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4"/>
  </p:sldMasterIdLst>
  <p:notesMasterIdLst>
    <p:notesMasterId r:id="rId24"/>
  </p:notesMasterIdLst>
  <p:sldIdLst>
    <p:sldId id="256" r:id="rId5"/>
    <p:sldId id="257" r:id="rId6"/>
    <p:sldId id="258" r:id="rId7"/>
    <p:sldId id="295" r:id="rId8"/>
    <p:sldId id="309" r:id="rId9"/>
    <p:sldId id="308" r:id="rId10"/>
    <p:sldId id="311" r:id="rId11"/>
    <p:sldId id="312" r:id="rId12"/>
    <p:sldId id="302" r:id="rId13"/>
    <p:sldId id="316" r:id="rId14"/>
    <p:sldId id="274" r:id="rId15"/>
    <p:sldId id="314" r:id="rId16"/>
    <p:sldId id="306" r:id="rId17"/>
    <p:sldId id="318" r:id="rId18"/>
    <p:sldId id="319" r:id="rId19"/>
    <p:sldId id="321" r:id="rId20"/>
    <p:sldId id="320" r:id="rId21"/>
    <p:sldId id="322" r:id="rId22"/>
    <p:sldId id="323" r:id="rId23"/>
  </p:sldIdLst>
  <p:sldSz cx="9144000" cy="5143500" type="screen16x9"/>
  <p:notesSz cx="6858000" cy="9144000"/>
  <p:embeddedFontLst>
    <p:embeddedFont>
      <p:font typeface="Anton" pitchFamily="2" charset="0"/>
      <p:regular r:id="rId25"/>
    </p:embeddedFont>
    <p:embeddedFont>
      <p:font typeface="Bahnschrift SemiBold SemiConden" panose="020B0502040204020203" pitchFamily="34" charset="0"/>
      <p:bold r:id="rId26"/>
    </p:embeddedFont>
    <p:embeddedFont>
      <p:font typeface="Barlow" panose="00000500000000000000" pitchFamily="2" charset="0"/>
      <p:regular r:id="rId27"/>
      <p:bold r:id="rId28"/>
      <p:italic r:id="rId29"/>
      <p:boldItalic r:id="rId30"/>
    </p:embeddedFont>
    <p:embeddedFont>
      <p:font typeface="Barlow Semi Condensed" panose="00000506000000000000" pitchFamily="2" charset="0"/>
      <p:regular r:id="rId31"/>
      <p:bold r:id="rId32"/>
      <p:italic r:id="rId33"/>
      <p:boldItalic r:id="rId34"/>
    </p:embeddedFont>
    <p:embeddedFont>
      <p:font typeface="Barlow Semi Condensed Light" panose="00000406000000000000" pitchFamily="2" charset="0"/>
      <p:regular r:id="rId35"/>
      <p:bold r:id="rId36"/>
      <p:italic r:id="rId37"/>
      <p:boldItalic r:id="rId38"/>
    </p:embeddedFont>
    <p:embeddedFont>
      <p:font typeface="Denk One" panose="020B0604020202020204" charset="0"/>
      <p:regular r:id="rId39"/>
    </p:embeddedFont>
    <p:embeddedFont>
      <p:font typeface="Fira Sans Extra Condensed" panose="020B0503050000020004" pitchFamily="34" charset="0"/>
      <p:regular r:id="rId40"/>
      <p:bold r:id="rId41"/>
      <p:italic r:id="rId42"/>
      <p:boldItalic r:id="rId43"/>
    </p:embeddedFont>
    <p:embeddedFont>
      <p:font typeface="iCiel Cadena" panose="020B0604020202020204" charset="0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3E"/>
    <a:srgbClr val="F4E9DF"/>
    <a:srgbClr val="FFFFEA"/>
    <a:srgbClr val="B7E0DD"/>
    <a:srgbClr val="E8D0BA"/>
    <a:srgbClr val="CE9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5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c6cb6ce8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c6cb6ce8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012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91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395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277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59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645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810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085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586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26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8d3b44f08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8d3b44f08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389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93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54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0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87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91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3126" y="1571150"/>
            <a:ext cx="49551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500"/>
              <a:buNone/>
              <a:defRPr sz="55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5200"/>
              <a:buFont typeface="Barlow"/>
              <a:buNone/>
              <a:defRPr sz="5200" b="1">
                <a:solidFill>
                  <a:srgbClr val="F4783C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0" y="4423400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33122" y="3249529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None/>
              <a:defRPr sz="1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83C"/>
              </a:buClr>
              <a:buSzPts val="2800"/>
              <a:buNone/>
              <a:defRPr sz="2800">
                <a:solidFill>
                  <a:srgbClr val="F4783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706700" y="397650"/>
            <a:ext cx="44373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00" y="4426500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810800" y="635800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5810800" y="1031500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114235" y="63801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532475" y="1763700"/>
            <a:ext cx="34407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800"/>
              <a:buNone/>
              <a:defRPr sz="1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56784" y="313670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buNone/>
              <a:defRPr>
                <a:solidFill>
                  <a:srgbClr val="F4F2F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4"/>
          </p:nvPr>
        </p:nvSpPr>
        <p:spPr>
          <a:xfrm>
            <a:off x="5810800" y="1257375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5"/>
          </p:nvPr>
        </p:nvSpPr>
        <p:spPr>
          <a:xfrm>
            <a:off x="5810800" y="1653075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6" hasCustomPrompt="1"/>
          </p:nvPr>
        </p:nvSpPr>
        <p:spPr>
          <a:xfrm>
            <a:off x="4114235" y="125958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7"/>
          </p:nvPr>
        </p:nvSpPr>
        <p:spPr>
          <a:xfrm>
            <a:off x="5810800" y="1882750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8"/>
          </p:nvPr>
        </p:nvSpPr>
        <p:spPr>
          <a:xfrm>
            <a:off x="5810800" y="2278450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9" hasCustomPrompt="1"/>
          </p:nvPr>
        </p:nvSpPr>
        <p:spPr>
          <a:xfrm>
            <a:off x="4114235" y="188496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3"/>
          </p:nvPr>
        </p:nvSpPr>
        <p:spPr>
          <a:xfrm>
            <a:off x="5810800" y="2508125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4"/>
          </p:nvPr>
        </p:nvSpPr>
        <p:spPr>
          <a:xfrm>
            <a:off x="5810800" y="2903825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15" hasCustomPrompt="1"/>
          </p:nvPr>
        </p:nvSpPr>
        <p:spPr>
          <a:xfrm>
            <a:off x="4114235" y="251033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5810800" y="3131900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None/>
              <a:defRPr sz="14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5810800" y="3527600"/>
            <a:ext cx="3675300" cy="3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4114235" y="313411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None/>
              <a:defRPr sz="3600" b="0">
                <a:solidFill>
                  <a:srgbClr val="FF7C3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CUSTOM_17_2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382675" y="397650"/>
            <a:ext cx="1157700" cy="36783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00" y="4427567"/>
            <a:ext cx="9144000" cy="717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532475" y="2283175"/>
            <a:ext cx="5118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5000"/>
              <a:buNone/>
              <a:defRPr sz="50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2" hasCustomPrompt="1"/>
          </p:nvPr>
        </p:nvSpPr>
        <p:spPr>
          <a:xfrm>
            <a:off x="532470" y="1528325"/>
            <a:ext cx="266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7200"/>
              <a:buNone/>
              <a:defRPr sz="72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3600"/>
              <a:buFont typeface="Fira Sans Extra Condensed"/>
              <a:buNone/>
              <a:defRPr sz="3600" b="0">
                <a:solidFill>
                  <a:srgbClr val="FF7C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3">
  <p:cSld name="CUSTOM_17_2_1_1_2_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/>
          <p:nvPr/>
        </p:nvSpPr>
        <p:spPr>
          <a:xfrm flipH="1">
            <a:off x="387998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2"/>
          <p:cNvSpPr/>
          <p:nvPr/>
        </p:nvSpPr>
        <p:spPr>
          <a:xfrm flipH="1">
            <a:off x="387998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2"/>
          <p:cNvGrpSpPr/>
          <p:nvPr/>
        </p:nvGrpSpPr>
        <p:grpSpPr>
          <a:xfrm>
            <a:off x="8441191" y="3791774"/>
            <a:ext cx="197076" cy="216135"/>
            <a:chOff x="7799791" y="3438161"/>
            <a:chExt cx="197076" cy="216135"/>
          </a:xfrm>
        </p:grpSpPr>
        <p:sp>
          <p:nvSpPr>
            <p:cNvPr id="112" name="Google Shape;112;p12"/>
            <p:cNvSpPr/>
            <p:nvPr/>
          </p:nvSpPr>
          <p:spPr>
            <a:xfrm>
              <a:off x="7799791" y="3455891"/>
              <a:ext cx="189541" cy="198405"/>
            </a:xfrm>
            <a:custGeom>
              <a:avLst/>
              <a:gdLst/>
              <a:ahLst/>
              <a:cxnLst/>
              <a:rect l="l" t="t" r="r" b="b"/>
              <a:pathLst>
                <a:path w="3421" h="3581" extrusionOk="0">
                  <a:moveTo>
                    <a:pt x="1209" y="0"/>
                  </a:moveTo>
                  <a:cubicBezTo>
                    <a:pt x="1170" y="0"/>
                    <a:pt x="1131" y="8"/>
                    <a:pt x="1092" y="26"/>
                  </a:cubicBezTo>
                  <a:cubicBezTo>
                    <a:pt x="475" y="303"/>
                    <a:pt x="724" y="893"/>
                    <a:pt x="713" y="965"/>
                  </a:cubicBezTo>
                  <a:cubicBezTo>
                    <a:pt x="703" y="1036"/>
                    <a:pt x="262" y="1002"/>
                    <a:pt x="164" y="1343"/>
                  </a:cubicBezTo>
                  <a:cubicBezTo>
                    <a:pt x="65" y="1682"/>
                    <a:pt x="461" y="1924"/>
                    <a:pt x="464" y="1989"/>
                  </a:cubicBezTo>
                  <a:cubicBezTo>
                    <a:pt x="471" y="2057"/>
                    <a:pt x="0" y="2580"/>
                    <a:pt x="928" y="3276"/>
                  </a:cubicBezTo>
                  <a:cubicBezTo>
                    <a:pt x="1231" y="3504"/>
                    <a:pt x="1493" y="3581"/>
                    <a:pt x="1709" y="3581"/>
                  </a:cubicBezTo>
                  <a:cubicBezTo>
                    <a:pt x="2011" y="3581"/>
                    <a:pt x="2224" y="3431"/>
                    <a:pt x="2331" y="3334"/>
                  </a:cubicBezTo>
                  <a:cubicBezTo>
                    <a:pt x="2386" y="3282"/>
                    <a:pt x="2451" y="3248"/>
                    <a:pt x="2523" y="3228"/>
                  </a:cubicBezTo>
                  <a:cubicBezTo>
                    <a:pt x="3191" y="3037"/>
                    <a:pt x="3421" y="2142"/>
                    <a:pt x="3369" y="1579"/>
                  </a:cubicBezTo>
                  <a:cubicBezTo>
                    <a:pt x="3314" y="982"/>
                    <a:pt x="2912" y="1074"/>
                    <a:pt x="2833" y="1020"/>
                  </a:cubicBezTo>
                  <a:cubicBezTo>
                    <a:pt x="2755" y="968"/>
                    <a:pt x="2864" y="562"/>
                    <a:pt x="2584" y="395"/>
                  </a:cubicBezTo>
                  <a:cubicBezTo>
                    <a:pt x="2523" y="359"/>
                    <a:pt x="2460" y="345"/>
                    <a:pt x="2397" y="345"/>
                  </a:cubicBezTo>
                  <a:cubicBezTo>
                    <a:pt x="2206" y="345"/>
                    <a:pt x="2018" y="472"/>
                    <a:pt x="1905" y="472"/>
                  </a:cubicBezTo>
                  <a:cubicBezTo>
                    <a:pt x="1885" y="472"/>
                    <a:pt x="1868" y="468"/>
                    <a:pt x="1853" y="459"/>
                  </a:cubicBezTo>
                  <a:cubicBezTo>
                    <a:pt x="1737" y="397"/>
                    <a:pt x="1483" y="0"/>
                    <a:pt x="1209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7866888" y="3469410"/>
              <a:ext cx="62497" cy="151533"/>
            </a:xfrm>
            <a:custGeom>
              <a:avLst/>
              <a:gdLst/>
              <a:ahLst/>
              <a:cxnLst/>
              <a:rect l="l" t="t" r="r" b="b"/>
              <a:pathLst>
                <a:path w="1128" h="2735" extrusionOk="0">
                  <a:moveTo>
                    <a:pt x="1" y="1"/>
                  </a:moveTo>
                  <a:cubicBezTo>
                    <a:pt x="86" y="233"/>
                    <a:pt x="182" y="461"/>
                    <a:pt x="274" y="690"/>
                  </a:cubicBezTo>
                  <a:cubicBezTo>
                    <a:pt x="370" y="915"/>
                    <a:pt x="465" y="1144"/>
                    <a:pt x="560" y="1370"/>
                  </a:cubicBezTo>
                  <a:lnTo>
                    <a:pt x="854" y="2049"/>
                  </a:lnTo>
                  <a:cubicBezTo>
                    <a:pt x="902" y="2161"/>
                    <a:pt x="950" y="2274"/>
                    <a:pt x="997" y="2390"/>
                  </a:cubicBezTo>
                  <a:cubicBezTo>
                    <a:pt x="1045" y="2503"/>
                    <a:pt x="1096" y="2615"/>
                    <a:pt x="1127" y="2735"/>
                  </a:cubicBezTo>
                  <a:cubicBezTo>
                    <a:pt x="1083" y="2489"/>
                    <a:pt x="987" y="2260"/>
                    <a:pt x="902" y="2028"/>
                  </a:cubicBezTo>
                  <a:cubicBezTo>
                    <a:pt x="813" y="1800"/>
                    <a:pt x="718" y="1570"/>
                    <a:pt x="622" y="1345"/>
                  </a:cubicBezTo>
                  <a:cubicBezTo>
                    <a:pt x="526" y="1116"/>
                    <a:pt x="428" y="891"/>
                    <a:pt x="321" y="669"/>
                  </a:cubicBezTo>
                  <a:cubicBezTo>
                    <a:pt x="219" y="444"/>
                    <a:pt x="113" y="223"/>
                    <a:pt x="1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7860461" y="3556232"/>
              <a:ext cx="93690" cy="50529"/>
            </a:xfrm>
            <a:custGeom>
              <a:avLst/>
              <a:gdLst/>
              <a:ahLst/>
              <a:cxnLst/>
              <a:rect l="l" t="t" r="r" b="b"/>
              <a:pathLst>
                <a:path w="1691" h="912" extrusionOk="0">
                  <a:moveTo>
                    <a:pt x="1691" y="0"/>
                  </a:moveTo>
                  <a:cubicBezTo>
                    <a:pt x="1588" y="140"/>
                    <a:pt x="1496" y="284"/>
                    <a:pt x="1400" y="427"/>
                  </a:cubicBezTo>
                  <a:cubicBezTo>
                    <a:pt x="1312" y="561"/>
                    <a:pt x="1223" y="701"/>
                    <a:pt x="1138" y="842"/>
                  </a:cubicBezTo>
                  <a:lnTo>
                    <a:pt x="1138" y="842"/>
                  </a:lnTo>
                  <a:cubicBezTo>
                    <a:pt x="950" y="829"/>
                    <a:pt x="766" y="819"/>
                    <a:pt x="577" y="813"/>
                  </a:cubicBezTo>
                  <a:lnTo>
                    <a:pt x="287" y="806"/>
                  </a:lnTo>
                  <a:cubicBezTo>
                    <a:pt x="246" y="806"/>
                    <a:pt x="204" y="805"/>
                    <a:pt x="163" y="805"/>
                  </a:cubicBezTo>
                  <a:cubicBezTo>
                    <a:pt x="109" y="805"/>
                    <a:pt x="55" y="807"/>
                    <a:pt x="1" y="813"/>
                  </a:cubicBezTo>
                  <a:cubicBezTo>
                    <a:pt x="96" y="816"/>
                    <a:pt x="191" y="830"/>
                    <a:pt x="287" y="840"/>
                  </a:cubicBezTo>
                  <a:lnTo>
                    <a:pt x="574" y="868"/>
                  </a:lnTo>
                  <a:cubicBezTo>
                    <a:pt x="769" y="884"/>
                    <a:pt x="960" y="898"/>
                    <a:pt x="1154" y="909"/>
                  </a:cubicBezTo>
                  <a:lnTo>
                    <a:pt x="1171" y="912"/>
                  </a:lnTo>
                  <a:lnTo>
                    <a:pt x="1182" y="895"/>
                  </a:lnTo>
                  <a:cubicBezTo>
                    <a:pt x="1270" y="748"/>
                    <a:pt x="1359" y="601"/>
                    <a:pt x="1441" y="451"/>
                  </a:cubicBezTo>
                  <a:cubicBezTo>
                    <a:pt x="1527" y="304"/>
                    <a:pt x="1612" y="154"/>
                    <a:pt x="1691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848160" y="3502155"/>
              <a:ext cx="73633" cy="49033"/>
            </a:xfrm>
            <a:custGeom>
              <a:avLst/>
              <a:gdLst/>
              <a:ahLst/>
              <a:cxnLst/>
              <a:rect l="l" t="t" r="r" b="b"/>
              <a:pathLst>
                <a:path w="1329" h="885" extrusionOk="0">
                  <a:moveTo>
                    <a:pt x="1329" y="0"/>
                  </a:moveTo>
                  <a:lnTo>
                    <a:pt x="1329" y="0"/>
                  </a:lnTo>
                  <a:cubicBezTo>
                    <a:pt x="1257" y="133"/>
                    <a:pt x="1188" y="273"/>
                    <a:pt x="1124" y="410"/>
                  </a:cubicBezTo>
                  <a:cubicBezTo>
                    <a:pt x="1060" y="540"/>
                    <a:pt x="1002" y="672"/>
                    <a:pt x="944" y="803"/>
                  </a:cubicBezTo>
                  <a:lnTo>
                    <a:pt x="944" y="803"/>
                  </a:lnTo>
                  <a:cubicBezTo>
                    <a:pt x="794" y="755"/>
                    <a:pt x="643" y="707"/>
                    <a:pt x="489" y="666"/>
                  </a:cubicBezTo>
                  <a:lnTo>
                    <a:pt x="246" y="598"/>
                  </a:lnTo>
                  <a:lnTo>
                    <a:pt x="1" y="533"/>
                  </a:lnTo>
                  <a:lnTo>
                    <a:pt x="1" y="533"/>
                  </a:lnTo>
                  <a:cubicBezTo>
                    <a:pt x="79" y="570"/>
                    <a:pt x="158" y="598"/>
                    <a:pt x="236" y="628"/>
                  </a:cubicBezTo>
                  <a:lnTo>
                    <a:pt x="475" y="717"/>
                  </a:lnTo>
                  <a:cubicBezTo>
                    <a:pt x="632" y="771"/>
                    <a:pt x="793" y="826"/>
                    <a:pt x="953" y="877"/>
                  </a:cubicBezTo>
                  <a:lnTo>
                    <a:pt x="984" y="884"/>
                  </a:lnTo>
                  <a:lnTo>
                    <a:pt x="994" y="856"/>
                  </a:lnTo>
                  <a:cubicBezTo>
                    <a:pt x="1056" y="717"/>
                    <a:pt x="1114" y="574"/>
                    <a:pt x="1168" y="430"/>
                  </a:cubicBezTo>
                  <a:cubicBezTo>
                    <a:pt x="1226" y="287"/>
                    <a:pt x="1281" y="144"/>
                    <a:pt x="1329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7807492" y="3438161"/>
              <a:ext cx="189374" cy="198350"/>
            </a:xfrm>
            <a:custGeom>
              <a:avLst/>
              <a:gdLst/>
              <a:ahLst/>
              <a:cxnLst/>
              <a:rect l="l" t="t" r="r" b="b"/>
              <a:pathLst>
                <a:path w="3418" h="3580" extrusionOk="0">
                  <a:moveTo>
                    <a:pt x="1207" y="0"/>
                  </a:moveTo>
                  <a:cubicBezTo>
                    <a:pt x="1169" y="0"/>
                    <a:pt x="1131" y="8"/>
                    <a:pt x="1093" y="25"/>
                  </a:cubicBezTo>
                  <a:cubicBezTo>
                    <a:pt x="472" y="302"/>
                    <a:pt x="721" y="892"/>
                    <a:pt x="714" y="964"/>
                  </a:cubicBezTo>
                  <a:cubicBezTo>
                    <a:pt x="704" y="1036"/>
                    <a:pt x="260" y="1005"/>
                    <a:pt x="161" y="1343"/>
                  </a:cubicBezTo>
                  <a:cubicBezTo>
                    <a:pt x="62" y="1684"/>
                    <a:pt x="458" y="1923"/>
                    <a:pt x="465" y="1991"/>
                  </a:cubicBezTo>
                  <a:cubicBezTo>
                    <a:pt x="468" y="2057"/>
                    <a:pt x="0" y="2578"/>
                    <a:pt x="926" y="3275"/>
                  </a:cubicBezTo>
                  <a:cubicBezTo>
                    <a:pt x="1228" y="3503"/>
                    <a:pt x="1491" y="3580"/>
                    <a:pt x="1707" y="3580"/>
                  </a:cubicBezTo>
                  <a:cubicBezTo>
                    <a:pt x="2009" y="3580"/>
                    <a:pt x="2221" y="3430"/>
                    <a:pt x="2329" y="3333"/>
                  </a:cubicBezTo>
                  <a:cubicBezTo>
                    <a:pt x="2384" y="3285"/>
                    <a:pt x="2448" y="3248"/>
                    <a:pt x="2520" y="3227"/>
                  </a:cubicBezTo>
                  <a:cubicBezTo>
                    <a:pt x="3192" y="3040"/>
                    <a:pt x="3418" y="2142"/>
                    <a:pt x="3367" y="1578"/>
                  </a:cubicBezTo>
                  <a:cubicBezTo>
                    <a:pt x="3312" y="984"/>
                    <a:pt x="2913" y="1073"/>
                    <a:pt x="2831" y="1022"/>
                  </a:cubicBezTo>
                  <a:cubicBezTo>
                    <a:pt x="2752" y="967"/>
                    <a:pt x="2861" y="565"/>
                    <a:pt x="2581" y="398"/>
                  </a:cubicBezTo>
                  <a:cubicBezTo>
                    <a:pt x="2520" y="360"/>
                    <a:pt x="2456" y="347"/>
                    <a:pt x="2393" y="347"/>
                  </a:cubicBezTo>
                  <a:cubicBezTo>
                    <a:pt x="2202" y="347"/>
                    <a:pt x="2017" y="474"/>
                    <a:pt x="1902" y="474"/>
                  </a:cubicBezTo>
                  <a:cubicBezTo>
                    <a:pt x="1883" y="474"/>
                    <a:pt x="1866" y="471"/>
                    <a:pt x="1851" y="462"/>
                  </a:cubicBezTo>
                  <a:cubicBezTo>
                    <a:pt x="1734" y="396"/>
                    <a:pt x="1480" y="0"/>
                    <a:pt x="1207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2"/>
            <p:cNvSpPr/>
            <p:nvPr/>
          </p:nvSpPr>
          <p:spPr>
            <a:xfrm>
              <a:off x="7874423" y="3451791"/>
              <a:ext cx="62497" cy="151422"/>
            </a:xfrm>
            <a:custGeom>
              <a:avLst/>
              <a:gdLst/>
              <a:ahLst/>
              <a:cxnLst/>
              <a:rect l="l" t="t" r="r" b="b"/>
              <a:pathLst>
                <a:path w="1128" h="2733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229"/>
                    <a:pt x="182" y="459"/>
                    <a:pt x="278" y="687"/>
                  </a:cubicBezTo>
                  <a:cubicBezTo>
                    <a:pt x="370" y="916"/>
                    <a:pt x="465" y="1141"/>
                    <a:pt x="565" y="1370"/>
                  </a:cubicBezTo>
                  <a:lnTo>
                    <a:pt x="855" y="2046"/>
                  </a:lnTo>
                  <a:cubicBezTo>
                    <a:pt x="906" y="2159"/>
                    <a:pt x="954" y="2274"/>
                    <a:pt x="1001" y="2387"/>
                  </a:cubicBezTo>
                  <a:cubicBezTo>
                    <a:pt x="1045" y="2500"/>
                    <a:pt x="1097" y="2613"/>
                    <a:pt x="1127" y="2732"/>
                  </a:cubicBezTo>
                  <a:cubicBezTo>
                    <a:pt x="1083" y="2490"/>
                    <a:pt x="988" y="2261"/>
                    <a:pt x="902" y="2028"/>
                  </a:cubicBezTo>
                  <a:cubicBezTo>
                    <a:pt x="814" y="1797"/>
                    <a:pt x="722" y="1568"/>
                    <a:pt x="623" y="1343"/>
                  </a:cubicBezTo>
                  <a:cubicBezTo>
                    <a:pt x="527" y="1117"/>
                    <a:pt x="428" y="889"/>
                    <a:pt x="322" y="667"/>
                  </a:cubicBezTo>
                  <a:cubicBezTo>
                    <a:pt x="220" y="442"/>
                    <a:pt x="114" y="220"/>
                    <a:pt x="1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7868051" y="3538668"/>
              <a:ext cx="93634" cy="50308"/>
            </a:xfrm>
            <a:custGeom>
              <a:avLst/>
              <a:gdLst/>
              <a:ahLst/>
              <a:cxnLst/>
              <a:rect l="l" t="t" r="r" b="b"/>
              <a:pathLst>
                <a:path w="1690" h="908" extrusionOk="0">
                  <a:moveTo>
                    <a:pt x="1690" y="0"/>
                  </a:moveTo>
                  <a:cubicBezTo>
                    <a:pt x="1587" y="136"/>
                    <a:pt x="1496" y="279"/>
                    <a:pt x="1400" y="423"/>
                  </a:cubicBezTo>
                  <a:cubicBezTo>
                    <a:pt x="1312" y="560"/>
                    <a:pt x="1223" y="697"/>
                    <a:pt x="1138" y="838"/>
                  </a:cubicBezTo>
                  <a:lnTo>
                    <a:pt x="1138" y="838"/>
                  </a:lnTo>
                  <a:cubicBezTo>
                    <a:pt x="953" y="825"/>
                    <a:pt x="765" y="816"/>
                    <a:pt x="580" y="809"/>
                  </a:cubicBezTo>
                  <a:lnTo>
                    <a:pt x="290" y="802"/>
                  </a:lnTo>
                  <a:cubicBezTo>
                    <a:pt x="266" y="803"/>
                    <a:pt x="241" y="803"/>
                    <a:pt x="217" y="803"/>
                  </a:cubicBezTo>
                  <a:cubicBezTo>
                    <a:pt x="192" y="803"/>
                    <a:pt x="168" y="803"/>
                    <a:pt x="144" y="803"/>
                  </a:cubicBezTo>
                  <a:cubicBezTo>
                    <a:pt x="96" y="803"/>
                    <a:pt x="48" y="804"/>
                    <a:pt x="0" y="809"/>
                  </a:cubicBezTo>
                  <a:cubicBezTo>
                    <a:pt x="95" y="816"/>
                    <a:pt x="191" y="826"/>
                    <a:pt x="287" y="837"/>
                  </a:cubicBezTo>
                  <a:lnTo>
                    <a:pt x="577" y="864"/>
                  </a:lnTo>
                  <a:cubicBezTo>
                    <a:pt x="768" y="881"/>
                    <a:pt x="960" y="894"/>
                    <a:pt x="1154" y="908"/>
                  </a:cubicBezTo>
                  <a:lnTo>
                    <a:pt x="1174" y="908"/>
                  </a:lnTo>
                  <a:lnTo>
                    <a:pt x="1185" y="891"/>
                  </a:lnTo>
                  <a:cubicBezTo>
                    <a:pt x="1270" y="744"/>
                    <a:pt x="1359" y="597"/>
                    <a:pt x="1444" y="451"/>
                  </a:cubicBezTo>
                  <a:cubicBezTo>
                    <a:pt x="1529" y="300"/>
                    <a:pt x="1611" y="150"/>
                    <a:pt x="1690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855917" y="3484370"/>
              <a:ext cx="73467" cy="49200"/>
            </a:xfrm>
            <a:custGeom>
              <a:avLst/>
              <a:gdLst/>
              <a:ahLst/>
              <a:cxnLst/>
              <a:rect l="l" t="t" r="r" b="b"/>
              <a:pathLst>
                <a:path w="1326" h="888" extrusionOk="0">
                  <a:moveTo>
                    <a:pt x="1325" y="0"/>
                  </a:moveTo>
                  <a:lnTo>
                    <a:pt x="1325" y="0"/>
                  </a:lnTo>
                  <a:cubicBezTo>
                    <a:pt x="1253" y="137"/>
                    <a:pt x="1185" y="273"/>
                    <a:pt x="1121" y="413"/>
                  </a:cubicBezTo>
                  <a:cubicBezTo>
                    <a:pt x="1060" y="540"/>
                    <a:pt x="1003" y="673"/>
                    <a:pt x="942" y="804"/>
                  </a:cubicBezTo>
                  <a:lnTo>
                    <a:pt x="942" y="804"/>
                  </a:lnTo>
                  <a:cubicBezTo>
                    <a:pt x="792" y="756"/>
                    <a:pt x="640" y="711"/>
                    <a:pt x="489" y="665"/>
                  </a:cubicBezTo>
                  <a:lnTo>
                    <a:pt x="243" y="597"/>
                  </a:lnTo>
                  <a:lnTo>
                    <a:pt x="1" y="533"/>
                  </a:lnTo>
                  <a:lnTo>
                    <a:pt x="1" y="533"/>
                  </a:lnTo>
                  <a:cubicBezTo>
                    <a:pt x="76" y="570"/>
                    <a:pt x="155" y="597"/>
                    <a:pt x="232" y="632"/>
                  </a:cubicBezTo>
                  <a:lnTo>
                    <a:pt x="472" y="717"/>
                  </a:lnTo>
                  <a:cubicBezTo>
                    <a:pt x="632" y="775"/>
                    <a:pt x="790" y="826"/>
                    <a:pt x="953" y="878"/>
                  </a:cubicBezTo>
                  <a:lnTo>
                    <a:pt x="980" y="887"/>
                  </a:lnTo>
                  <a:lnTo>
                    <a:pt x="990" y="860"/>
                  </a:lnTo>
                  <a:cubicBezTo>
                    <a:pt x="1052" y="717"/>
                    <a:pt x="1110" y="577"/>
                    <a:pt x="1168" y="434"/>
                  </a:cubicBezTo>
                  <a:cubicBezTo>
                    <a:pt x="1223" y="290"/>
                    <a:pt x="1277" y="147"/>
                    <a:pt x="1325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2"/>
          <p:cNvSpPr/>
          <p:nvPr/>
        </p:nvSpPr>
        <p:spPr>
          <a:xfrm flipH="1">
            <a:off x="4786900" y="2193900"/>
            <a:ext cx="3997800" cy="254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2"/>
          <p:cNvSpPr/>
          <p:nvPr/>
        </p:nvSpPr>
        <p:spPr>
          <a:xfrm flipH="1">
            <a:off x="4786899" y="1307450"/>
            <a:ext cx="39978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ubTitle" idx="1"/>
          </p:nvPr>
        </p:nvSpPr>
        <p:spPr>
          <a:xfrm flipH="1">
            <a:off x="4032347" y="1305075"/>
            <a:ext cx="4449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200"/>
              <a:buFont typeface="Denk One"/>
              <a:buNone/>
              <a:defRPr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ubTitle" idx="2"/>
          </p:nvPr>
        </p:nvSpPr>
        <p:spPr>
          <a:xfrm flipH="1">
            <a:off x="5861450" y="3140250"/>
            <a:ext cx="26202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1">
  <p:cSld name="TITLE + TEXT + DESIGN 1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flipH="1">
            <a:off x="382675" y="1257616"/>
            <a:ext cx="45240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382675" y="397650"/>
            <a:ext cx="8396700" cy="5910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flipH="1">
            <a:off x="5191250" y="1267950"/>
            <a:ext cx="3588000" cy="34779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ubTitle" idx="1"/>
          </p:nvPr>
        </p:nvSpPr>
        <p:spPr>
          <a:xfrm>
            <a:off x="6104250" y="2448700"/>
            <a:ext cx="23661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2"/>
          </p:nvPr>
        </p:nvSpPr>
        <p:spPr>
          <a:xfrm>
            <a:off x="5171550" y="1876300"/>
            <a:ext cx="32988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Font typeface="Denk One"/>
              <a:buNone/>
              <a:defRPr sz="2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1400"/>
              <a:buFont typeface="Denk One"/>
              <a:buNone/>
              <a:defRPr sz="140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63088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6">
  <p:cSld name="TITLE + TEXT + DESIGN 6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394800" y="397650"/>
            <a:ext cx="8354400" cy="4348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1"/>
          </p:nvPr>
        </p:nvSpPr>
        <p:spPr>
          <a:xfrm flipH="1">
            <a:off x="956300" y="1521075"/>
            <a:ext cx="549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ctrTitle"/>
          </p:nvPr>
        </p:nvSpPr>
        <p:spPr>
          <a:xfrm>
            <a:off x="956300" y="930075"/>
            <a:ext cx="24405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17647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382675" y="397650"/>
            <a:ext cx="3588000" cy="4348200"/>
          </a:xfrm>
          <a:prstGeom prst="rect">
            <a:avLst/>
          </a:prstGeom>
          <a:solidFill>
            <a:srgbClr val="F4E9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1"/>
          </p:nvPr>
        </p:nvSpPr>
        <p:spPr>
          <a:xfrm flipH="1">
            <a:off x="956400" y="2448700"/>
            <a:ext cx="23661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ctrTitle"/>
          </p:nvPr>
        </p:nvSpPr>
        <p:spPr>
          <a:xfrm>
            <a:off x="956400" y="1867000"/>
            <a:ext cx="2440500" cy="59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400"/>
              <a:buNone/>
              <a:defRPr sz="2400" b="0">
                <a:solidFill>
                  <a:srgbClr val="FF7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4800"/>
              <a:buNone/>
              <a:defRPr sz="4800">
                <a:solidFill>
                  <a:srgbClr val="FF7C3E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42633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4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C3E"/>
              </a:buClr>
              <a:buSzPts val="2800"/>
              <a:buFont typeface="Denk One"/>
              <a:buNone/>
              <a:defRPr sz="2800" b="1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Denk One"/>
              <a:buNone/>
              <a:defRPr sz="2800" b="1">
                <a:solidFill>
                  <a:srgbClr val="434343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●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Light"/>
              <a:buChar char="○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Barlow Semi Condensed Light"/>
              <a:buChar char="■"/>
              <a:defRPr sz="1200">
                <a:solidFill>
                  <a:srgbClr val="434343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9" r:id="rId5"/>
    <p:sldLayoutId id="2147483670" r:id="rId6"/>
    <p:sldLayoutId id="2147483671" r:id="rId7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3"/>
          <p:cNvGrpSpPr/>
          <p:nvPr/>
        </p:nvGrpSpPr>
        <p:grpSpPr>
          <a:xfrm>
            <a:off x="4078565" y="847364"/>
            <a:ext cx="4209122" cy="4019109"/>
            <a:chOff x="4078565" y="847364"/>
            <a:chExt cx="4209122" cy="4019109"/>
          </a:xfrm>
        </p:grpSpPr>
        <p:sp>
          <p:nvSpPr>
            <p:cNvPr id="185" name="Google Shape;185;p23"/>
            <p:cNvSpPr/>
            <p:nvPr/>
          </p:nvSpPr>
          <p:spPr>
            <a:xfrm flipH="1">
              <a:off x="5561239" y="847364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 flipH="1">
              <a:off x="5588138" y="876556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flipH="1">
              <a:off x="4078565" y="4687238"/>
              <a:ext cx="4209122" cy="179235"/>
            </a:xfrm>
            <a:custGeom>
              <a:avLst/>
              <a:gdLst/>
              <a:ahLst/>
              <a:cxnLst/>
              <a:rect l="l" t="t" r="r" b="b"/>
              <a:pathLst>
                <a:path w="73786" h="3142" extrusionOk="0">
                  <a:moveTo>
                    <a:pt x="36891" y="1"/>
                  </a:moveTo>
                  <a:cubicBezTo>
                    <a:pt x="16515" y="1"/>
                    <a:pt x="0" y="704"/>
                    <a:pt x="0" y="1570"/>
                  </a:cubicBezTo>
                  <a:cubicBezTo>
                    <a:pt x="0" y="2438"/>
                    <a:pt x="16515" y="3141"/>
                    <a:pt x="36891" y="3141"/>
                  </a:cubicBezTo>
                  <a:cubicBezTo>
                    <a:pt x="57267" y="3141"/>
                    <a:pt x="73786" y="2438"/>
                    <a:pt x="73786" y="1570"/>
                  </a:cubicBezTo>
                  <a:cubicBezTo>
                    <a:pt x="73786" y="704"/>
                    <a:pt x="57267" y="1"/>
                    <a:pt x="36891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23"/>
            <p:cNvGrpSpPr/>
            <p:nvPr/>
          </p:nvGrpSpPr>
          <p:grpSpPr>
            <a:xfrm>
              <a:off x="5921198" y="1938129"/>
              <a:ext cx="2158900" cy="2868100"/>
              <a:chOff x="5921198" y="1938129"/>
              <a:chExt cx="2158900" cy="28681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7047405" y="2721884"/>
                <a:ext cx="605304" cy="614032"/>
              </a:xfrm>
              <a:custGeom>
                <a:avLst/>
                <a:gdLst/>
                <a:ahLst/>
                <a:cxnLst/>
                <a:rect l="l" t="t" r="r" b="b"/>
                <a:pathLst>
                  <a:path w="10611" h="10764" extrusionOk="0">
                    <a:moveTo>
                      <a:pt x="9692" y="0"/>
                    </a:moveTo>
                    <a:cubicBezTo>
                      <a:pt x="7656" y="0"/>
                      <a:pt x="0" y="3688"/>
                      <a:pt x="1653" y="7106"/>
                    </a:cubicBezTo>
                    <a:cubicBezTo>
                      <a:pt x="3117" y="10123"/>
                      <a:pt x="5374" y="10763"/>
                      <a:pt x="6296" y="10763"/>
                    </a:cubicBezTo>
                    <a:cubicBezTo>
                      <a:pt x="6451" y="10763"/>
                      <a:pt x="6568" y="10745"/>
                      <a:pt x="6637" y="10717"/>
                    </a:cubicBezTo>
                    <a:cubicBezTo>
                      <a:pt x="7112" y="10519"/>
                      <a:pt x="7924" y="9888"/>
                      <a:pt x="7784" y="9365"/>
                    </a:cubicBezTo>
                    <a:cubicBezTo>
                      <a:pt x="7644" y="8840"/>
                      <a:pt x="5937" y="6491"/>
                      <a:pt x="7518" y="4979"/>
                    </a:cubicBezTo>
                    <a:cubicBezTo>
                      <a:pt x="9099" y="3466"/>
                      <a:pt x="10037" y="3384"/>
                      <a:pt x="10324" y="2097"/>
                    </a:cubicBezTo>
                    <a:cubicBezTo>
                      <a:pt x="10611" y="811"/>
                      <a:pt x="10337" y="80"/>
                      <a:pt x="9874" y="12"/>
                    </a:cubicBezTo>
                    <a:cubicBezTo>
                      <a:pt x="9820" y="4"/>
                      <a:pt x="9759" y="0"/>
                      <a:pt x="969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7458478" y="4134913"/>
                <a:ext cx="621619" cy="603935"/>
              </a:xfrm>
              <a:custGeom>
                <a:avLst/>
                <a:gdLst/>
                <a:ahLst/>
                <a:cxnLst/>
                <a:rect l="l" t="t" r="r" b="b"/>
                <a:pathLst>
                  <a:path w="10897" h="10587" extrusionOk="0">
                    <a:moveTo>
                      <a:pt x="4120" y="1"/>
                    </a:moveTo>
                    <a:lnTo>
                      <a:pt x="686" y="4538"/>
                    </a:lnTo>
                    <a:cubicBezTo>
                      <a:pt x="273" y="5135"/>
                      <a:pt x="0" y="7866"/>
                      <a:pt x="2239" y="9439"/>
                    </a:cubicBezTo>
                    <a:cubicBezTo>
                      <a:pt x="3470" y="10304"/>
                      <a:pt x="4559" y="10587"/>
                      <a:pt x="5432" y="10587"/>
                    </a:cubicBezTo>
                    <a:cubicBezTo>
                      <a:pt x="6595" y="10587"/>
                      <a:pt x="7375" y="10086"/>
                      <a:pt x="7599" y="9788"/>
                    </a:cubicBezTo>
                    <a:lnTo>
                      <a:pt x="10897" y="5436"/>
                    </a:lnTo>
                    <a:lnTo>
                      <a:pt x="4120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6228560" y="2838999"/>
                <a:ext cx="34512" cy="4346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762" extrusionOk="0">
                    <a:moveTo>
                      <a:pt x="417" y="0"/>
                    </a:moveTo>
                    <a:lnTo>
                      <a:pt x="1" y="547"/>
                    </a:lnTo>
                    <a:lnTo>
                      <a:pt x="232" y="638"/>
                    </a:lnTo>
                    <a:cubicBezTo>
                      <a:pt x="246" y="646"/>
                      <a:pt x="256" y="663"/>
                      <a:pt x="250" y="679"/>
                    </a:cubicBezTo>
                    <a:lnTo>
                      <a:pt x="229" y="731"/>
                    </a:lnTo>
                    <a:lnTo>
                      <a:pt x="301" y="758"/>
                    </a:lnTo>
                    <a:cubicBezTo>
                      <a:pt x="305" y="761"/>
                      <a:pt x="311" y="761"/>
                      <a:pt x="314" y="761"/>
                    </a:cubicBezTo>
                    <a:cubicBezTo>
                      <a:pt x="325" y="761"/>
                      <a:pt x="338" y="755"/>
                      <a:pt x="346" y="741"/>
                    </a:cubicBezTo>
                    <a:lnTo>
                      <a:pt x="598" y="106"/>
                    </a:lnTo>
                    <a:cubicBezTo>
                      <a:pt x="604" y="89"/>
                      <a:pt x="595" y="72"/>
                      <a:pt x="581" y="65"/>
                    </a:cubicBez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6249952" y="2874197"/>
                <a:ext cx="35938" cy="4095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718" extrusionOk="0">
                    <a:moveTo>
                      <a:pt x="346" y="1"/>
                    </a:moveTo>
                    <a:lnTo>
                      <a:pt x="1" y="456"/>
                    </a:lnTo>
                    <a:lnTo>
                      <a:pt x="141" y="510"/>
                    </a:lnTo>
                    <a:cubicBezTo>
                      <a:pt x="158" y="517"/>
                      <a:pt x="169" y="537"/>
                      <a:pt x="161" y="554"/>
                    </a:cubicBezTo>
                    <a:lnTo>
                      <a:pt x="131" y="629"/>
                    </a:lnTo>
                    <a:lnTo>
                      <a:pt x="353" y="718"/>
                    </a:lnTo>
                    <a:lnTo>
                      <a:pt x="366" y="718"/>
                    </a:lnTo>
                    <a:cubicBezTo>
                      <a:pt x="380" y="718"/>
                      <a:pt x="390" y="711"/>
                      <a:pt x="397" y="697"/>
                    </a:cubicBezTo>
                    <a:lnTo>
                      <a:pt x="629" y="11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 flipH="1">
                <a:off x="6248412" y="2870146"/>
                <a:ext cx="17798" cy="1055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85" extrusionOk="0">
                    <a:moveTo>
                      <a:pt x="56" y="1"/>
                    </a:moveTo>
                    <a:lnTo>
                      <a:pt x="1" y="72"/>
                    </a:lnTo>
                    <a:lnTo>
                      <a:pt x="284" y="185"/>
                    </a:lnTo>
                    <a:lnTo>
                      <a:pt x="305" y="133"/>
                    </a:lnTo>
                    <a:cubicBezTo>
                      <a:pt x="311" y="117"/>
                      <a:pt x="301" y="100"/>
                      <a:pt x="287" y="92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 flipH="1">
                <a:off x="6278361" y="2905401"/>
                <a:ext cx="34170" cy="3782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663" extrusionOk="0">
                    <a:moveTo>
                      <a:pt x="400" y="0"/>
                    </a:moveTo>
                    <a:lnTo>
                      <a:pt x="1" y="526"/>
                    </a:lnTo>
                    <a:lnTo>
                      <a:pt x="332" y="659"/>
                    </a:lnTo>
                    <a:cubicBezTo>
                      <a:pt x="335" y="659"/>
                      <a:pt x="338" y="662"/>
                      <a:pt x="345" y="662"/>
                    </a:cubicBezTo>
                    <a:cubicBezTo>
                      <a:pt x="356" y="662"/>
                      <a:pt x="369" y="652"/>
                      <a:pt x="373" y="642"/>
                    </a:cubicBezTo>
                    <a:lnTo>
                      <a:pt x="598" y="8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F4D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6276250" y="2900153"/>
                <a:ext cx="13520" cy="99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75" extrusionOk="0">
                    <a:moveTo>
                      <a:pt x="69" y="1"/>
                    </a:moveTo>
                    <a:lnTo>
                      <a:pt x="1" y="92"/>
                    </a:lnTo>
                    <a:lnTo>
                      <a:pt x="199" y="174"/>
                    </a:lnTo>
                    <a:lnTo>
                      <a:pt x="229" y="99"/>
                    </a:lnTo>
                    <a:cubicBezTo>
                      <a:pt x="237" y="82"/>
                      <a:pt x="226" y="62"/>
                      <a:pt x="209" y="55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F4B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6109190" y="2262949"/>
                <a:ext cx="1787676" cy="2241811"/>
              </a:xfrm>
              <a:custGeom>
                <a:avLst/>
                <a:gdLst/>
                <a:ahLst/>
                <a:cxnLst/>
                <a:rect l="l" t="t" r="r" b="b"/>
                <a:pathLst>
                  <a:path w="31338" h="39299" extrusionOk="0">
                    <a:moveTo>
                      <a:pt x="26787" y="1"/>
                    </a:moveTo>
                    <a:lnTo>
                      <a:pt x="110" y="34444"/>
                    </a:lnTo>
                    <a:cubicBezTo>
                      <a:pt x="1" y="35547"/>
                      <a:pt x="308" y="37291"/>
                      <a:pt x="1926" y="38432"/>
                    </a:cubicBezTo>
                    <a:cubicBezTo>
                      <a:pt x="2509" y="38841"/>
                      <a:pt x="3062" y="39121"/>
                      <a:pt x="3574" y="39298"/>
                    </a:cubicBezTo>
                    <a:lnTo>
                      <a:pt x="31338" y="3455"/>
                    </a:lnTo>
                    <a:lnTo>
                      <a:pt x="26787" y="1"/>
                    </a:ln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6011092" y="2458252"/>
                <a:ext cx="1683683" cy="206052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36121" extrusionOk="0">
                    <a:moveTo>
                      <a:pt x="27764" y="0"/>
                    </a:moveTo>
                    <a:lnTo>
                      <a:pt x="0" y="35843"/>
                    </a:lnTo>
                    <a:cubicBezTo>
                      <a:pt x="567" y="36042"/>
                      <a:pt x="1085" y="36120"/>
                      <a:pt x="1543" y="36120"/>
                    </a:cubicBezTo>
                    <a:cubicBezTo>
                      <a:pt x="2705" y="36120"/>
                      <a:pt x="3486" y="35621"/>
                      <a:pt x="3711" y="35325"/>
                    </a:cubicBezTo>
                    <a:lnTo>
                      <a:pt x="3714" y="35321"/>
                    </a:lnTo>
                    <a:lnTo>
                      <a:pt x="29514" y="1332"/>
                    </a:lnTo>
                    <a:lnTo>
                      <a:pt x="27764" y="0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6367011" y="2238271"/>
                <a:ext cx="1521847" cy="1991384"/>
              </a:xfrm>
              <a:custGeom>
                <a:avLst/>
                <a:gdLst/>
                <a:ahLst/>
                <a:cxnLst/>
                <a:rect l="l" t="t" r="r" b="b"/>
                <a:pathLst>
                  <a:path w="26678" h="34909" extrusionOk="0">
                    <a:moveTo>
                      <a:pt x="26063" y="1"/>
                    </a:moveTo>
                    <a:lnTo>
                      <a:pt x="260" y="33990"/>
                    </a:lnTo>
                    <a:lnTo>
                      <a:pt x="260" y="33993"/>
                    </a:lnTo>
                    <a:cubicBezTo>
                      <a:pt x="147" y="34157"/>
                      <a:pt x="42" y="34485"/>
                      <a:pt x="1" y="34908"/>
                    </a:cubicBezTo>
                    <a:lnTo>
                      <a:pt x="26678" y="465"/>
                    </a:lnTo>
                    <a:lnTo>
                      <a:pt x="26063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 flipH="1">
                <a:off x="6222913" y="2821030"/>
                <a:ext cx="80490" cy="55619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975" extrusionOk="0">
                    <a:moveTo>
                      <a:pt x="422" y="1"/>
                    </a:moveTo>
                    <a:cubicBezTo>
                      <a:pt x="273" y="1"/>
                      <a:pt x="133" y="91"/>
                      <a:pt x="76" y="236"/>
                    </a:cubicBezTo>
                    <a:cubicBezTo>
                      <a:pt x="1" y="428"/>
                      <a:pt x="93" y="646"/>
                      <a:pt x="284" y="721"/>
                    </a:cubicBezTo>
                    <a:lnTo>
                      <a:pt x="851" y="947"/>
                    </a:lnTo>
                    <a:cubicBezTo>
                      <a:pt x="896" y="965"/>
                      <a:pt x="944" y="974"/>
                      <a:pt x="990" y="974"/>
                    </a:cubicBezTo>
                    <a:cubicBezTo>
                      <a:pt x="1138" y="974"/>
                      <a:pt x="1279" y="884"/>
                      <a:pt x="1336" y="739"/>
                    </a:cubicBezTo>
                    <a:cubicBezTo>
                      <a:pt x="1411" y="548"/>
                      <a:pt x="1319" y="329"/>
                      <a:pt x="1127" y="254"/>
                    </a:cubicBezTo>
                    <a:lnTo>
                      <a:pt x="561" y="28"/>
                    </a:lnTo>
                    <a:cubicBezTo>
                      <a:pt x="515" y="10"/>
                      <a:pt x="468" y="1"/>
                      <a:pt x="422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 flipH="1">
                <a:off x="6242594" y="2854915"/>
                <a:ext cx="77695" cy="5453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956" extrusionOk="0">
                    <a:moveTo>
                      <a:pt x="421" y="1"/>
                    </a:moveTo>
                    <a:cubicBezTo>
                      <a:pt x="273" y="1"/>
                      <a:pt x="132" y="91"/>
                      <a:pt x="75" y="236"/>
                    </a:cubicBezTo>
                    <a:cubicBezTo>
                      <a:pt x="0" y="428"/>
                      <a:pt x="92" y="646"/>
                      <a:pt x="283" y="721"/>
                    </a:cubicBezTo>
                    <a:lnTo>
                      <a:pt x="799" y="930"/>
                    </a:lnTo>
                    <a:cubicBezTo>
                      <a:pt x="843" y="947"/>
                      <a:pt x="889" y="955"/>
                      <a:pt x="934" y="955"/>
                    </a:cubicBezTo>
                    <a:cubicBezTo>
                      <a:pt x="1083" y="955"/>
                      <a:pt x="1226" y="865"/>
                      <a:pt x="1284" y="718"/>
                    </a:cubicBezTo>
                    <a:cubicBezTo>
                      <a:pt x="1362" y="527"/>
                      <a:pt x="1267" y="309"/>
                      <a:pt x="1075" y="233"/>
                    </a:cubicBezTo>
                    <a:lnTo>
                      <a:pt x="560" y="28"/>
                    </a:lnTo>
                    <a:cubicBezTo>
                      <a:pt x="514" y="10"/>
                      <a:pt x="467" y="1"/>
                      <a:pt x="421" y="1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6270603" y="2888173"/>
                <a:ext cx="64347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861" extrusionOk="0">
                    <a:moveTo>
                      <a:pt x="429" y="0"/>
                    </a:moveTo>
                    <a:cubicBezTo>
                      <a:pt x="278" y="0"/>
                      <a:pt x="134" y="91"/>
                      <a:pt x="76" y="238"/>
                    </a:cubicBezTo>
                    <a:cubicBezTo>
                      <a:pt x="1" y="428"/>
                      <a:pt x="93" y="647"/>
                      <a:pt x="284" y="723"/>
                    </a:cubicBezTo>
                    <a:lnTo>
                      <a:pt x="564" y="835"/>
                    </a:lnTo>
                    <a:cubicBezTo>
                      <a:pt x="609" y="853"/>
                      <a:pt x="656" y="861"/>
                      <a:pt x="702" y="861"/>
                    </a:cubicBezTo>
                    <a:cubicBezTo>
                      <a:pt x="852" y="861"/>
                      <a:pt x="995" y="773"/>
                      <a:pt x="1053" y="627"/>
                    </a:cubicBezTo>
                    <a:cubicBezTo>
                      <a:pt x="1127" y="436"/>
                      <a:pt x="1035" y="217"/>
                      <a:pt x="844" y="138"/>
                    </a:cubicBezTo>
                    <a:lnTo>
                      <a:pt x="564" y="26"/>
                    </a:lnTo>
                    <a:cubicBezTo>
                      <a:pt x="520" y="9"/>
                      <a:pt x="474" y="0"/>
                      <a:pt x="429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5943378" y="2073638"/>
                <a:ext cx="496468" cy="505990"/>
              </a:xfrm>
              <a:custGeom>
                <a:avLst/>
                <a:gdLst/>
                <a:ahLst/>
                <a:cxnLst/>
                <a:rect l="l" t="t" r="r" b="b"/>
                <a:pathLst>
                  <a:path w="8843" h="9013" extrusionOk="0">
                    <a:moveTo>
                      <a:pt x="5718" y="0"/>
                    </a:moveTo>
                    <a:cubicBezTo>
                      <a:pt x="3497" y="1127"/>
                      <a:pt x="926" y="2619"/>
                      <a:pt x="683" y="2967"/>
                    </a:cubicBezTo>
                    <a:cubicBezTo>
                      <a:pt x="274" y="3561"/>
                      <a:pt x="1" y="6295"/>
                      <a:pt x="2240" y="7869"/>
                    </a:cubicBezTo>
                    <a:cubicBezTo>
                      <a:pt x="3468" y="8731"/>
                      <a:pt x="4556" y="9013"/>
                      <a:pt x="5429" y="9013"/>
                    </a:cubicBezTo>
                    <a:cubicBezTo>
                      <a:pt x="6592" y="9013"/>
                      <a:pt x="7373" y="8513"/>
                      <a:pt x="7599" y="8217"/>
                    </a:cubicBezTo>
                    <a:cubicBezTo>
                      <a:pt x="7828" y="7913"/>
                      <a:pt x="8470" y="4909"/>
                      <a:pt x="8842" y="2359"/>
                    </a:cubicBezTo>
                    <a:cubicBezTo>
                      <a:pt x="6326" y="2222"/>
                      <a:pt x="5818" y="720"/>
                      <a:pt x="5718" y="0"/>
                    </a:cubicBezTo>
                    <a:close/>
                  </a:path>
                </a:pathLst>
              </a:custGeom>
              <a:solidFill>
                <a:srgbClr val="FDDF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5943347" y="2201749"/>
                <a:ext cx="253820" cy="379843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6766" extrusionOk="0">
                    <a:moveTo>
                      <a:pt x="3684" y="0"/>
                    </a:moveTo>
                    <a:cubicBezTo>
                      <a:pt x="2868" y="2396"/>
                      <a:pt x="1659" y="5165"/>
                      <a:pt x="0" y="6619"/>
                    </a:cubicBezTo>
                    <a:cubicBezTo>
                      <a:pt x="400" y="6721"/>
                      <a:pt x="772" y="6766"/>
                      <a:pt x="1110" y="6766"/>
                    </a:cubicBezTo>
                    <a:cubicBezTo>
                      <a:pt x="2271" y="6766"/>
                      <a:pt x="3052" y="6263"/>
                      <a:pt x="3277" y="5967"/>
                    </a:cubicBezTo>
                    <a:cubicBezTo>
                      <a:pt x="3506" y="5663"/>
                      <a:pt x="4148" y="2659"/>
                      <a:pt x="4520" y="109"/>
                    </a:cubicBezTo>
                    <a:cubicBezTo>
                      <a:pt x="4213" y="92"/>
                      <a:pt x="3933" y="54"/>
                      <a:pt x="3684" y="0"/>
                    </a:cubicBezTo>
                    <a:close/>
                  </a:path>
                </a:pathLst>
              </a:custGeom>
              <a:solidFill>
                <a:srgbClr val="FBC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3"/>
              <p:cNvSpPr/>
              <p:nvPr/>
            </p:nvSpPr>
            <p:spPr>
              <a:xfrm flipH="1">
                <a:off x="5921198" y="2000316"/>
                <a:ext cx="197622" cy="205753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665" extrusionOk="0">
                    <a:moveTo>
                      <a:pt x="3144" y="1"/>
                    </a:moveTo>
                    <a:cubicBezTo>
                      <a:pt x="2739" y="1"/>
                      <a:pt x="1444" y="575"/>
                      <a:pt x="0" y="1306"/>
                    </a:cubicBezTo>
                    <a:cubicBezTo>
                      <a:pt x="100" y="2026"/>
                      <a:pt x="608" y="3528"/>
                      <a:pt x="3124" y="3665"/>
                    </a:cubicBezTo>
                    <a:cubicBezTo>
                      <a:pt x="3394" y="1801"/>
                      <a:pt x="3520" y="180"/>
                      <a:pt x="3240" y="19"/>
                    </a:cubicBezTo>
                    <a:cubicBezTo>
                      <a:pt x="3218" y="7"/>
                      <a:pt x="3186" y="1"/>
                      <a:pt x="31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 flipH="1">
                <a:off x="6768162" y="4692652"/>
                <a:ext cx="332858" cy="7284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1277" extrusionOk="0">
                    <a:moveTo>
                      <a:pt x="342" y="1"/>
                    </a:moveTo>
                    <a:cubicBezTo>
                      <a:pt x="342" y="1"/>
                      <a:pt x="130" y="96"/>
                      <a:pt x="141" y="280"/>
                    </a:cubicBezTo>
                    <a:cubicBezTo>
                      <a:pt x="151" y="461"/>
                      <a:pt x="1" y="936"/>
                      <a:pt x="677" y="936"/>
                    </a:cubicBezTo>
                    <a:cubicBezTo>
                      <a:pt x="1257" y="936"/>
                      <a:pt x="3726" y="1276"/>
                      <a:pt x="4705" y="1276"/>
                    </a:cubicBezTo>
                    <a:cubicBezTo>
                      <a:pt x="4873" y="1276"/>
                      <a:pt x="4997" y="1266"/>
                      <a:pt x="5060" y="1243"/>
                    </a:cubicBezTo>
                    <a:cubicBezTo>
                      <a:pt x="5262" y="1226"/>
                      <a:pt x="5667" y="1127"/>
                      <a:pt x="5705" y="943"/>
                    </a:cubicBezTo>
                    <a:cubicBezTo>
                      <a:pt x="5835" y="352"/>
                      <a:pt x="5561" y="260"/>
                      <a:pt x="5561" y="260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6864910" y="4531440"/>
                <a:ext cx="227553" cy="194752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3414" extrusionOk="0">
                    <a:moveTo>
                      <a:pt x="2432" y="0"/>
                    </a:moveTo>
                    <a:lnTo>
                      <a:pt x="455" y="136"/>
                    </a:lnTo>
                    <a:cubicBezTo>
                      <a:pt x="455" y="136"/>
                      <a:pt x="520" y="1110"/>
                      <a:pt x="325" y="1812"/>
                    </a:cubicBezTo>
                    <a:cubicBezTo>
                      <a:pt x="134" y="2512"/>
                      <a:pt x="1" y="3233"/>
                      <a:pt x="1045" y="3274"/>
                    </a:cubicBezTo>
                    <a:lnTo>
                      <a:pt x="2859" y="3413"/>
                    </a:lnTo>
                    <a:cubicBezTo>
                      <a:pt x="2859" y="3413"/>
                      <a:pt x="2824" y="1574"/>
                      <a:pt x="3988" y="1468"/>
                    </a:cubicBezTo>
                    <a:cubicBezTo>
                      <a:pt x="3988" y="1468"/>
                      <a:pt x="2506" y="1185"/>
                      <a:pt x="2432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6773065" y="4614784"/>
                <a:ext cx="165944" cy="124073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175" extrusionOk="0">
                    <a:moveTo>
                      <a:pt x="1501" y="1"/>
                    </a:moveTo>
                    <a:cubicBezTo>
                      <a:pt x="1302" y="1"/>
                      <a:pt x="1076" y="59"/>
                      <a:pt x="810" y="178"/>
                    </a:cubicBezTo>
                    <a:cubicBezTo>
                      <a:pt x="1" y="536"/>
                      <a:pt x="100" y="1813"/>
                      <a:pt x="100" y="1813"/>
                    </a:cubicBezTo>
                    <a:cubicBezTo>
                      <a:pt x="116" y="2096"/>
                      <a:pt x="726" y="2175"/>
                      <a:pt x="1317" y="2175"/>
                    </a:cubicBezTo>
                    <a:cubicBezTo>
                      <a:pt x="1759" y="2175"/>
                      <a:pt x="2191" y="2131"/>
                      <a:pt x="2356" y="2096"/>
                    </a:cubicBezTo>
                    <a:cubicBezTo>
                      <a:pt x="2735" y="2014"/>
                      <a:pt x="2909" y="1386"/>
                      <a:pt x="2483" y="703"/>
                    </a:cubicBezTo>
                    <a:cubicBezTo>
                      <a:pt x="2199" y="243"/>
                      <a:pt x="1907" y="1"/>
                      <a:pt x="1501" y="1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3"/>
              <p:cNvSpPr/>
              <p:nvPr/>
            </p:nvSpPr>
            <p:spPr>
              <a:xfrm flipH="1">
                <a:off x="6892804" y="4541936"/>
                <a:ext cx="122533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486" extrusionOk="0">
                    <a:moveTo>
                      <a:pt x="155" y="1"/>
                    </a:moveTo>
                    <a:lnTo>
                      <a:pt x="1" y="28"/>
                    </a:lnTo>
                    <a:cubicBezTo>
                      <a:pt x="7" y="75"/>
                      <a:pt x="209" y="1206"/>
                      <a:pt x="831" y="1403"/>
                    </a:cubicBezTo>
                    <a:cubicBezTo>
                      <a:pt x="1008" y="1458"/>
                      <a:pt x="1179" y="1485"/>
                      <a:pt x="1332" y="1485"/>
                    </a:cubicBezTo>
                    <a:cubicBezTo>
                      <a:pt x="1718" y="1485"/>
                      <a:pt x="2019" y="1335"/>
                      <a:pt x="2148" y="1137"/>
                    </a:cubicBezTo>
                    <a:lnTo>
                      <a:pt x="2014" y="1052"/>
                    </a:lnTo>
                    <a:cubicBezTo>
                      <a:pt x="1924" y="1191"/>
                      <a:pt x="1676" y="1327"/>
                      <a:pt x="1332" y="1327"/>
                    </a:cubicBezTo>
                    <a:cubicBezTo>
                      <a:pt x="1194" y="1327"/>
                      <a:pt x="1042" y="1305"/>
                      <a:pt x="878" y="1253"/>
                    </a:cubicBezTo>
                    <a:cubicBezTo>
                      <a:pt x="346" y="1086"/>
                      <a:pt x="158" y="10"/>
                      <a:pt x="155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3"/>
              <p:cNvSpPr/>
              <p:nvPr/>
            </p:nvSpPr>
            <p:spPr>
              <a:xfrm flipH="1">
                <a:off x="6912427" y="4565496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4" y="1"/>
                    </a:moveTo>
                    <a:cubicBezTo>
                      <a:pt x="879" y="1"/>
                      <a:pt x="275" y="115"/>
                      <a:pt x="24" y="939"/>
                    </a:cubicBezTo>
                    <a:cubicBezTo>
                      <a:pt x="0" y="1025"/>
                      <a:pt x="49" y="1113"/>
                      <a:pt x="131" y="1137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3" y="1144"/>
                      <a:pt x="307" y="1100"/>
                      <a:pt x="328" y="1031"/>
                    </a:cubicBezTo>
                    <a:cubicBezTo>
                      <a:pt x="518" y="402"/>
                      <a:pt x="944" y="312"/>
                      <a:pt x="1175" y="312"/>
                    </a:cubicBezTo>
                    <a:cubicBezTo>
                      <a:pt x="1251" y="312"/>
                      <a:pt x="1306" y="321"/>
                      <a:pt x="1325" y="325"/>
                    </a:cubicBezTo>
                    <a:cubicBezTo>
                      <a:pt x="1337" y="328"/>
                      <a:pt x="1349" y="329"/>
                      <a:pt x="1361" y="329"/>
                    </a:cubicBezTo>
                    <a:cubicBezTo>
                      <a:pt x="1433" y="329"/>
                      <a:pt x="1498" y="278"/>
                      <a:pt x="1513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0" y="17"/>
                      <a:pt x="1313" y="1"/>
                      <a:pt x="1194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6889266" y="4585177"/>
                <a:ext cx="77182" cy="5105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895" extrusionOk="0">
                    <a:moveTo>
                      <a:pt x="1194" y="0"/>
                    </a:moveTo>
                    <a:cubicBezTo>
                      <a:pt x="1192" y="0"/>
                      <a:pt x="1190" y="0"/>
                      <a:pt x="1189" y="0"/>
                    </a:cubicBezTo>
                    <a:cubicBezTo>
                      <a:pt x="1154" y="4"/>
                      <a:pt x="325" y="27"/>
                      <a:pt x="35" y="673"/>
                    </a:cubicBezTo>
                    <a:cubicBezTo>
                      <a:pt x="1" y="755"/>
                      <a:pt x="38" y="847"/>
                      <a:pt x="117" y="881"/>
                    </a:cubicBezTo>
                    <a:cubicBezTo>
                      <a:pt x="137" y="891"/>
                      <a:pt x="161" y="894"/>
                      <a:pt x="182" y="894"/>
                    </a:cubicBezTo>
                    <a:cubicBezTo>
                      <a:pt x="243" y="894"/>
                      <a:pt x="301" y="861"/>
                      <a:pt x="325" y="802"/>
                    </a:cubicBezTo>
                    <a:cubicBezTo>
                      <a:pt x="530" y="341"/>
                      <a:pt x="1185" y="317"/>
                      <a:pt x="1198" y="317"/>
                    </a:cubicBezTo>
                    <a:cubicBezTo>
                      <a:pt x="1284" y="314"/>
                      <a:pt x="1352" y="243"/>
                      <a:pt x="1352" y="157"/>
                    </a:cubicBezTo>
                    <a:cubicBezTo>
                      <a:pt x="1349" y="70"/>
                      <a:pt x="1277" y="0"/>
                      <a:pt x="1194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6879116" y="4733725"/>
                <a:ext cx="332686" cy="72504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1271" extrusionOk="0">
                    <a:moveTo>
                      <a:pt x="342" y="1"/>
                    </a:moveTo>
                    <a:cubicBezTo>
                      <a:pt x="342" y="1"/>
                      <a:pt x="127" y="97"/>
                      <a:pt x="137" y="281"/>
                    </a:cubicBezTo>
                    <a:cubicBezTo>
                      <a:pt x="147" y="461"/>
                      <a:pt x="1" y="888"/>
                      <a:pt x="676" y="936"/>
                    </a:cubicBezTo>
                    <a:cubicBezTo>
                      <a:pt x="1285" y="977"/>
                      <a:pt x="3644" y="1271"/>
                      <a:pt x="4668" y="1271"/>
                    </a:cubicBezTo>
                    <a:cubicBezTo>
                      <a:pt x="4840" y="1271"/>
                      <a:pt x="4974" y="1263"/>
                      <a:pt x="5056" y="1244"/>
                    </a:cubicBezTo>
                    <a:cubicBezTo>
                      <a:pt x="5261" y="1226"/>
                      <a:pt x="5663" y="1127"/>
                      <a:pt x="5704" y="943"/>
                    </a:cubicBezTo>
                    <a:cubicBezTo>
                      <a:pt x="5831" y="352"/>
                      <a:pt x="5558" y="264"/>
                      <a:pt x="5558" y="264"/>
                    </a:cubicBez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6975750" y="4572513"/>
                <a:ext cx="227495" cy="194809"/>
              </a:xfrm>
              <a:custGeom>
                <a:avLst/>
                <a:gdLst/>
                <a:ahLst/>
                <a:cxnLst/>
                <a:rect l="l" t="t" r="r" b="b"/>
                <a:pathLst>
                  <a:path w="3988" h="3415" extrusionOk="0">
                    <a:moveTo>
                      <a:pt x="2431" y="0"/>
                    </a:moveTo>
                    <a:lnTo>
                      <a:pt x="451" y="137"/>
                    </a:lnTo>
                    <a:cubicBezTo>
                      <a:pt x="451" y="137"/>
                      <a:pt x="516" y="1110"/>
                      <a:pt x="325" y="1813"/>
                    </a:cubicBezTo>
                    <a:cubicBezTo>
                      <a:pt x="131" y="2513"/>
                      <a:pt x="0" y="3233"/>
                      <a:pt x="1042" y="3277"/>
                    </a:cubicBezTo>
                    <a:lnTo>
                      <a:pt x="2855" y="3414"/>
                    </a:lnTo>
                    <a:cubicBezTo>
                      <a:pt x="2855" y="3414"/>
                      <a:pt x="2820" y="1577"/>
                      <a:pt x="3988" y="1472"/>
                    </a:cubicBezTo>
                    <a:cubicBezTo>
                      <a:pt x="3988" y="1472"/>
                      <a:pt x="2502" y="1185"/>
                      <a:pt x="2431" y="0"/>
                    </a:cubicBezTo>
                    <a:close/>
                  </a:path>
                </a:pathLst>
              </a:custGeom>
              <a:solidFill>
                <a:srgbClr val="FF8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7138727" y="4677078"/>
                <a:ext cx="45636" cy="59840"/>
              </a:xfrm>
              <a:custGeom>
                <a:avLst/>
                <a:gdLst/>
                <a:ahLst/>
                <a:cxnLst/>
                <a:rect l="l" t="t" r="r" b="b"/>
                <a:pathLst>
                  <a:path w="800" h="1049" extrusionOk="0">
                    <a:moveTo>
                      <a:pt x="373" y="0"/>
                    </a:moveTo>
                    <a:lnTo>
                      <a:pt x="236" y="311"/>
                    </a:lnTo>
                    <a:lnTo>
                      <a:pt x="0" y="311"/>
                    </a:lnTo>
                    <a:lnTo>
                      <a:pt x="141" y="574"/>
                    </a:lnTo>
                    <a:lnTo>
                      <a:pt x="55" y="942"/>
                    </a:lnTo>
                    <a:lnTo>
                      <a:pt x="349" y="731"/>
                    </a:lnTo>
                    <a:lnTo>
                      <a:pt x="608" y="1049"/>
                    </a:lnTo>
                    <a:lnTo>
                      <a:pt x="544" y="584"/>
                    </a:lnTo>
                    <a:lnTo>
                      <a:pt x="799" y="488"/>
                    </a:lnTo>
                    <a:lnTo>
                      <a:pt x="482" y="397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3"/>
              <p:cNvSpPr/>
              <p:nvPr/>
            </p:nvSpPr>
            <p:spPr>
              <a:xfrm flipH="1">
                <a:off x="6884019" y="4655857"/>
                <a:ext cx="166001" cy="124130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2176" extrusionOk="0">
                    <a:moveTo>
                      <a:pt x="1503" y="1"/>
                    </a:moveTo>
                    <a:cubicBezTo>
                      <a:pt x="1304" y="1"/>
                      <a:pt x="1077" y="59"/>
                      <a:pt x="810" y="178"/>
                    </a:cubicBezTo>
                    <a:cubicBezTo>
                      <a:pt x="1" y="536"/>
                      <a:pt x="100" y="1816"/>
                      <a:pt x="100" y="1816"/>
                    </a:cubicBezTo>
                    <a:cubicBezTo>
                      <a:pt x="116" y="2097"/>
                      <a:pt x="726" y="2176"/>
                      <a:pt x="1318" y="2176"/>
                    </a:cubicBezTo>
                    <a:cubicBezTo>
                      <a:pt x="1762" y="2176"/>
                      <a:pt x="2195" y="2132"/>
                      <a:pt x="2360" y="2097"/>
                    </a:cubicBezTo>
                    <a:cubicBezTo>
                      <a:pt x="2739" y="2015"/>
                      <a:pt x="2909" y="1386"/>
                      <a:pt x="2486" y="704"/>
                    </a:cubicBezTo>
                    <a:cubicBezTo>
                      <a:pt x="2200" y="243"/>
                      <a:pt x="1909" y="1"/>
                      <a:pt x="1503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 flipH="1">
                <a:off x="7003758" y="4583009"/>
                <a:ext cx="122590" cy="84769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486" extrusionOk="0">
                    <a:moveTo>
                      <a:pt x="158" y="1"/>
                    </a:moveTo>
                    <a:lnTo>
                      <a:pt x="1" y="28"/>
                    </a:lnTo>
                    <a:cubicBezTo>
                      <a:pt x="8" y="76"/>
                      <a:pt x="209" y="1206"/>
                      <a:pt x="831" y="1403"/>
                    </a:cubicBezTo>
                    <a:cubicBezTo>
                      <a:pt x="1008" y="1461"/>
                      <a:pt x="1179" y="1485"/>
                      <a:pt x="1332" y="1485"/>
                    </a:cubicBezTo>
                    <a:cubicBezTo>
                      <a:pt x="1718" y="1485"/>
                      <a:pt x="2022" y="1335"/>
                      <a:pt x="2148" y="1141"/>
                    </a:cubicBezTo>
                    <a:lnTo>
                      <a:pt x="2015" y="1052"/>
                    </a:lnTo>
                    <a:cubicBezTo>
                      <a:pt x="1925" y="1191"/>
                      <a:pt x="1678" y="1327"/>
                      <a:pt x="1334" y="1327"/>
                    </a:cubicBezTo>
                    <a:cubicBezTo>
                      <a:pt x="1196" y="1327"/>
                      <a:pt x="1043" y="1305"/>
                      <a:pt x="878" y="1253"/>
                    </a:cubicBezTo>
                    <a:cubicBezTo>
                      <a:pt x="349" y="1086"/>
                      <a:pt x="158" y="11"/>
                      <a:pt x="158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7023438" y="4606569"/>
                <a:ext cx="87507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145" extrusionOk="0">
                    <a:moveTo>
                      <a:pt x="1196" y="1"/>
                    </a:moveTo>
                    <a:cubicBezTo>
                      <a:pt x="882" y="1"/>
                      <a:pt x="279" y="116"/>
                      <a:pt x="28" y="943"/>
                    </a:cubicBezTo>
                    <a:cubicBezTo>
                      <a:pt x="0" y="1025"/>
                      <a:pt x="49" y="1113"/>
                      <a:pt x="131" y="1138"/>
                    </a:cubicBezTo>
                    <a:cubicBezTo>
                      <a:pt x="147" y="1144"/>
                      <a:pt x="161" y="1144"/>
                      <a:pt x="178" y="1144"/>
                    </a:cubicBezTo>
                    <a:cubicBezTo>
                      <a:pt x="246" y="1144"/>
                      <a:pt x="308" y="1103"/>
                      <a:pt x="328" y="1035"/>
                    </a:cubicBezTo>
                    <a:cubicBezTo>
                      <a:pt x="521" y="407"/>
                      <a:pt x="945" y="314"/>
                      <a:pt x="1177" y="314"/>
                    </a:cubicBezTo>
                    <a:cubicBezTo>
                      <a:pt x="1253" y="314"/>
                      <a:pt x="1309" y="324"/>
                      <a:pt x="1329" y="328"/>
                    </a:cubicBezTo>
                    <a:cubicBezTo>
                      <a:pt x="1339" y="330"/>
                      <a:pt x="1350" y="331"/>
                      <a:pt x="1360" y="331"/>
                    </a:cubicBezTo>
                    <a:cubicBezTo>
                      <a:pt x="1433" y="331"/>
                      <a:pt x="1498" y="280"/>
                      <a:pt x="1516" y="205"/>
                    </a:cubicBezTo>
                    <a:cubicBezTo>
                      <a:pt x="1533" y="120"/>
                      <a:pt x="1478" y="35"/>
                      <a:pt x="1393" y="18"/>
                    </a:cubicBezTo>
                    <a:cubicBezTo>
                      <a:pt x="1391" y="17"/>
                      <a:pt x="1314" y="1"/>
                      <a:pt x="1196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7000106" y="4626250"/>
                <a:ext cx="77353" cy="5128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899" extrusionOk="0">
                    <a:moveTo>
                      <a:pt x="1192" y="1"/>
                    </a:moveTo>
                    <a:cubicBezTo>
                      <a:pt x="1154" y="4"/>
                      <a:pt x="325" y="28"/>
                      <a:pt x="39" y="673"/>
                    </a:cubicBezTo>
                    <a:cubicBezTo>
                      <a:pt x="1" y="755"/>
                      <a:pt x="39" y="847"/>
                      <a:pt x="117" y="885"/>
                    </a:cubicBezTo>
                    <a:cubicBezTo>
                      <a:pt x="138" y="891"/>
                      <a:pt x="161" y="898"/>
                      <a:pt x="182" y="898"/>
                    </a:cubicBezTo>
                    <a:cubicBezTo>
                      <a:pt x="243" y="898"/>
                      <a:pt x="302" y="861"/>
                      <a:pt x="329" y="803"/>
                    </a:cubicBezTo>
                    <a:cubicBezTo>
                      <a:pt x="533" y="342"/>
                      <a:pt x="1192" y="318"/>
                      <a:pt x="1199" y="318"/>
                    </a:cubicBezTo>
                    <a:cubicBezTo>
                      <a:pt x="1285" y="318"/>
                      <a:pt x="1356" y="243"/>
                      <a:pt x="1353" y="158"/>
                    </a:cubicBezTo>
                    <a:cubicBezTo>
                      <a:pt x="1349" y="69"/>
                      <a:pt x="1277" y="4"/>
                      <a:pt x="1192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6709351" y="2692905"/>
                <a:ext cx="601368" cy="528750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9269" extrusionOk="0">
                    <a:moveTo>
                      <a:pt x="6645" y="1"/>
                    </a:moveTo>
                    <a:cubicBezTo>
                      <a:pt x="5506" y="1"/>
                      <a:pt x="4402" y="359"/>
                      <a:pt x="3879" y="520"/>
                    </a:cubicBezTo>
                    <a:cubicBezTo>
                      <a:pt x="2967" y="800"/>
                      <a:pt x="561" y="2227"/>
                      <a:pt x="280" y="4043"/>
                    </a:cubicBezTo>
                    <a:cubicBezTo>
                      <a:pt x="0" y="5862"/>
                      <a:pt x="2288" y="8873"/>
                      <a:pt x="2346" y="9228"/>
                    </a:cubicBezTo>
                    <a:cubicBezTo>
                      <a:pt x="2350" y="9256"/>
                      <a:pt x="2401" y="9269"/>
                      <a:pt x="2490" y="9269"/>
                    </a:cubicBezTo>
                    <a:cubicBezTo>
                      <a:pt x="3555" y="9269"/>
                      <a:pt x="10121" y="7453"/>
                      <a:pt x="10121" y="7453"/>
                    </a:cubicBezTo>
                    <a:cubicBezTo>
                      <a:pt x="10121" y="7453"/>
                      <a:pt x="10542" y="2227"/>
                      <a:pt x="8992" y="800"/>
                    </a:cubicBezTo>
                    <a:cubicBezTo>
                      <a:pt x="8336" y="194"/>
                      <a:pt x="7481" y="1"/>
                      <a:pt x="664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 flipH="1">
                <a:off x="7045060" y="2953319"/>
                <a:ext cx="214432" cy="254364"/>
              </a:xfrm>
              <a:custGeom>
                <a:avLst/>
                <a:gdLst/>
                <a:ahLst/>
                <a:cxnLst/>
                <a:rect l="l" t="t" r="r" b="b"/>
                <a:pathLst>
                  <a:path w="3759" h="4459" extrusionOk="0">
                    <a:moveTo>
                      <a:pt x="1386" y="1"/>
                    </a:moveTo>
                    <a:cubicBezTo>
                      <a:pt x="1302" y="1"/>
                      <a:pt x="1220" y="23"/>
                      <a:pt x="1140" y="72"/>
                    </a:cubicBezTo>
                    <a:cubicBezTo>
                      <a:pt x="93" y="717"/>
                      <a:pt x="0" y="2048"/>
                      <a:pt x="0" y="2048"/>
                    </a:cubicBezTo>
                    <a:lnTo>
                      <a:pt x="1202" y="4458"/>
                    </a:lnTo>
                    <a:lnTo>
                      <a:pt x="3759" y="3400"/>
                    </a:lnTo>
                    <a:cubicBezTo>
                      <a:pt x="3759" y="3400"/>
                      <a:pt x="2416" y="1"/>
                      <a:pt x="138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 flipH="1">
                <a:off x="6668850" y="3103921"/>
                <a:ext cx="691328" cy="1379006"/>
              </a:xfrm>
              <a:custGeom>
                <a:avLst/>
                <a:gdLst/>
                <a:ahLst/>
                <a:cxnLst/>
                <a:rect l="l" t="t" r="r" b="b"/>
                <a:pathLst>
                  <a:path w="12119" h="24174" extrusionOk="0">
                    <a:moveTo>
                      <a:pt x="9345" y="1"/>
                    </a:moveTo>
                    <a:cubicBezTo>
                      <a:pt x="6833" y="1"/>
                      <a:pt x="3500" y="1145"/>
                      <a:pt x="2779" y="1590"/>
                    </a:cubicBezTo>
                    <a:cubicBezTo>
                      <a:pt x="2608" y="1696"/>
                      <a:pt x="3213" y="2921"/>
                      <a:pt x="3213" y="2921"/>
                    </a:cubicBezTo>
                    <a:cubicBezTo>
                      <a:pt x="3213" y="2921"/>
                      <a:pt x="219" y="5798"/>
                      <a:pt x="127" y="10270"/>
                    </a:cubicBezTo>
                    <a:cubicBezTo>
                      <a:pt x="0" y="16230"/>
                      <a:pt x="2595" y="23498"/>
                      <a:pt x="2595" y="23498"/>
                    </a:cubicBezTo>
                    <a:cubicBezTo>
                      <a:pt x="2595" y="23498"/>
                      <a:pt x="2803" y="24174"/>
                      <a:pt x="3943" y="24174"/>
                    </a:cubicBezTo>
                    <a:cubicBezTo>
                      <a:pt x="5086" y="24174"/>
                      <a:pt x="5879" y="23662"/>
                      <a:pt x="5879" y="23662"/>
                    </a:cubicBezTo>
                    <a:cubicBezTo>
                      <a:pt x="5929" y="23664"/>
                      <a:pt x="5978" y="23665"/>
                      <a:pt x="6026" y="23665"/>
                    </a:cubicBezTo>
                    <a:cubicBezTo>
                      <a:pt x="7377" y="23665"/>
                      <a:pt x="7506" y="22754"/>
                      <a:pt x="7506" y="22754"/>
                    </a:cubicBezTo>
                    <a:cubicBezTo>
                      <a:pt x="7763" y="21962"/>
                      <a:pt x="10022" y="16534"/>
                      <a:pt x="11070" y="11574"/>
                    </a:cubicBezTo>
                    <a:cubicBezTo>
                      <a:pt x="12119" y="6614"/>
                      <a:pt x="11654" y="1959"/>
                      <a:pt x="11675" y="1655"/>
                    </a:cubicBezTo>
                    <a:cubicBezTo>
                      <a:pt x="11699" y="1351"/>
                      <a:pt x="11675" y="607"/>
                      <a:pt x="11675" y="607"/>
                    </a:cubicBezTo>
                    <a:cubicBezTo>
                      <a:pt x="11147" y="168"/>
                      <a:pt x="10306" y="1"/>
                      <a:pt x="9345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6700958" y="3139061"/>
                <a:ext cx="92185" cy="221049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3875" extrusionOk="0">
                    <a:moveTo>
                      <a:pt x="1524" y="1"/>
                    </a:moveTo>
                    <a:cubicBezTo>
                      <a:pt x="1478" y="1"/>
                      <a:pt x="1442" y="35"/>
                      <a:pt x="1445" y="79"/>
                    </a:cubicBezTo>
                    <a:cubicBezTo>
                      <a:pt x="1462" y="1721"/>
                      <a:pt x="1373" y="3486"/>
                      <a:pt x="1196" y="3605"/>
                    </a:cubicBezTo>
                    <a:cubicBezTo>
                      <a:pt x="1043" y="3695"/>
                      <a:pt x="747" y="3719"/>
                      <a:pt x="490" y="3719"/>
                    </a:cubicBezTo>
                    <a:cubicBezTo>
                      <a:pt x="327" y="3719"/>
                      <a:pt x="179" y="3709"/>
                      <a:pt x="93" y="3701"/>
                    </a:cubicBezTo>
                    <a:cubicBezTo>
                      <a:pt x="89" y="3701"/>
                      <a:pt x="84" y="3700"/>
                      <a:pt x="80" y="3700"/>
                    </a:cubicBezTo>
                    <a:cubicBezTo>
                      <a:pt x="42" y="3700"/>
                      <a:pt x="11" y="3729"/>
                      <a:pt x="8" y="3769"/>
                    </a:cubicBezTo>
                    <a:cubicBezTo>
                      <a:pt x="0" y="3813"/>
                      <a:pt x="35" y="3851"/>
                      <a:pt x="76" y="3858"/>
                    </a:cubicBezTo>
                    <a:cubicBezTo>
                      <a:pt x="93" y="3858"/>
                      <a:pt x="274" y="3875"/>
                      <a:pt x="499" y="3875"/>
                    </a:cubicBezTo>
                    <a:cubicBezTo>
                      <a:pt x="766" y="3875"/>
                      <a:pt x="1089" y="3851"/>
                      <a:pt x="1274" y="3742"/>
                    </a:cubicBezTo>
                    <a:cubicBezTo>
                      <a:pt x="1615" y="3547"/>
                      <a:pt x="1612" y="888"/>
                      <a:pt x="1601" y="79"/>
                    </a:cubicBezTo>
                    <a:cubicBezTo>
                      <a:pt x="1601" y="35"/>
                      <a:pt x="1564" y="1"/>
                      <a:pt x="1524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6709970" y="3134212"/>
                <a:ext cx="23388" cy="49116"/>
              </a:xfrm>
              <a:custGeom>
                <a:avLst/>
                <a:gdLst/>
                <a:ahLst/>
                <a:cxnLst/>
                <a:rect l="l" t="t" r="r" b="b"/>
                <a:pathLst>
                  <a:path w="410" h="861" extrusionOk="0">
                    <a:moveTo>
                      <a:pt x="205" y="0"/>
                    </a:moveTo>
                    <a:cubicBezTo>
                      <a:pt x="93" y="0"/>
                      <a:pt x="0" y="191"/>
                      <a:pt x="0" y="431"/>
                    </a:cubicBezTo>
                    <a:cubicBezTo>
                      <a:pt x="0" y="666"/>
                      <a:pt x="93" y="861"/>
                      <a:pt x="205" y="861"/>
                    </a:cubicBezTo>
                    <a:cubicBezTo>
                      <a:pt x="318" y="861"/>
                      <a:pt x="410" y="666"/>
                      <a:pt x="410" y="431"/>
                    </a:cubicBezTo>
                    <a:cubicBezTo>
                      <a:pt x="410" y="191"/>
                      <a:pt x="318" y="0"/>
                      <a:pt x="205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3"/>
              <p:cNvSpPr/>
              <p:nvPr/>
            </p:nvSpPr>
            <p:spPr>
              <a:xfrm flipH="1">
                <a:off x="6744375" y="3189946"/>
                <a:ext cx="437649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1492" extrusionOk="0">
                    <a:moveTo>
                      <a:pt x="6523" y="1"/>
                    </a:moveTo>
                    <a:cubicBezTo>
                      <a:pt x="3032" y="1"/>
                      <a:pt x="90" y="1325"/>
                      <a:pt x="59" y="1341"/>
                    </a:cubicBezTo>
                    <a:cubicBezTo>
                      <a:pt x="18" y="1358"/>
                      <a:pt x="0" y="1406"/>
                      <a:pt x="18" y="1444"/>
                    </a:cubicBezTo>
                    <a:cubicBezTo>
                      <a:pt x="32" y="1475"/>
                      <a:pt x="62" y="1491"/>
                      <a:pt x="90" y="1491"/>
                    </a:cubicBezTo>
                    <a:cubicBezTo>
                      <a:pt x="103" y="1491"/>
                      <a:pt x="113" y="1488"/>
                      <a:pt x="123" y="1484"/>
                    </a:cubicBezTo>
                    <a:cubicBezTo>
                      <a:pt x="155" y="1469"/>
                      <a:pt x="3067" y="158"/>
                      <a:pt x="6523" y="158"/>
                    </a:cubicBezTo>
                    <a:cubicBezTo>
                      <a:pt x="6871" y="158"/>
                      <a:pt x="7225" y="171"/>
                      <a:pt x="7583" y="201"/>
                    </a:cubicBezTo>
                    <a:cubicBezTo>
                      <a:pt x="7585" y="201"/>
                      <a:pt x="7588" y="201"/>
                      <a:pt x="7590" y="201"/>
                    </a:cubicBezTo>
                    <a:cubicBezTo>
                      <a:pt x="7631" y="201"/>
                      <a:pt x="7665" y="171"/>
                      <a:pt x="7668" y="129"/>
                    </a:cubicBezTo>
                    <a:cubicBezTo>
                      <a:pt x="7671" y="85"/>
                      <a:pt x="7640" y="47"/>
                      <a:pt x="7596" y="44"/>
                    </a:cubicBezTo>
                    <a:cubicBezTo>
                      <a:pt x="7234" y="14"/>
                      <a:pt x="6876" y="1"/>
                      <a:pt x="652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3"/>
              <p:cNvSpPr/>
              <p:nvPr/>
            </p:nvSpPr>
            <p:spPr>
              <a:xfrm flipH="1">
                <a:off x="7055555" y="3137521"/>
                <a:ext cx="79521" cy="11865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080" extrusionOk="0">
                    <a:moveTo>
                      <a:pt x="1202" y="1"/>
                    </a:moveTo>
                    <a:lnTo>
                      <a:pt x="263" y="223"/>
                    </a:lnTo>
                    <a:cubicBezTo>
                      <a:pt x="1" y="1393"/>
                      <a:pt x="673" y="2079"/>
                      <a:pt x="673" y="2079"/>
                    </a:cubicBezTo>
                    <a:lnTo>
                      <a:pt x="1394" y="1878"/>
                    </a:lnTo>
                    <a:cubicBezTo>
                      <a:pt x="800" y="1226"/>
                      <a:pt x="1202" y="1"/>
                      <a:pt x="120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7050706" y="3133071"/>
                <a:ext cx="89047" cy="127553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236" extrusionOk="0">
                    <a:moveTo>
                      <a:pt x="1172" y="188"/>
                    </a:moveTo>
                    <a:lnTo>
                      <a:pt x="1172" y="188"/>
                    </a:lnTo>
                    <a:cubicBezTo>
                      <a:pt x="1090" y="512"/>
                      <a:pt x="929" y="1352"/>
                      <a:pt x="1339" y="1911"/>
                    </a:cubicBezTo>
                    <a:lnTo>
                      <a:pt x="779" y="2069"/>
                    </a:lnTo>
                    <a:cubicBezTo>
                      <a:pt x="660" y="1922"/>
                      <a:pt x="219" y="1314"/>
                      <a:pt x="410" y="365"/>
                    </a:cubicBezTo>
                    <a:lnTo>
                      <a:pt x="1172" y="188"/>
                    </a:lnTo>
                    <a:close/>
                    <a:moveTo>
                      <a:pt x="1287" y="1"/>
                    </a:moveTo>
                    <a:cubicBezTo>
                      <a:pt x="1280" y="1"/>
                      <a:pt x="1273" y="2"/>
                      <a:pt x="1267" y="3"/>
                    </a:cubicBezTo>
                    <a:lnTo>
                      <a:pt x="324" y="222"/>
                    </a:lnTo>
                    <a:cubicBezTo>
                      <a:pt x="297" y="228"/>
                      <a:pt x="274" y="252"/>
                      <a:pt x="267" y="283"/>
                    </a:cubicBezTo>
                    <a:cubicBezTo>
                      <a:pt x="1" y="1484"/>
                      <a:pt x="669" y="2181"/>
                      <a:pt x="697" y="2212"/>
                    </a:cubicBezTo>
                    <a:cubicBezTo>
                      <a:pt x="714" y="2226"/>
                      <a:pt x="734" y="2236"/>
                      <a:pt x="755" y="2236"/>
                    </a:cubicBezTo>
                    <a:cubicBezTo>
                      <a:pt x="762" y="2236"/>
                      <a:pt x="768" y="2236"/>
                      <a:pt x="775" y="2232"/>
                    </a:cubicBezTo>
                    <a:lnTo>
                      <a:pt x="1496" y="2031"/>
                    </a:lnTo>
                    <a:cubicBezTo>
                      <a:pt x="1523" y="2024"/>
                      <a:pt x="1544" y="2004"/>
                      <a:pt x="1553" y="1976"/>
                    </a:cubicBezTo>
                    <a:cubicBezTo>
                      <a:pt x="1561" y="1952"/>
                      <a:pt x="1553" y="1922"/>
                      <a:pt x="1533" y="1901"/>
                    </a:cubicBezTo>
                    <a:cubicBezTo>
                      <a:pt x="977" y="1294"/>
                      <a:pt x="1356" y="116"/>
                      <a:pt x="1359" y="102"/>
                    </a:cubicBezTo>
                    <a:cubicBezTo>
                      <a:pt x="1369" y="75"/>
                      <a:pt x="1362" y="47"/>
                      <a:pt x="1345" y="27"/>
                    </a:cubicBezTo>
                    <a:cubicBezTo>
                      <a:pt x="1330" y="9"/>
                      <a:pt x="1308" y="1"/>
                      <a:pt x="1287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6884988" y="3100498"/>
                <a:ext cx="73075" cy="11888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084" extrusionOk="0">
                    <a:moveTo>
                      <a:pt x="1281" y="1"/>
                    </a:moveTo>
                    <a:lnTo>
                      <a:pt x="416" y="127"/>
                    </a:lnTo>
                    <a:cubicBezTo>
                      <a:pt x="416" y="127"/>
                      <a:pt x="0" y="984"/>
                      <a:pt x="403" y="2083"/>
                    </a:cubicBezTo>
                    <a:lnTo>
                      <a:pt x="1141" y="1950"/>
                    </a:lnTo>
                    <a:cubicBezTo>
                      <a:pt x="1141" y="1950"/>
                      <a:pt x="867" y="913"/>
                      <a:pt x="1281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6880310" y="3095991"/>
                <a:ext cx="82430" cy="128066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245" extrusionOk="0">
                    <a:moveTo>
                      <a:pt x="1236" y="179"/>
                    </a:moveTo>
                    <a:lnTo>
                      <a:pt x="1236" y="179"/>
                    </a:lnTo>
                    <a:cubicBezTo>
                      <a:pt x="949" y="926"/>
                      <a:pt x="1072" y="1712"/>
                      <a:pt x="1127" y="1967"/>
                    </a:cubicBezTo>
                    <a:lnTo>
                      <a:pt x="539" y="2073"/>
                    </a:lnTo>
                    <a:cubicBezTo>
                      <a:pt x="232" y="1176"/>
                      <a:pt x="485" y="448"/>
                      <a:pt x="553" y="278"/>
                    </a:cubicBezTo>
                    <a:lnTo>
                      <a:pt x="1236" y="179"/>
                    </a:lnTo>
                    <a:close/>
                    <a:moveTo>
                      <a:pt x="1360" y="0"/>
                    </a:moveTo>
                    <a:cubicBezTo>
                      <a:pt x="1356" y="0"/>
                      <a:pt x="1352" y="1"/>
                      <a:pt x="1349" y="1"/>
                    </a:cubicBezTo>
                    <a:lnTo>
                      <a:pt x="489" y="127"/>
                    </a:lnTo>
                    <a:cubicBezTo>
                      <a:pt x="462" y="131"/>
                      <a:pt x="441" y="148"/>
                      <a:pt x="430" y="172"/>
                    </a:cubicBezTo>
                    <a:cubicBezTo>
                      <a:pt x="410" y="206"/>
                      <a:pt x="0" y="1069"/>
                      <a:pt x="413" y="2189"/>
                    </a:cubicBezTo>
                    <a:cubicBezTo>
                      <a:pt x="424" y="2224"/>
                      <a:pt x="454" y="2244"/>
                      <a:pt x="485" y="2244"/>
                    </a:cubicBezTo>
                    <a:cubicBezTo>
                      <a:pt x="492" y="2244"/>
                      <a:pt x="495" y="2244"/>
                      <a:pt x="503" y="2241"/>
                    </a:cubicBezTo>
                    <a:lnTo>
                      <a:pt x="1236" y="2107"/>
                    </a:lnTo>
                    <a:cubicBezTo>
                      <a:pt x="1256" y="2104"/>
                      <a:pt x="1277" y="2090"/>
                      <a:pt x="1287" y="2073"/>
                    </a:cubicBezTo>
                    <a:cubicBezTo>
                      <a:pt x="1301" y="2053"/>
                      <a:pt x="1305" y="2029"/>
                      <a:pt x="1297" y="2008"/>
                    </a:cubicBezTo>
                    <a:cubicBezTo>
                      <a:pt x="1294" y="1998"/>
                      <a:pt x="1038" y="984"/>
                      <a:pt x="1434" y="111"/>
                    </a:cubicBezTo>
                    <a:cubicBezTo>
                      <a:pt x="1445" y="86"/>
                      <a:pt x="1441" y="56"/>
                      <a:pt x="1424" y="32"/>
                    </a:cubicBezTo>
                    <a:cubicBezTo>
                      <a:pt x="1409" y="11"/>
                      <a:pt x="1386" y="0"/>
                      <a:pt x="1360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7010205" y="3297535"/>
                <a:ext cx="218768" cy="218768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835" extrusionOk="0">
                    <a:moveTo>
                      <a:pt x="3043" y="1"/>
                    </a:moveTo>
                    <a:cubicBezTo>
                      <a:pt x="3035" y="1"/>
                      <a:pt x="3027" y="2"/>
                      <a:pt x="3019" y="5"/>
                    </a:cubicBezTo>
                    <a:cubicBezTo>
                      <a:pt x="2978" y="15"/>
                      <a:pt x="2950" y="60"/>
                      <a:pt x="2964" y="104"/>
                    </a:cubicBezTo>
                    <a:cubicBezTo>
                      <a:pt x="2994" y="203"/>
                      <a:pt x="3637" y="2595"/>
                      <a:pt x="66" y="3681"/>
                    </a:cubicBezTo>
                    <a:cubicBezTo>
                      <a:pt x="25" y="3695"/>
                      <a:pt x="1" y="3739"/>
                      <a:pt x="15" y="3780"/>
                    </a:cubicBezTo>
                    <a:cubicBezTo>
                      <a:pt x="25" y="3814"/>
                      <a:pt x="56" y="3835"/>
                      <a:pt x="90" y="3835"/>
                    </a:cubicBezTo>
                    <a:cubicBezTo>
                      <a:pt x="97" y="3835"/>
                      <a:pt x="103" y="3835"/>
                      <a:pt x="114" y="3832"/>
                    </a:cubicBezTo>
                    <a:cubicBezTo>
                      <a:pt x="3834" y="2702"/>
                      <a:pt x="3125" y="83"/>
                      <a:pt x="3117" y="60"/>
                    </a:cubicBezTo>
                    <a:cubicBezTo>
                      <a:pt x="3107" y="23"/>
                      <a:pt x="3076" y="1"/>
                      <a:pt x="304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 flipH="1">
                <a:off x="7128630" y="3256120"/>
                <a:ext cx="37593" cy="39418"/>
              </a:xfrm>
              <a:custGeom>
                <a:avLst/>
                <a:gdLst/>
                <a:ahLst/>
                <a:cxnLst/>
                <a:rect l="l" t="t" r="r" b="b"/>
                <a:pathLst>
                  <a:path w="659" h="691" extrusionOk="0">
                    <a:moveTo>
                      <a:pt x="123" y="0"/>
                    </a:moveTo>
                    <a:lnTo>
                      <a:pt x="79" y="85"/>
                    </a:lnTo>
                    <a:cubicBezTo>
                      <a:pt x="0" y="233"/>
                      <a:pt x="62" y="564"/>
                      <a:pt x="72" y="628"/>
                    </a:cubicBezTo>
                    <a:cubicBezTo>
                      <a:pt x="79" y="666"/>
                      <a:pt x="113" y="690"/>
                      <a:pt x="150" y="690"/>
                    </a:cubicBezTo>
                    <a:lnTo>
                      <a:pt x="164" y="690"/>
                    </a:lnTo>
                    <a:cubicBezTo>
                      <a:pt x="208" y="683"/>
                      <a:pt x="235" y="638"/>
                      <a:pt x="229" y="597"/>
                    </a:cubicBezTo>
                    <a:cubicBezTo>
                      <a:pt x="208" y="502"/>
                      <a:pt x="194" y="365"/>
                      <a:pt x="199" y="266"/>
                    </a:cubicBezTo>
                    <a:lnTo>
                      <a:pt x="199" y="266"/>
                    </a:lnTo>
                    <a:cubicBezTo>
                      <a:pt x="335" y="386"/>
                      <a:pt x="481" y="543"/>
                      <a:pt x="495" y="625"/>
                    </a:cubicBezTo>
                    <a:cubicBezTo>
                      <a:pt x="501" y="665"/>
                      <a:pt x="535" y="691"/>
                      <a:pt x="574" y="691"/>
                    </a:cubicBezTo>
                    <a:cubicBezTo>
                      <a:pt x="579" y="691"/>
                      <a:pt x="583" y="691"/>
                      <a:pt x="588" y="690"/>
                    </a:cubicBezTo>
                    <a:cubicBezTo>
                      <a:pt x="629" y="683"/>
                      <a:pt x="659" y="642"/>
                      <a:pt x="652" y="597"/>
                    </a:cubicBezTo>
                    <a:cubicBezTo>
                      <a:pt x="618" y="400"/>
                      <a:pt x="270" y="113"/>
                      <a:pt x="199" y="58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 flipH="1">
                <a:off x="6847222" y="3191429"/>
                <a:ext cx="21278" cy="3263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72" extrusionOk="0">
                    <a:moveTo>
                      <a:pt x="282" y="1"/>
                    </a:moveTo>
                    <a:cubicBezTo>
                      <a:pt x="267" y="1"/>
                      <a:pt x="251" y="5"/>
                      <a:pt x="236" y="15"/>
                    </a:cubicBezTo>
                    <a:cubicBezTo>
                      <a:pt x="223" y="25"/>
                      <a:pt x="93" y="121"/>
                      <a:pt x="11" y="472"/>
                    </a:cubicBezTo>
                    <a:cubicBezTo>
                      <a:pt x="1" y="516"/>
                      <a:pt x="28" y="557"/>
                      <a:pt x="69" y="568"/>
                    </a:cubicBezTo>
                    <a:cubicBezTo>
                      <a:pt x="75" y="568"/>
                      <a:pt x="83" y="571"/>
                      <a:pt x="86" y="571"/>
                    </a:cubicBezTo>
                    <a:cubicBezTo>
                      <a:pt x="124" y="571"/>
                      <a:pt x="157" y="543"/>
                      <a:pt x="165" y="510"/>
                    </a:cubicBezTo>
                    <a:cubicBezTo>
                      <a:pt x="233" y="223"/>
                      <a:pt x="329" y="144"/>
                      <a:pt x="325" y="144"/>
                    </a:cubicBezTo>
                    <a:cubicBezTo>
                      <a:pt x="362" y="121"/>
                      <a:pt x="373" y="69"/>
                      <a:pt x="346" y="35"/>
                    </a:cubicBezTo>
                    <a:cubicBezTo>
                      <a:pt x="331" y="12"/>
                      <a:pt x="307" y="1"/>
                      <a:pt x="28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6792690" y="3402385"/>
                <a:ext cx="237022" cy="1055846"/>
              </a:xfrm>
              <a:custGeom>
                <a:avLst/>
                <a:gdLst/>
                <a:ahLst/>
                <a:cxnLst/>
                <a:rect l="l" t="t" r="r" b="b"/>
                <a:pathLst>
                  <a:path w="4155" h="18509" extrusionOk="0">
                    <a:moveTo>
                      <a:pt x="4068" y="1"/>
                    </a:moveTo>
                    <a:cubicBezTo>
                      <a:pt x="4059" y="1"/>
                      <a:pt x="4048" y="3"/>
                      <a:pt x="4039" y="7"/>
                    </a:cubicBezTo>
                    <a:cubicBezTo>
                      <a:pt x="3489" y="222"/>
                      <a:pt x="3349" y="713"/>
                      <a:pt x="3196" y="1437"/>
                    </a:cubicBezTo>
                    <a:cubicBezTo>
                      <a:pt x="3045" y="2154"/>
                      <a:pt x="273" y="15979"/>
                      <a:pt x="7" y="18420"/>
                    </a:cubicBezTo>
                    <a:cubicBezTo>
                      <a:pt x="0" y="18464"/>
                      <a:pt x="31" y="18505"/>
                      <a:pt x="75" y="18508"/>
                    </a:cubicBezTo>
                    <a:lnTo>
                      <a:pt x="86" y="18508"/>
                    </a:lnTo>
                    <a:cubicBezTo>
                      <a:pt x="123" y="18508"/>
                      <a:pt x="157" y="18478"/>
                      <a:pt x="164" y="18440"/>
                    </a:cubicBezTo>
                    <a:cubicBezTo>
                      <a:pt x="423" y="16057"/>
                      <a:pt x="3205" y="2157"/>
                      <a:pt x="3352" y="1471"/>
                    </a:cubicBezTo>
                    <a:cubicBezTo>
                      <a:pt x="3495" y="775"/>
                      <a:pt x="3618" y="341"/>
                      <a:pt x="4097" y="154"/>
                    </a:cubicBezTo>
                    <a:cubicBezTo>
                      <a:pt x="4138" y="140"/>
                      <a:pt x="4155" y="92"/>
                      <a:pt x="4141" y="51"/>
                    </a:cubicBezTo>
                    <a:cubicBezTo>
                      <a:pt x="4128" y="20"/>
                      <a:pt x="4099" y="1"/>
                      <a:pt x="4068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6909749" y="4378728"/>
                <a:ext cx="331888" cy="216486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3795" extrusionOk="0">
                    <a:moveTo>
                      <a:pt x="5576" y="1"/>
                    </a:moveTo>
                    <a:lnTo>
                      <a:pt x="5463" y="311"/>
                    </a:lnTo>
                    <a:cubicBezTo>
                      <a:pt x="5463" y="311"/>
                      <a:pt x="5149" y="772"/>
                      <a:pt x="4634" y="858"/>
                    </a:cubicBezTo>
                    <a:cubicBezTo>
                      <a:pt x="4566" y="869"/>
                      <a:pt x="4504" y="874"/>
                      <a:pt x="4446" y="874"/>
                    </a:cubicBezTo>
                    <a:cubicBezTo>
                      <a:pt x="4062" y="874"/>
                      <a:pt x="3889" y="659"/>
                      <a:pt x="3889" y="659"/>
                    </a:cubicBezTo>
                    <a:lnTo>
                      <a:pt x="3848" y="933"/>
                    </a:lnTo>
                    <a:cubicBezTo>
                      <a:pt x="3368" y="1402"/>
                      <a:pt x="2627" y="1597"/>
                      <a:pt x="1953" y="1597"/>
                    </a:cubicBezTo>
                    <a:cubicBezTo>
                      <a:pt x="1587" y="1597"/>
                      <a:pt x="1241" y="1540"/>
                      <a:pt x="968" y="1438"/>
                    </a:cubicBezTo>
                    <a:cubicBezTo>
                      <a:pt x="377" y="1216"/>
                      <a:pt x="431" y="913"/>
                      <a:pt x="431" y="913"/>
                    </a:cubicBezTo>
                    <a:cubicBezTo>
                      <a:pt x="431" y="913"/>
                      <a:pt x="429" y="912"/>
                      <a:pt x="425" y="912"/>
                    </a:cubicBezTo>
                    <a:cubicBezTo>
                      <a:pt x="393" y="912"/>
                      <a:pt x="243" y="921"/>
                      <a:pt x="131" y="1072"/>
                    </a:cubicBezTo>
                    <a:cubicBezTo>
                      <a:pt x="1" y="1247"/>
                      <a:pt x="288" y="2807"/>
                      <a:pt x="346" y="3281"/>
                    </a:cubicBezTo>
                    <a:cubicBezTo>
                      <a:pt x="386" y="3627"/>
                      <a:pt x="974" y="3795"/>
                      <a:pt x="1641" y="3795"/>
                    </a:cubicBezTo>
                    <a:cubicBezTo>
                      <a:pt x="1889" y="3795"/>
                      <a:pt x="2148" y="3771"/>
                      <a:pt x="2394" y="3725"/>
                    </a:cubicBezTo>
                    <a:cubicBezTo>
                      <a:pt x="3298" y="3555"/>
                      <a:pt x="3569" y="2752"/>
                      <a:pt x="3569" y="2752"/>
                    </a:cubicBezTo>
                    <a:cubicBezTo>
                      <a:pt x="3684" y="2880"/>
                      <a:pt x="4000" y="2943"/>
                      <a:pt x="4342" y="2943"/>
                    </a:cubicBezTo>
                    <a:cubicBezTo>
                      <a:pt x="4768" y="2943"/>
                      <a:pt x="5234" y="2845"/>
                      <a:pt x="5405" y="2649"/>
                    </a:cubicBezTo>
                    <a:cubicBezTo>
                      <a:pt x="5682" y="2336"/>
                      <a:pt x="5764" y="786"/>
                      <a:pt x="5791" y="445"/>
                    </a:cubicBezTo>
                    <a:cubicBezTo>
                      <a:pt x="5818" y="100"/>
                      <a:pt x="5576" y="1"/>
                      <a:pt x="5576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7013511" y="4402230"/>
                <a:ext cx="28865" cy="135482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375" extrusionOk="0">
                    <a:moveTo>
                      <a:pt x="422" y="1"/>
                    </a:moveTo>
                    <a:cubicBezTo>
                      <a:pt x="382" y="1"/>
                      <a:pt x="348" y="29"/>
                      <a:pt x="342" y="70"/>
                    </a:cubicBezTo>
                    <a:lnTo>
                      <a:pt x="7" y="2282"/>
                    </a:lnTo>
                    <a:cubicBezTo>
                      <a:pt x="0" y="2327"/>
                      <a:pt x="27" y="2368"/>
                      <a:pt x="72" y="2374"/>
                    </a:cubicBezTo>
                    <a:lnTo>
                      <a:pt x="82" y="2374"/>
                    </a:lnTo>
                    <a:cubicBezTo>
                      <a:pt x="123" y="2374"/>
                      <a:pt x="158" y="2347"/>
                      <a:pt x="161" y="2306"/>
                    </a:cubicBezTo>
                    <a:lnTo>
                      <a:pt x="498" y="94"/>
                    </a:lnTo>
                    <a:cubicBezTo>
                      <a:pt x="506" y="50"/>
                      <a:pt x="475" y="9"/>
                      <a:pt x="434" y="2"/>
                    </a:cubicBezTo>
                    <a:cubicBezTo>
                      <a:pt x="430" y="1"/>
                      <a:pt x="426" y="1"/>
                      <a:pt x="42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3"/>
              <p:cNvSpPr/>
              <p:nvPr/>
            </p:nvSpPr>
            <p:spPr>
              <a:xfrm flipH="1">
                <a:off x="7234850" y="3369356"/>
                <a:ext cx="64803" cy="5219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915" extrusionOk="0">
                    <a:moveTo>
                      <a:pt x="403" y="1"/>
                    </a:moveTo>
                    <a:cubicBezTo>
                      <a:pt x="375" y="1"/>
                      <a:pt x="348" y="6"/>
                      <a:pt x="321" y="19"/>
                    </a:cubicBezTo>
                    <a:cubicBezTo>
                      <a:pt x="0" y="173"/>
                      <a:pt x="344" y="914"/>
                      <a:pt x="635" y="914"/>
                    </a:cubicBezTo>
                    <a:cubicBezTo>
                      <a:pt x="646" y="914"/>
                      <a:pt x="658" y="913"/>
                      <a:pt x="670" y="910"/>
                    </a:cubicBezTo>
                    <a:cubicBezTo>
                      <a:pt x="1136" y="809"/>
                      <a:pt x="734" y="1"/>
                      <a:pt x="403" y="1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 flipH="1">
                <a:off x="7215911" y="3350531"/>
                <a:ext cx="65031" cy="52082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913" extrusionOk="0">
                    <a:moveTo>
                      <a:pt x="406" y="0"/>
                    </a:moveTo>
                    <a:cubicBezTo>
                      <a:pt x="378" y="0"/>
                      <a:pt x="351" y="6"/>
                      <a:pt x="325" y="18"/>
                    </a:cubicBezTo>
                    <a:cubicBezTo>
                      <a:pt x="0" y="172"/>
                      <a:pt x="343" y="912"/>
                      <a:pt x="638" y="912"/>
                    </a:cubicBezTo>
                    <a:cubicBezTo>
                      <a:pt x="650" y="912"/>
                      <a:pt x="662" y="911"/>
                      <a:pt x="673" y="909"/>
                    </a:cubicBezTo>
                    <a:cubicBezTo>
                      <a:pt x="1139" y="808"/>
                      <a:pt x="736" y="0"/>
                      <a:pt x="406" y="0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" name="Google Shape;236;p23"/>
              <p:cNvGrpSpPr/>
              <p:nvPr/>
            </p:nvGrpSpPr>
            <p:grpSpPr>
              <a:xfrm rot="4341851">
                <a:off x="7192285" y="3340903"/>
                <a:ext cx="550320" cy="381933"/>
                <a:chOff x="3272250" y="2015375"/>
                <a:chExt cx="291025" cy="242300"/>
              </a:xfrm>
            </p:grpSpPr>
            <p:sp>
              <p:nvSpPr>
                <p:cNvPr id="237" name="Google Shape;237;p23"/>
                <p:cNvSpPr/>
                <p:nvPr/>
              </p:nvSpPr>
              <p:spPr>
                <a:xfrm>
                  <a:off x="3272250" y="2015375"/>
                  <a:ext cx="116175" cy="2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9692" extrusionOk="0">
                      <a:moveTo>
                        <a:pt x="4178" y="0"/>
                      </a:moveTo>
                      <a:cubicBezTo>
                        <a:pt x="4016" y="0"/>
                        <a:pt x="3864" y="96"/>
                        <a:pt x="3800" y="254"/>
                      </a:cubicBezTo>
                      <a:lnTo>
                        <a:pt x="89" y="9120"/>
                      </a:lnTo>
                      <a:cubicBezTo>
                        <a:pt x="0" y="9328"/>
                        <a:pt x="99" y="9570"/>
                        <a:pt x="311" y="9660"/>
                      </a:cubicBezTo>
                      <a:cubicBezTo>
                        <a:pt x="362" y="9682"/>
                        <a:pt x="416" y="9692"/>
                        <a:pt x="469" y="9692"/>
                      </a:cubicBezTo>
                      <a:cubicBezTo>
                        <a:pt x="630" y="9692"/>
                        <a:pt x="783" y="9596"/>
                        <a:pt x="850" y="9438"/>
                      </a:cubicBezTo>
                      <a:lnTo>
                        <a:pt x="4558" y="572"/>
                      </a:lnTo>
                      <a:cubicBezTo>
                        <a:pt x="4646" y="364"/>
                        <a:pt x="4547" y="122"/>
                        <a:pt x="4339" y="33"/>
                      </a:cubicBezTo>
                      <a:cubicBezTo>
                        <a:pt x="4286" y="11"/>
                        <a:pt x="4231" y="0"/>
                        <a:pt x="4178" y="0"/>
                      </a:cubicBezTo>
                      <a:close/>
                    </a:path>
                  </a:pathLst>
                </a:custGeom>
                <a:solidFill>
                  <a:srgbClr val="936F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3"/>
                <p:cNvSpPr/>
                <p:nvPr/>
              </p:nvSpPr>
              <p:spPr>
                <a:xfrm>
                  <a:off x="3376100" y="2034525"/>
                  <a:ext cx="1822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3459" extrusionOk="0">
                      <a:moveTo>
                        <a:pt x="205" y="0"/>
                      </a:moveTo>
                      <a:lnTo>
                        <a:pt x="1" y="492"/>
                      </a:lnTo>
                      <a:lnTo>
                        <a:pt x="7084" y="3459"/>
                      </a:lnTo>
                      <a:lnTo>
                        <a:pt x="7289" y="2964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3"/>
                <p:cNvSpPr/>
                <p:nvPr/>
              </p:nvSpPr>
              <p:spPr>
                <a:xfrm>
                  <a:off x="3380950" y="2022750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10" y="0"/>
                      </a:moveTo>
                      <a:lnTo>
                        <a:pt x="1" y="492"/>
                      </a:lnTo>
                      <a:lnTo>
                        <a:pt x="7087" y="3458"/>
                      </a:lnTo>
                      <a:lnTo>
                        <a:pt x="7292" y="2964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3"/>
                <p:cNvSpPr/>
                <p:nvPr/>
              </p:nvSpPr>
              <p:spPr>
                <a:xfrm>
                  <a:off x="3370900" y="2046800"/>
                  <a:ext cx="182300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" h="3460" extrusionOk="0">
                      <a:moveTo>
                        <a:pt x="209" y="1"/>
                      </a:moveTo>
                      <a:lnTo>
                        <a:pt x="0" y="497"/>
                      </a:lnTo>
                      <a:lnTo>
                        <a:pt x="7087" y="3459"/>
                      </a:lnTo>
                      <a:lnTo>
                        <a:pt x="7292" y="2968"/>
                      </a:lnTo>
                      <a:lnTo>
                        <a:pt x="209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3"/>
                <p:cNvSpPr/>
                <p:nvPr/>
              </p:nvSpPr>
              <p:spPr>
                <a:xfrm>
                  <a:off x="3365775" y="2059200"/>
                  <a:ext cx="18232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8" extrusionOk="0">
                      <a:moveTo>
                        <a:pt x="205" y="1"/>
                      </a:moveTo>
                      <a:lnTo>
                        <a:pt x="1" y="492"/>
                      </a:lnTo>
                      <a:lnTo>
                        <a:pt x="7084" y="3458"/>
                      </a:lnTo>
                      <a:lnTo>
                        <a:pt x="7292" y="2963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3"/>
                <p:cNvSpPr/>
                <p:nvPr/>
              </p:nvSpPr>
              <p:spPr>
                <a:xfrm>
                  <a:off x="3360575" y="2071500"/>
                  <a:ext cx="182325" cy="8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8" extrusionOk="0">
                      <a:moveTo>
                        <a:pt x="209" y="0"/>
                      </a:moveTo>
                      <a:lnTo>
                        <a:pt x="1" y="495"/>
                      </a:lnTo>
                      <a:lnTo>
                        <a:pt x="7087" y="3457"/>
                      </a:lnTo>
                      <a:lnTo>
                        <a:pt x="7292" y="2966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3"/>
                <p:cNvSpPr/>
                <p:nvPr/>
              </p:nvSpPr>
              <p:spPr>
                <a:xfrm>
                  <a:off x="3355450" y="2083875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06" y="0"/>
                      </a:moveTo>
                      <a:lnTo>
                        <a:pt x="1" y="492"/>
                      </a:lnTo>
                      <a:lnTo>
                        <a:pt x="7083" y="3458"/>
                      </a:lnTo>
                      <a:lnTo>
                        <a:pt x="7292" y="2962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3"/>
                <p:cNvSpPr/>
                <p:nvPr/>
              </p:nvSpPr>
              <p:spPr>
                <a:xfrm>
                  <a:off x="3350225" y="2096150"/>
                  <a:ext cx="1823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3" h="3459" extrusionOk="0">
                      <a:moveTo>
                        <a:pt x="210" y="1"/>
                      </a:moveTo>
                      <a:lnTo>
                        <a:pt x="1" y="495"/>
                      </a:lnTo>
                      <a:lnTo>
                        <a:pt x="7088" y="3459"/>
                      </a:lnTo>
                      <a:lnTo>
                        <a:pt x="7292" y="2967"/>
                      </a:lnTo>
                      <a:lnTo>
                        <a:pt x="210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3"/>
                <p:cNvSpPr/>
                <p:nvPr/>
              </p:nvSpPr>
              <p:spPr>
                <a:xfrm>
                  <a:off x="3345125" y="2108525"/>
                  <a:ext cx="182300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2" h="3459" extrusionOk="0">
                      <a:moveTo>
                        <a:pt x="205" y="0"/>
                      </a:moveTo>
                      <a:lnTo>
                        <a:pt x="0" y="492"/>
                      </a:lnTo>
                      <a:lnTo>
                        <a:pt x="7083" y="3459"/>
                      </a:lnTo>
                      <a:lnTo>
                        <a:pt x="7292" y="2964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3"/>
                <p:cNvSpPr/>
                <p:nvPr/>
              </p:nvSpPr>
              <p:spPr>
                <a:xfrm>
                  <a:off x="3340000" y="2120800"/>
                  <a:ext cx="1822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3460" extrusionOk="0">
                      <a:moveTo>
                        <a:pt x="205" y="1"/>
                      </a:moveTo>
                      <a:lnTo>
                        <a:pt x="0" y="496"/>
                      </a:lnTo>
                      <a:lnTo>
                        <a:pt x="7084" y="3459"/>
                      </a:lnTo>
                      <a:lnTo>
                        <a:pt x="7288" y="2968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rgbClr val="CD30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3"/>
                <p:cNvSpPr/>
                <p:nvPr/>
              </p:nvSpPr>
              <p:spPr>
                <a:xfrm>
                  <a:off x="3360010" y="2022342"/>
                  <a:ext cx="86800" cy="8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" h="3473" extrusionOk="0">
                      <a:moveTo>
                        <a:pt x="1028" y="1"/>
                      </a:moveTo>
                      <a:lnTo>
                        <a:pt x="1" y="2452"/>
                      </a:lnTo>
                      <a:lnTo>
                        <a:pt x="2444" y="3473"/>
                      </a:lnTo>
                      <a:lnTo>
                        <a:pt x="3472" y="1022"/>
                      </a:lnTo>
                      <a:lnTo>
                        <a:pt x="1028" y="1"/>
                      </a:lnTo>
                      <a:close/>
                    </a:path>
                  </a:pathLst>
                </a:custGeom>
                <a:solidFill>
                  <a:srgbClr val="0076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8" name="Google Shape;248;p23"/>
              <p:cNvSpPr/>
              <p:nvPr/>
            </p:nvSpPr>
            <p:spPr>
              <a:xfrm flipH="1">
                <a:off x="7140497" y="3275972"/>
                <a:ext cx="148203" cy="145864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557" extrusionOk="0">
                    <a:moveTo>
                      <a:pt x="1372" y="0"/>
                    </a:moveTo>
                    <a:cubicBezTo>
                      <a:pt x="1226" y="372"/>
                      <a:pt x="768" y="741"/>
                      <a:pt x="406" y="929"/>
                    </a:cubicBezTo>
                    <a:cubicBezTo>
                      <a:pt x="605" y="1735"/>
                      <a:pt x="0" y="2297"/>
                      <a:pt x="293" y="2499"/>
                    </a:cubicBezTo>
                    <a:cubicBezTo>
                      <a:pt x="354" y="2541"/>
                      <a:pt x="416" y="2557"/>
                      <a:pt x="476" y="2557"/>
                    </a:cubicBezTo>
                    <a:cubicBezTo>
                      <a:pt x="642" y="2557"/>
                      <a:pt x="785" y="2434"/>
                      <a:pt x="785" y="2434"/>
                    </a:cubicBezTo>
                    <a:cubicBezTo>
                      <a:pt x="785" y="2434"/>
                      <a:pt x="874" y="2542"/>
                      <a:pt x="1090" y="2542"/>
                    </a:cubicBezTo>
                    <a:cubicBezTo>
                      <a:pt x="1105" y="2542"/>
                      <a:pt x="1121" y="2541"/>
                      <a:pt x="1137" y="2540"/>
                    </a:cubicBezTo>
                    <a:cubicBezTo>
                      <a:pt x="1386" y="2523"/>
                      <a:pt x="1533" y="2223"/>
                      <a:pt x="1533" y="2223"/>
                    </a:cubicBezTo>
                    <a:cubicBezTo>
                      <a:pt x="1533" y="2223"/>
                      <a:pt x="1582" y="2238"/>
                      <a:pt x="1661" y="2238"/>
                    </a:cubicBezTo>
                    <a:cubicBezTo>
                      <a:pt x="1739" y="2238"/>
                      <a:pt x="1845" y="2223"/>
                      <a:pt x="1960" y="2161"/>
                    </a:cubicBezTo>
                    <a:cubicBezTo>
                      <a:pt x="2141" y="2066"/>
                      <a:pt x="2215" y="1656"/>
                      <a:pt x="2215" y="1656"/>
                    </a:cubicBezTo>
                    <a:cubicBezTo>
                      <a:pt x="2215" y="1656"/>
                      <a:pt x="2598" y="1448"/>
                      <a:pt x="2437" y="1147"/>
                    </a:cubicBezTo>
                    <a:cubicBezTo>
                      <a:pt x="2301" y="895"/>
                      <a:pt x="1639" y="287"/>
                      <a:pt x="1372" y="0"/>
                    </a:cubicBez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 flipH="1">
                <a:off x="6839639" y="2617946"/>
                <a:ext cx="276155" cy="104678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1835" extrusionOk="0">
                    <a:moveTo>
                      <a:pt x="3269" y="1"/>
                    </a:moveTo>
                    <a:cubicBezTo>
                      <a:pt x="2709" y="1"/>
                      <a:pt x="1908" y="23"/>
                      <a:pt x="1056" y="134"/>
                    </a:cubicBezTo>
                    <a:cubicBezTo>
                      <a:pt x="0" y="274"/>
                      <a:pt x="462" y="1834"/>
                      <a:pt x="462" y="1834"/>
                    </a:cubicBezTo>
                    <a:cubicBezTo>
                      <a:pt x="462" y="1834"/>
                      <a:pt x="4640" y="1776"/>
                      <a:pt x="4742" y="1584"/>
                    </a:cubicBezTo>
                    <a:cubicBezTo>
                      <a:pt x="4841" y="1394"/>
                      <a:pt x="4786" y="765"/>
                      <a:pt x="4615" y="414"/>
                    </a:cubicBezTo>
                    <a:cubicBezTo>
                      <a:pt x="4492" y="158"/>
                      <a:pt x="4295" y="18"/>
                      <a:pt x="3827" y="7"/>
                    </a:cubicBezTo>
                    <a:cubicBezTo>
                      <a:pt x="3691" y="4"/>
                      <a:pt x="3500" y="1"/>
                      <a:pt x="326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6531532" y="2204306"/>
                <a:ext cx="127610" cy="10975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924" extrusionOk="0">
                    <a:moveTo>
                      <a:pt x="2148" y="1"/>
                    </a:moveTo>
                    <a:cubicBezTo>
                      <a:pt x="2129" y="1"/>
                      <a:pt x="2110" y="8"/>
                      <a:pt x="2096" y="22"/>
                    </a:cubicBezTo>
                    <a:lnTo>
                      <a:pt x="38" y="1783"/>
                    </a:lnTo>
                    <a:cubicBezTo>
                      <a:pt x="4" y="1810"/>
                      <a:pt x="0" y="1862"/>
                      <a:pt x="27" y="1892"/>
                    </a:cubicBezTo>
                    <a:cubicBezTo>
                      <a:pt x="45" y="1913"/>
                      <a:pt x="65" y="1923"/>
                      <a:pt x="89" y="1923"/>
                    </a:cubicBezTo>
                    <a:cubicBezTo>
                      <a:pt x="106" y="1923"/>
                      <a:pt x="123" y="1917"/>
                      <a:pt x="140" y="1903"/>
                    </a:cubicBezTo>
                    <a:lnTo>
                      <a:pt x="2198" y="141"/>
                    </a:lnTo>
                    <a:cubicBezTo>
                      <a:pt x="2230" y="114"/>
                      <a:pt x="2236" y="63"/>
                      <a:pt x="2206" y="28"/>
                    </a:cubicBezTo>
                    <a:cubicBezTo>
                      <a:pt x="2191" y="10"/>
                      <a:pt x="2169" y="1"/>
                      <a:pt x="2148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6586081" y="1938129"/>
                <a:ext cx="960067" cy="990701"/>
              </a:xfrm>
              <a:custGeom>
                <a:avLst/>
                <a:gdLst/>
                <a:ahLst/>
                <a:cxnLst/>
                <a:rect l="l" t="t" r="r" b="b"/>
                <a:pathLst>
                  <a:path w="16830" h="17367" extrusionOk="0">
                    <a:moveTo>
                      <a:pt x="10300" y="64"/>
                    </a:moveTo>
                    <a:cubicBezTo>
                      <a:pt x="10239" y="64"/>
                      <a:pt x="10178" y="64"/>
                      <a:pt x="10118" y="65"/>
                    </a:cubicBezTo>
                    <a:cubicBezTo>
                      <a:pt x="9135" y="83"/>
                      <a:pt x="1376" y="1"/>
                      <a:pt x="1083" y="4974"/>
                    </a:cubicBezTo>
                    <a:cubicBezTo>
                      <a:pt x="792" y="9945"/>
                      <a:pt x="1792" y="10405"/>
                      <a:pt x="894" y="13010"/>
                    </a:cubicBezTo>
                    <a:cubicBezTo>
                      <a:pt x="0" y="15615"/>
                      <a:pt x="1066" y="17096"/>
                      <a:pt x="1066" y="17096"/>
                    </a:cubicBezTo>
                    <a:lnTo>
                      <a:pt x="3065" y="17199"/>
                    </a:lnTo>
                    <a:lnTo>
                      <a:pt x="3380" y="16492"/>
                    </a:lnTo>
                    <a:lnTo>
                      <a:pt x="3380" y="17345"/>
                    </a:lnTo>
                    <a:lnTo>
                      <a:pt x="6534" y="17345"/>
                    </a:lnTo>
                    <a:lnTo>
                      <a:pt x="6886" y="16035"/>
                    </a:lnTo>
                    <a:cubicBezTo>
                      <a:pt x="6886" y="16035"/>
                      <a:pt x="7223" y="16994"/>
                      <a:pt x="7213" y="17219"/>
                    </a:cubicBezTo>
                    <a:cubicBezTo>
                      <a:pt x="7213" y="17219"/>
                      <a:pt x="7482" y="17366"/>
                      <a:pt x="7835" y="17366"/>
                    </a:cubicBezTo>
                    <a:cubicBezTo>
                      <a:pt x="8095" y="17366"/>
                      <a:pt x="8401" y="17286"/>
                      <a:pt x="8677" y="17008"/>
                    </a:cubicBezTo>
                    <a:cubicBezTo>
                      <a:pt x="9333" y="16356"/>
                      <a:pt x="9654" y="13478"/>
                      <a:pt x="8664" y="12044"/>
                    </a:cubicBezTo>
                    <a:lnTo>
                      <a:pt x="11371" y="11924"/>
                    </a:lnTo>
                    <a:cubicBezTo>
                      <a:pt x="11815" y="11955"/>
                      <a:pt x="12040" y="12020"/>
                      <a:pt x="12225" y="12570"/>
                    </a:cubicBezTo>
                    <a:cubicBezTo>
                      <a:pt x="12402" y="13092"/>
                      <a:pt x="12286" y="13501"/>
                      <a:pt x="12286" y="13501"/>
                    </a:cubicBezTo>
                    <a:cubicBezTo>
                      <a:pt x="13996" y="14249"/>
                      <a:pt x="14160" y="16871"/>
                      <a:pt x="14160" y="16871"/>
                    </a:cubicBezTo>
                    <a:cubicBezTo>
                      <a:pt x="14160" y="16871"/>
                      <a:pt x="14764" y="16717"/>
                      <a:pt x="15553" y="14788"/>
                    </a:cubicBezTo>
                    <a:cubicBezTo>
                      <a:pt x="16345" y="12857"/>
                      <a:pt x="15037" y="10966"/>
                      <a:pt x="15195" y="9965"/>
                    </a:cubicBezTo>
                    <a:cubicBezTo>
                      <a:pt x="15354" y="8965"/>
                      <a:pt x="16829" y="5620"/>
                      <a:pt x="16345" y="3186"/>
                    </a:cubicBezTo>
                    <a:cubicBezTo>
                      <a:pt x="15869" y="816"/>
                      <a:pt x="12578" y="64"/>
                      <a:pt x="10300" y="64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7032397" y="2546410"/>
                <a:ext cx="281460" cy="92641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1624" extrusionOk="0">
                    <a:moveTo>
                      <a:pt x="643" y="1"/>
                    </a:moveTo>
                    <a:cubicBezTo>
                      <a:pt x="249" y="1"/>
                      <a:pt x="1" y="61"/>
                      <a:pt x="35" y="210"/>
                    </a:cubicBezTo>
                    <a:cubicBezTo>
                      <a:pt x="164" y="761"/>
                      <a:pt x="1628" y="1133"/>
                      <a:pt x="2801" y="1133"/>
                    </a:cubicBezTo>
                    <a:cubicBezTo>
                      <a:pt x="2842" y="1133"/>
                      <a:pt x="2882" y="1133"/>
                      <a:pt x="2923" y="1132"/>
                    </a:cubicBezTo>
                    <a:cubicBezTo>
                      <a:pt x="2958" y="1131"/>
                      <a:pt x="2993" y="1131"/>
                      <a:pt x="3028" y="1131"/>
                    </a:cubicBezTo>
                    <a:cubicBezTo>
                      <a:pt x="4152" y="1131"/>
                      <a:pt x="4704" y="1545"/>
                      <a:pt x="4704" y="1545"/>
                    </a:cubicBezTo>
                    <a:lnTo>
                      <a:pt x="4742" y="1623"/>
                    </a:lnTo>
                    <a:cubicBezTo>
                      <a:pt x="4742" y="1623"/>
                      <a:pt x="4933" y="1248"/>
                      <a:pt x="4418" y="807"/>
                    </a:cubicBezTo>
                    <a:cubicBezTo>
                      <a:pt x="4035" y="483"/>
                      <a:pt x="1756" y="1"/>
                      <a:pt x="643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 flipH="1">
                <a:off x="6600446" y="2014228"/>
                <a:ext cx="287336" cy="348032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101" extrusionOk="0">
                    <a:moveTo>
                      <a:pt x="891" y="0"/>
                    </a:moveTo>
                    <a:cubicBezTo>
                      <a:pt x="415" y="0"/>
                      <a:pt x="68" y="50"/>
                      <a:pt x="0" y="59"/>
                    </a:cubicBezTo>
                    <a:lnTo>
                      <a:pt x="4497" y="4071"/>
                    </a:lnTo>
                    <a:cubicBezTo>
                      <a:pt x="4497" y="4071"/>
                      <a:pt x="4259" y="6100"/>
                      <a:pt x="4279" y="6100"/>
                    </a:cubicBezTo>
                    <a:cubicBezTo>
                      <a:pt x="4290" y="6100"/>
                      <a:pt x="4365" y="5587"/>
                      <a:pt x="4568" y="4044"/>
                    </a:cubicBezTo>
                    <a:cubicBezTo>
                      <a:pt x="5037" y="472"/>
                      <a:pt x="2355" y="0"/>
                      <a:pt x="891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3"/>
              <p:cNvSpPr/>
              <p:nvPr/>
            </p:nvSpPr>
            <p:spPr>
              <a:xfrm flipH="1">
                <a:off x="7146143" y="2368883"/>
                <a:ext cx="33714" cy="164233"/>
              </a:xfrm>
              <a:custGeom>
                <a:avLst/>
                <a:gdLst/>
                <a:ahLst/>
                <a:cxnLst/>
                <a:rect l="l" t="t" r="r" b="b"/>
                <a:pathLst>
                  <a:path w="591" h="2879" extrusionOk="0">
                    <a:moveTo>
                      <a:pt x="60" y="1"/>
                    </a:moveTo>
                    <a:cubicBezTo>
                      <a:pt x="59" y="1"/>
                      <a:pt x="59" y="1"/>
                      <a:pt x="58" y="1"/>
                    </a:cubicBezTo>
                    <a:cubicBezTo>
                      <a:pt x="0" y="547"/>
                      <a:pt x="123" y="1854"/>
                      <a:pt x="420" y="2878"/>
                    </a:cubicBezTo>
                    <a:cubicBezTo>
                      <a:pt x="590" y="2854"/>
                      <a:pt x="231" y="1"/>
                      <a:pt x="60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6603990" y="2017594"/>
                <a:ext cx="760638" cy="616942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0815" extrusionOk="0">
                    <a:moveTo>
                      <a:pt x="8359" y="0"/>
                    </a:moveTo>
                    <a:cubicBezTo>
                      <a:pt x="8359" y="0"/>
                      <a:pt x="6373" y="5141"/>
                      <a:pt x="3441" y="7398"/>
                    </a:cubicBezTo>
                    <a:cubicBezTo>
                      <a:pt x="3441" y="7398"/>
                      <a:pt x="2802" y="6968"/>
                      <a:pt x="2083" y="6968"/>
                    </a:cubicBezTo>
                    <a:cubicBezTo>
                      <a:pt x="1694" y="6968"/>
                      <a:pt x="1282" y="7093"/>
                      <a:pt x="935" y="7480"/>
                    </a:cubicBezTo>
                    <a:cubicBezTo>
                      <a:pt x="0" y="8525"/>
                      <a:pt x="764" y="10178"/>
                      <a:pt x="2687" y="10178"/>
                    </a:cubicBezTo>
                    <a:cubicBezTo>
                      <a:pt x="2793" y="10178"/>
                      <a:pt x="2902" y="10173"/>
                      <a:pt x="3014" y="10163"/>
                    </a:cubicBezTo>
                    <a:cubicBezTo>
                      <a:pt x="3391" y="10129"/>
                      <a:pt x="3708" y="10113"/>
                      <a:pt x="3977" y="10113"/>
                    </a:cubicBezTo>
                    <a:cubicBezTo>
                      <a:pt x="5246" y="10113"/>
                      <a:pt x="5420" y="10457"/>
                      <a:pt x="5594" y="10815"/>
                    </a:cubicBezTo>
                    <a:cubicBezTo>
                      <a:pt x="5594" y="10815"/>
                      <a:pt x="6711" y="10630"/>
                      <a:pt x="8169" y="10630"/>
                    </a:cubicBezTo>
                    <a:cubicBezTo>
                      <a:pt x="8169" y="10630"/>
                      <a:pt x="8032" y="9951"/>
                      <a:pt x="8940" y="9778"/>
                    </a:cubicBezTo>
                    <a:cubicBezTo>
                      <a:pt x="9848" y="9603"/>
                      <a:pt x="13313" y="8627"/>
                      <a:pt x="13327" y="6647"/>
                    </a:cubicBezTo>
                    <a:cubicBezTo>
                      <a:pt x="13333" y="5585"/>
                      <a:pt x="12862" y="4657"/>
                      <a:pt x="12927" y="3985"/>
                    </a:cubicBezTo>
                    <a:cubicBezTo>
                      <a:pt x="13043" y="2762"/>
                      <a:pt x="12418" y="254"/>
                      <a:pt x="8359" y="0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6913967" y="2228607"/>
                <a:ext cx="87963" cy="52767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925" extrusionOk="0">
                    <a:moveTo>
                      <a:pt x="1327" y="1"/>
                    </a:moveTo>
                    <a:cubicBezTo>
                      <a:pt x="996" y="1"/>
                      <a:pt x="0" y="708"/>
                      <a:pt x="145" y="866"/>
                    </a:cubicBezTo>
                    <a:cubicBezTo>
                      <a:pt x="182" y="907"/>
                      <a:pt x="236" y="925"/>
                      <a:pt x="301" y="925"/>
                    </a:cubicBezTo>
                    <a:cubicBezTo>
                      <a:pt x="704" y="925"/>
                      <a:pt x="1542" y="242"/>
                      <a:pt x="1418" y="40"/>
                    </a:cubicBezTo>
                    <a:cubicBezTo>
                      <a:pt x="1402" y="13"/>
                      <a:pt x="1370" y="1"/>
                      <a:pt x="1327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6625485" y="2209953"/>
                <a:ext cx="46435" cy="23788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7" extrusionOk="0">
                    <a:moveTo>
                      <a:pt x="211" y="1"/>
                    </a:moveTo>
                    <a:cubicBezTo>
                      <a:pt x="141" y="1"/>
                      <a:pt x="87" y="23"/>
                      <a:pt x="67" y="77"/>
                    </a:cubicBezTo>
                    <a:cubicBezTo>
                      <a:pt x="0" y="257"/>
                      <a:pt x="407" y="416"/>
                      <a:pt x="599" y="416"/>
                    </a:cubicBezTo>
                    <a:cubicBezTo>
                      <a:pt x="643" y="416"/>
                      <a:pt x="675" y="408"/>
                      <a:pt x="689" y="391"/>
                    </a:cubicBezTo>
                    <a:cubicBezTo>
                      <a:pt x="814" y="229"/>
                      <a:pt x="435" y="1"/>
                      <a:pt x="211" y="1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6741689" y="2363350"/>
                <a:ext cx="100913" cy="4569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801" extrusionOk="0">
                    <a:moveTo>
                      <a:pt x="92" y="0"/>
                    </a:moveTo>
                    <a:cubicBezTo>
                      <a:pt x="83" y="0"/>
                      <a:pt x="74" y="2"/>
                      <a:pt x="65" y="5"/>
                    </a:cubicBezTo>
                    <a:cubicBezTo>
                      <a:pt x="24" y="19"/>
                      <a:pt x="1" y="63"/>
                      <a:pt x="18" y="104"/>
                    </a:cubicBezTo>
                    <a:cubicBezTo>
                      <a:pt x="21" y="115"/>
                      <a:pt x="274" y="801"/>
                      <a:pt x="1162" y="801"/>
                    </a:cubicBezTo>
                    <a:cubicBezTo>
                      <a:pt x="1321" y="801"/>
                      <a:pt x="1499" y="777"/>
                      <a:pt x="1701" y="726"/>
                    </a:cubicBezTo>
                    <a:cubicBezTo>
                      <a:pt x="1742" y="716"/>
                      <a:pt x="1769" y="671"/>
                      <a:pt x="1756" y="630"/>
                    </a:cubicBezTo>
                    <a:cubicBezTo>
                      <a:pt x="1747" y="593"/>
                      <a:pt x="1716" y="570"/>
                      <a:pt x="1679" y="570"/>
                    </a:cubicBezTo>
                    <a:cubicBezTo>
                      <a:pt x="1673" y="570"/>
                      <a:pt x="1666" y="571"/>
                      <a:pt x="1660" y="572"/>
                    </a:cubicBezTo>
                    <a:cubicBezTo>
                      <a:pt x="1470" y="621"/>
                      <a:pt x="1302" y="642"/>
                      <a:pt x="1155" y="642"/>
                    </a:cubicBezTo>
                    <a:cubicBezTo>
                      <a:pt x="389" y="642"/>
                      <a:pt x="176" y="82"/>
                      <a:pt x="165" y="54"/>
                    </a:cubicBezTo>
                    <a:cubicBezTo>
                      <a:pt x="154" y="22"/>
                      <a:pt x="124" y="0"/>
                      <a:pt x="92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3"/>
              <p:cNvSpPr/>
              <p:nvPr/>
            </p:nvSpPr>
            <p:spPr>
              <a:xfrm flipH="1">
                <a:off x="6851675" y="2400087"/>
                <a:ext cx="212093" cy="129492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2270" extrusionOk="0">
                    <a:moveTo>
                      <a:pt x="273" y="0"/>
                    </a:moveTo>
                    <a:cubicBezTo>
                      <a:pt x="98" y="229"/>
                      <a:pt x="0" y="495"/>
                      <a:pt x="0" y="782"/>
                    </a:cubicBezTo>
                    <a:cubicBezTo>
                      <a:pt x="0" y="1604"/>
                      <a:pt x="833" y="2270"/>
                      <a:pt x="1857" y="2270"/>
                    </a:cubicBezTo>
                    <a:cubicBezTo>
                      <a:pt x="2884" y="2270"/>
                      <a:pt x="3717" y="1604"/>
                      <a:pt x="3717" y="782"/>
                    </a:cubicBezTo>
                    <a:cubicBezTo>
                      <a:pt x="3717" y="754"/>
                      <a:pt x="3717" y="730"/>
                      <a:pt x="3714" y="703"/>
                    </a:cubicBezTo>
                    <a:cubicBezTo>
                      <a:pt x="3325" y="938"/>
                      <a:pt x="2868" y="1075"/>
                      <a:pt x="2379" y="1075"/>
                    </a:cubicBezTo>
                    <a:cubicBezTo>
                      <a:pt x="1512" y="1075"/>
                      <a:pt x="747" y="652"/>
                      <a:pt x="27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 flipH="1">
                <a:off x="6604550" y="2388564"/>
                <a:ext cx="95322" cy="62578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1097" extrusionOk="0">
                    <a:moveTo>
                      <a:pt x="11" y="1"/>
                    </a:moveTo>
                    <a:lnTo>
                      <a:pt x="11" y="1"/>
                    </a:lnTo>
                    <a:cubicBezTo>
                      <a:pt x="1" y="157"/>
                      <a:pt x="25" y="318"/>
                      <a:pt x="89" y="465"/>
                    </a:cubicBezTo>
                    <a:cubicBezTo>
                      <a:pt x="270" y="871"/>
                      <a:pt x="704" y="1096"/>
                      <a:pt x="1199" y="1096"/>
                    </a:cubicBezTo>
                    <a:cubicBezTo>
                      <a:pt x="1261" y="1096"/>
                      <a:pt x="1322" y="1093"/>
                      <a:pt x="1384" y="1086"/>
                    </a:cubicBezTo>
                    <a:cubicBezTo>
                      <a:pt x="1551" y="820"/>
                      <a:pt x="1656" y="526"/>
                      <a:pt x="1670" y="209"/>
                    </a:cubicBezTo>
                    <a:lnTo>
                      <a:pt x="1670" y="209"/>
                    </a:lnTo>
                    <a:cubicBezTo>
                      <a:pt x="1469" y="291"/>
                      <a:pt x="1253" y="335"/>
                      <a:pt x="1028" y="335"/>
                    </a:cubicBezTo>
                    <a:cubicBezTo>
                      <a:pt x="656" y="335"/>
                      <a:pt x="308" y="212"/>
                      <a:pt x="11" y="1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6648417" y="2275556"/>
                <a:ext cx="6845" cy="11808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7" extrusionOk="0">
                    <a:moveTo>
                      <a:pt x="51" y="1"/>
                    </a:moveTo>
                    <a:cubicBezTo>
                      <a:pt x="49" y="1"/>
                      <a:pt x="47" y="1"/>
                      <a:pt x="45" y="2"/>
                    </a:cubicBezTo>
                    <a:cubicBezTo>
                      <a:pt x="18" y="5"/>
                      <a:pt x="0" y="53"/>
                      <a:pt x="8" y="107"/>
                    </a:cubicBezTo>
                    <a:cubicBezTo>
                      <a:pt x="14" y="163"/>
                      <a:pt x="39" y="207"/>
                      <a:pt x="69" y="207"/>
                    </a:cubicBezTo>
                    <a:cubicBezTo>
                      <a:pt x="70" y="207"/>
                      <a:pt x="71" y="207"/>
                      <a:pt x="72" y="206"/>
                    </a:cubicBezTo>
                    <a:cubicBezTo>
                      <a:pt x="99" y="203"/>
                      <a:pt x="120" y="152"/>
                      <a:pt x="110" y="97"/>
                    </a:cubicBezTo>
                    <a:cubicBezTo>
                      <a:pt x="103" y="43"/>
                      <a:pt x="79" y="1"/>
                      <a:pt x="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3"/>
              <p:cNvSpPr/>
              <p:nvPr/>
            </p:nvSpPr>
            <p:spPr>
              <a:xfrm flipH="1">
                <a:off x="6894342" y="2302653"/>
                <a:ext cx="7815" cy="1340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5" extrusionOk="0">
                    <a:moveTo>
                      <a:pt x="58" y="1"/>
                    </a:moveTo>
                    <a:cubicBezTo>
                      <a:pt x="57" y="1"/>
                      <a:pt x="56" y="1"/>
                      <a:pt x="55" y="1"/>
                    </a:cubicBez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5"/>
                      <a:pt x="47" y="234"/>
                      <a:pt x="77" y="234"/>
                    </a:cubicBezTo>
                    <a:cubicBezTo>
                      <a:pt x="78" y="234"/>
                      <a:pt x="80" y="234"/>
                      <a:pt x="82" y="234"/>
                    </a:cubicBez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7"/>
                      <a:pt x="88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3"/>
              <p:cNvSpPr/>
              <p:nvPr/>
            </p:nvSpPr>
            <p:spPr>
              <a:xfrm flipH="1">
                <a:off x="6968731" y="2186621"/>
                <a:ext cx="107701" cy="157444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2760" extrusionOk="0">
                    <a:moveTo>
                      <a:pt x="1888" y="1"/>
                    </a:moveTo>
                    <a:lnTo>
                      <a:pt x="1888" y="1"/>
                    </a:lnTo>
                    <a:cubicBezTo>
                      <a:pt x="799" y="274"/>
                      <a:pt x="0" y="1028"/>
                      <a:pt x="0" y="2216"/>
                    </a:cubicBezTo>
                    <a:cubicBezTo>
                      <a:pt x="0" y="2404"/>
                      <a:pt x="21" y="2585"/>
                      <a:pt x="58" y="2759"/>
                    </a:cubicBezTo>
                    <a:cubicBezTo>
                      <a:pt x="768" y="1879"/>
                      <a:pt x="1385" y="899"/>
                      <a:pt x="1888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6779627" y="2179833"/>
                <a:ext cx="293497" cy="26041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4565" extrusionOk="0">
                    <a:moveTo>
                      <a:pt x="2574" y="857"/>
                    </a:moveTo>
                    <a:cubicBezTo>
                      <a:pt x="2618" y="857"/>
                      <a:pt x="2649" y="867"/>
                      <a:pt x="2666" y="895"/>
                    </a:cubicBezTo>
                    <a:cubicBezTo>
                      <a:pt x="2789" y="1096"/>
                      <a:pt x="1953" y="1782"/>
                      <a:pt x="1550" y="1782"/>
                    </a:cubicBezTo>
                    <a:cubicBezTo>
                      <a:pt x="1482" y="1782"/>
                      <a:pt x="1427" y="1762"/>
                      <a:pt x="1393" y="1721"/>
                    </a:cubicBezTo>
                    <a:cubicBezTo>
                      <a:pt x="1250" y="1563"/>
                      <a:pt x="2243" y="857"/>
                      <a:pt x="2574" y="857"/>
                    </a:cubicBezTo>
                    <a:close/>
                    <a:moveTo>
                      <a:pt x="4097" y="632"/>
                    </a:moveTo>
                    <a:cubicBezTo>
                      <a:pt x="4138" y="632"/>
                      <a:pt x="4179" y="646"/>
                      <a:pt x="4219" y="676"/>
                    </a:cubicBezTo>
                    <a:cubicBezTo>
                      <a:pt x="4718" y="1027"/>
                      <a:pt x="4748" y="1690"/>
                      <a:pt x="4721" y="2247"/>
                    </a:cubicBezTo>
                    <a:cubicBezTo>
                      <a:pt x="4714" y="2400"/>
                      <a:pt x="4591" y="2475"/>
                      <a:pt x="4472" y="2475"/>
                    </a:cubicBezTo>
                    <a:cubicBezTo>
                      <a:pt x="4352" y="2475"/>
                      <a:pt x="4240" y="2400"/>
                      <a:pt x="4247" y="2247"/>
                    </a:cubicBezTo>
                    <a:cubicBezTo>
                      <a:pt x="4264" y="1902"/>
                      <a:pt x="4308" y="1318"/>
                      <a:pt x="3980" y="1086"/>
                    </a:cubicBezTo>
                    <a:cubicBezTo>
                      <a:pt x="3775" y="942"/>
                      <a:pt x="3902" y="632"/>
                      <a:pt x="4097" y="632"/>
                    </a:cubicBezTo>
                    <a:close/>
                    <a:moveTo>
                      <a:pt x="2888" y="1949"/>
                    </a:moveTo>
                    <a:cubicBezTo>
                      <a:pt x="3076" y="1949"/>
                      <a:pt x="3232" y="2182"/>
                      <a:pt x="3232" y="2469"/>
                    </a:cubicBezTo>
                    <a:cubicBezTo>
                      <a:pt x="3232" y="2751"/>
                      <a:pt x="3076" y="2984"/>
                      <a:pt x="2888" y="2984"/>
                    </a:cubicBezTo>
                    <a:cubicBezTo>
                      <a:pt x="2696" y="2984"/>
                      <a:pt x="2543" y="2751"/>
                      <a:pt x="2543" y="2469"/>
                    </a:cubicBezTo>
                    <a:cubicBezTo>
                      <a:pt x="2543" y="2182"/>
                      <a:pt x="2696" y="1949"/>
                      <a:pt x="2888" y="1949"/>
                    </a:cubicBezTo>
                    <a:close/>
                    <a:moveTo>
                      <a:pt x="4527" y="2656"/>
                    </a:moveTo>
                    <a:cubicBezTo>
                      <a:pt x="4834" y="2656"/>
                      <a:pt x="4830" y="3131"/>
                      <a:pt x="4527" y="3131"/>
                    </a:cubicBezTo>
                    <a:cubicBezTo>
                      <a:pt x="4219" y="3131"/>
                      <a:pt x="4219" y="2656"/>
                      <a:pt x="4527" y="2656"/>
                    </a:cubicBezTo>
                    <a:close/>
                    <a:moveTo>
                      <a:pt x="2909" y="0"/>
                    </a:moveTo>
                    <a:cubicBezTo>
                      <a:pt x="2792" y="0"/>
                      <a:pt x="2669" y="3"/>
                      <a:pt x="2543" y="11"/>
                    </a:cubicBezTo>
                    <a:cubicBezTo>
                      <a:pt x="2294" y="27"/>
                      <a:pt x="2055" y="62"/>
                      <a:pt x="1830" y="120"/>
                    </a:cubicBezTo>
                    <a:cubicBezTo>
                      <a:pt x="1327" y="1018"/>
                      <a:pt x="710" y="1998"/>
                      <a:pt x="0" y="2878"/>
                    </a:cubicBezTo>
                    <a:cubicBezTo>
                      <a:pt x="75" y="3240"/>
                      <a:pt x="229" y="3575"/>
                      <a:pt x="437" y="3861"/>
                    </a:cubicBezTo>
                    <a:cubicBezTo>
                      <a:pt x="765" y="3438"/>
                      <a:pt x="1352" y="3154"/>
                      <a:pt x="2021" y="3154"/>
                    </a:cubicBezTo>
                    <a:cubicBezTo>
                      <a:pt x="3018" y="3154"/>
                      <a:pt x="3830" y="3779"/>
                      <a:pt x="3878" y="4564"/>
                    </a:cubicBezTo>
                    <a:cubicBezTo>
                      <a:pt x="4168" y="4394"/>
                      <a:pt x="4420" y="4164"/>
                      <a:pt x="4622" y="3895"/>
                    </a:cubicBezTo>
                    <a:cubicBezTo>
                      <a:pt x="4199" y="3701"/>
                      <a:pt x="4059" y="3329"/>
                      <a:pt x="4059" y="3321"/>
                    </a:cubicBezTo>
                    <a:cubicBezTo>
                      <a:pt x="4042" y="3280"/>
                      <a:pt x="4065" y="3236"/>
                      <a:pt x="4106" y="3222"/>
                    </a:cubicBezTo>
                    <a:cubicBezTo>
                      <a:pt x="4113" y="3219"/>
                      <a:pt x="4124" y="3216"/>
                      <a:pt x="4133" y="3216"/>
                    </a:cubicBezTo>
                    <a:cubicBezTo>
                      <a:pt x="4165" y="3216"/>
                      <a:pt x="4195" y="3236"/>
                      <a:pt x="4206" y="3271"/>
                    </a:cubicBezTo>
                    <a:cubicBezTo>
                      <a:pt x="4215" y="3291"/>
                      <a:pt x="4335" y="3608"/>
                      <a:pt x="4714" y="3769"/>
                    </a:cubicBezTo>
                    <a:cubicBezTo>
                      <a:pt x="4984" y="3356"/>
                      <a:pt x="5144" y="2864"/>
                      <a:pt x="5144" y="2335"/>
                    </a:cubicBezTo>
                    <a:cubicBezTo>
                      <a:pt x="5144" y="980"/>
                      <a:pt x="4803" y="0"/>
                      <a:pt x="2909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6913967" y="2228721"/>
                <a:ext cx="87906" cy="52824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926" extrusionOk="0">
                    <a:moveTo>
                      <a:pt x="1325" y="0"/>
                    </a:moveTo>
                    <a:cubicBezTo>
                      <a:pt x="994" y="0"/>
                      <a:pt x="1" y="706"/>
                      <a:pt x="144" y="864"/>
                    </a:cubicBezTo>
                    <a:cubicBezTo>
                      <a:pt x="178" y="905"/>
                      <a:pt x="233" y="925"/>
                      <a:pt x="301" y="925"/>
                    </a:cubicBezTo>
                    <a:cubicBezTo>
                      <a:pt x="704" y="925"/>
                      <a:pt x="1540" y="239"/>
                      <a:pt x="1417" y="38"/>
                    </a:cubicBezTo>
                    <a:cubicBezTo>
                      <a:pt x="1400" y="10"/>
                      <a:pt x="1369" y="0"/>
                      <a:pt x="1325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 flipH="1">
                <a:off x="6804153" y="2363236"/>
                <a:ext cx="38448" cy="387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80" extrusionOk="0">
                    <a:moveTo>
                      <a:pt x="92" y="1"/>
                    </a:moveTo>
                    <a:cubicBezTo>
                      <a:pt x="83" y="1"/>
                      <a:pt x="72" y="4"/>
                      <a:pt x="65" y="7"/>
                    </a:cubicBezTo>
                    <a:cubicBezTo>
                      <a:pt x="24" y="21"/>
                      <a:pt x="1" y="65"/>
                      <a:pt x="18" y="106"/>
                    </a:cubicBezTo>
                    <a:cubicBezTo>
                      <a:pt x="18" y="114"/>
                      <a:pt x="158" y="486"/>
                      <a:pt x="581" y="680"/>
                    </a:cubicBezTo>
                    <a:cubicBezTo>
                      <a:pt x="612" y="639"/>
                      <a:pt x="642" y="595"/>
                      <a:pt x="673" y="554"/>
                    </a:cubicBezTo>
                    <a:cubicBezTo>
                      <a:pt x="294" y="393"/>
                      <a:pt x="174" y="76"/>
                      <a:pt x="165" y="56"/>
                    </a:cubicBezTo>
                    <a:cubicBezTo>
                      <a:pt x="154" y="21"/>
                      <a:pt x="124" y="1"/>
                      <a:pt x="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 flipH="1">
                <a:off x="6851903" y="2359756"/>
                <a:ext cx="196349" cy="101711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783" extrusionOk="0">
                    <a:moveTo>
                      <a:pt x="1585" y="0"/>
                    </a:moveTo>
                    <a:cubicBezTo>
                      <a:pt x="916" y="0"/>
                      <a:pt x="329" y="284"/>
                      <a:pt x="1" y="707"/>
                    </a:cubicBezTo>
                    <a:cubicBezTo>
                      <a:pt x="475" y="1359"/>
                      <a:pt x="1240" y="1782"/>
                      <a:pt x="2107" y="1782"/>
                    </a:cubicBezTo>
                    <a:cubicBezTo>
                      <a:pt x="2596" y="1782"/>
                      <a:pt x="3053" y="1645"/>
                      <a:pt x="3442" y="1410"/>
                    </a:cubicBezTo>
                    <a:cubicBezTo>
                      <a:pt x="3394" y="625"/>
                      <a:pt x="2582" y="0"/>
                      <a:pt x="1585" y="0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6888695" y="2291016"/>
                <a:ext cx="39361" cy="5904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35" extrusionOk="0">
                    <a:moveTo>
                      <a:pt x="512" y="205"/>
                    </a:moveTo>
                    <a:cubicBezTo>
                      <a:pt x="543" y="205"/>
                      <a:pt x="574" y="253"/>
                      <a:pt x="580" y="315"/>
                    </a:cubicBezTo>
                    <a:cubicBezTo>
                      <a:pt x="591" y="379"/>
                      <a:pt x="570" y="434"/>
                      <a:pt x="536" y="438"/>
                    </a:cubicBezTo>
                    <a:lnTo>
                      <a:pt x="533" y="438"/>
                    </a:lnTo>
                    <a:cubicBezTo>
                      <a:pt x="502" y="438"/>
                      <a:pt x="471" y="393"/>
                      <a:pt x="464" y="328"/>
                    </a:cubicBezTo>
                    <a:cubicBezTo>
                      <a:pt x="454" y="266"/>
                      <a:pt x="475" y="208"/>
                      <a:pt x="509" y="205"/>
                    </a:cubicBezTo>
                    <a:close/>
                    <a:moveTo>
                      <a:pt x="345" y="0"/>
                    </a:moveTo>
                    <a:cubicBezTo>
                      <a:pt x="153" y="0"/>
                      <a:pt x="0" y="233"/>
                      <a:pt x="0" y="520"/>
                    </a:cubicBezTo>
                    <a:cubicBezTo>
                      <a:pt x="0" y="802"/>
                      <a:pt x="153" y="1035"/>
                      <a:pt x="345" y="1035"/>
                    </a:cubicBezTo>
                    <a:cubicBezTo>
                      <a:pt x="533" y="1035"/>
                      <a:pt x="689" y="802"/>
                      <a:pt x="689" y="520"/>
                    </a:cubicBezTo>
                    <a:cubicBezTo>
                      <a:pt x="689" y="233"/>
                      <a:pt x="533" y="0"/>
                      <a:pt x="345" y="0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6894342" y="2302653"/>
                <a:ext cx="7815" cy="13349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34" extrusionOk="0">
                    <a:moveTo>
                      <a:pt x="55" y="1"/>
                    </a:moveTo>
                    <a:cubicBezTo>
                      <a:pt x="21" y="4"/>
                      <a:pt x="0" y="62"/>
                      <a:pt x="10" y="124"/>
                    </a:cubicBezTo>
                    <a:cubicBezTo>
                      <a:pt x="17" y="189"/>
                      <a:pt x="48" y="234"/>
                      <a:pt x="79" y="234"/>
                    </a:cubicBezTo>
                    <a:lnTo>
                      <a:pt x="82" y="234"/>
                    </a:lnTo>
                    <a:cubicBezTo>
                      <a:pt x="116" y="230"/>
                      <a:pt x="137" y="175"/>
                      <a:pt x="126" y="111"/>
                    </a:cubicBezTo>
                    <a:cubicBezTo>
                      <a:pt x="120" y="49"/>
                      <a:pt x="89" y="1"/>
                      <a:pt x="58" y="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7171644" y="2476244"/>
                <a:ext cx="107758" cy="68967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209" extrusionOk="0">
                    <a:moveTo>
                      <a:pt x="977" y="0"/>
                    </a:moveTo>
                    <a:cubicBezTo>
                      <a:pt x="867" y="0"/>
                      <a:pt x="770" y="18"/>
                      <a:pt x="697" y="38"/>
                    </a:cubicBezTo>
                    <a:cubicBezTo>
                      <a:pt x="360" y="133"/>
                      <a:pt x="76" y="392"/>
                      <a:pt x="12" y="673"/>
                    </a:cubicBezTo>
                    <a:cubicBezTo>
                      <a:pt x="1" y="714"/>
                      <a:pt x="28" y="758"/>
                      <a:pt x="69" y="764"/>
                    </a:cubicBezTo>
                    <a:cubicBezTo>
                      <a:pt x="77" y="767"/>
                      <a:pt x="85" y="768"/>
                      <a:pt x="92" y="768"/>
                    </a:cubicBezTo>
                    <a:cubicBezTo>
                      <a:pt x="127" y="768"/>
                      <a:pt x="157" y="743"/>
                      <a:pt x="165" y="706"/>
                    </a:cubicBezTo>
                    <a:cubicBezTo>
                      <a:pt x="220" y="484"/>
                      <a:pt x="458" y="269"/>
                      <a:pt x="738" y="191"/>
                    </a:cubicBezTo>
                    <a:cubicBezTo>
                      <a:pt x="800" y="173"/>
                      <a:pt x="882" y="158"/>
                      <a:pt x="975" y="158"/>
                    </a:cubicBezTo>
                    <a:cubicBezTo>
                      <a:pt x="1118" y="158"/>
                      <a:pt x="1288" y="194"/>
                      <a:pt x="1462" y="314"/>
                    </a:cubicBezTo>
                    <a:cubicBezTo>
                      <a:pt x="1277" y="324"/>
                      <a:pt x="1028" y="365"/>
                      <a:pt x="878" y="505"/>
                    </a:cubicBezTo>
                    <a:cubicBezTo>
                      <a:pt x="790" y="591"/>
                      <a:pt x="749" y="700"/>
                      <a:pt x="755" y="829"/>
                    </a:cubicBezTo>
                    <a:cubicBezTo>
                      <a:pt x="762" y="983"/>
                      <a:pt x="817" y="1092"/>
                      <a:pt x="919" y="1157"/>
                    </a:cubicBezTo>
                    <a:cubicBezTo>
                      <a:pt x="984" y="1194"/>
                      <a:pt x="1059" y="1208"/>
                      <a:pt x="1131" y="1208"/>
                    </a:cubicBezTo>
                    <a:cubicBezTo>
                      <a:pt x="1291" y="1208"/>
                      <a:pt x="1441" y="1144"/>
                      <a:pt x="1466" y="1133"/>
                    </a:cubicBezTo>
                    <a:cubicBezTo>
                      <a:pt x="1503" y="1116"/>
                      <a:pt x="1523" y="1068"/>
                      <a:pt x="1503" y="1027"/>
                    </a:cubicBezTo>
                    <a:cubicBezTo>
                      <a:pt x="1491" y="1000"/>
                      <a:pt x="1462" y="982"/>
                      <a:pt x="1432" y="982"/>
                    </a:cubicBezTo>
                    <a:cubicBezTo>
                      <a:pt x="1421" y="982"/>
                      <a:pt x="1410" y="984"/>
                      <a:pt x="1400" y="990"/>
                    </a:cubicBezTo>
                    <a:cubicBezTo>
                      <a:pt x="1353" y="1011"/>
                      <a:pt x="1235" y="1051"/>
                      <a:pt x="1130" y="1051"/>
                    </a:cubicBezTo>
                    <a:cubicBezTo>
                      <a:pt x="1082" y="1051"/>
                      <a:pt x="1036" y="1043"/>
                      <a:pt x="1001" y="1021"/>
                    </a:cubicBezTo>
                    <a:cubicBezTo>
                      <a:pt x="946" y="986"/>
                      <a:pt x="916" y="922"/>
                      <a:pt x="913" y="822"/>
                    </a:cubicBezTo>
                    <a:cubicBezTo>
                      <a:pt x="909" y="737"/>
                      <a:pt x="933" y="673"/>
                      <a:pt x="987" y="621"/>
                    </a:cubicBezTo>
                    <a:cubicBezTo>
                      <a:pt x="1116" y="498"/>
                      <a:pt x="1380" y="469"/>
                      <a:pt x="1554" y="469"/>
                    </a:cubicBezTo>
                    <a:cubicBezTo>
                      <a:pt x="1603" y="469"/>
                      <a:pt x="1644" y="471"/>
                      <a:pt x="1674" y="474"/>
                    </a:cubicBezTo>
                    <a:lnTo>
                      <a:pt x="1888" y="495"/>
                    </a:lnTo>
                    <a:lnTo>
                      <a:pt x="1888" y="495"/>
                    </a:lnTo>
                    <a:lnTo>
                      <a:pt x="1735" y="341"/>
                    </a:lnTo>
                    <a:cubicBezTo>
                      <a:pt x="1471" y="71"/>
                      <a:pt x="1196" y="0"/>
                      <a:pt x="977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 flipH="1">
                <a:off x="6528223" y="2152964"/>
                <a:ext cx="93154" cy="247518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4339" extrusionOk="0">
                    <a:moveTo>
                      <a:pt x="212" y="0"/>
                    </a:moveTo>
                    <a:lnTo>
                      <a:pt x="212" y="0"/>
                    </a:lnTo>
                    <a:cubicBezTo>
                      <a:pt x="263" y="669"/>
                      <a:pt x="202" y="1379"/>
                      <a:pt x="79" y="2079"/>
                    </a:cubicBezTo>
                    <a:lnTo>
                      <a:pt x="786" y="1475"/>
                    </a:lnTo>
                    <a:cubicBezTo>
                      <a:pt x="741" y="1290"/>
                      <a:pt x="656" y="1113"/>
                      <a:pt x="536" y="956"/>
                    </a:cubicBezTo>
                    <a:cubicBezTo>
                      <a:pt x="403" y="782"/>
                      <a:pt x="571" y="614"/>
                      <a:pt x="745" y="614"/>
                    </a:cubicBezTo>
                    <a:cubicBezTo>
                      <a:pt x="816" y="614"/>
                      <a:pt x="892" y="646"/>
                      <a:pt x="946" y="717"/>
                    </a:cubicBezTo>
                    <a:cubicBezTo>
                      <a:pt x="1045" y="846"/>
                      <a:pt x="1124" y="990"/>
                      <a:pt x="1178" y="1137"/>
                    </a:cubicBezTo>
                    <a:lnTo>
                      <a:pt x="1434" y="922"/>
                    </a:lnTo>
                    <a:cubicBezTo>
                      <a:pt x="1445" y="908"/>
                      <a:pt x="1462" y="905"/>
                      <a:pt x="1475" y="901"/>
                    </a:cubicBezTo>
                    <a:cubicBezTo>
                      <a:pt x="1298" y="400"/>
                      <a:pt x="929" y="68"/>
                      <a:pt x="212" y="0"/>
                    </a:cubicBezTo>
                    <a:close/>
                    <a:moveTo>
                      <a:pt x="697" y="2844"/>
                    </a:moveTo>
                    <a:cubicBezTo>
                      <a:pt x="1004" y="2844"/>
                      <a:pt x="1004" y="3318"/>
                      <a:pt x="697" y="3318"/>
                    </a:cubicBezTo>
                    <a:cubicBezTo>
                      <a:pt x="393" y="3318"/>
                      <a:pt x="393" y="2844"/>
                      <a:pt x="697" y="2844"/>
                    </a:cubicBezTo>
                    <a:close/>
                    <a:moveTo>
                      <a:pt x="1523" y="1051"/>
                    </a:moveTo>
                    <a:lnTo>
                      <a:pt x="1232" y="1301"/>
                    </a:lnTo>
                    <a:cubicBezTo>
                      <a:pt x="1339" y="1697"/>
                      <a:pt x="1301" y="2120"/>
                      <a:pt x="1130" y="2513"/>
                    </a:cubicBezTo>
                    <a:cubicBezTo>
                      <a:pt x="1089" y="2601"/>
                      <a:pt x="1024" y="2636"/>
                      <a:pt x="956" y="2636"/>
                    </a:cubicBezTo>
                    <a:cubicBezTo>
                      <a:pt x="802" y="2636"/>
                      <a:pt x="635" y="2461"/>
                      <a:pt x="720" y="2274"/>
                    </a:cubicBezTo>
                    <a:cubicBezTo>
                      <a:pt x="806" y="2069"/>
                      <a:pt x="837" y="1861"/>
                      <a:pt x="816" y="1656"/>
                    </a:cubicBezTo>
                    <a:lnTo>
                      <a:pt x="816" y="1656"/>
                    </a:lnTo>
                    <a:lnTo>
                      <a:pt x="35" y="2328"/>
                    </a:lnTo>
                    <a:cubicBezTo>
                      <a:pt x="24" y="2379"/>
                      <a:pt x="11" y="2434"/>
                      <a:pt x="0" y="2485"/>
                    </a:cubicBezTo>
                    <a:cubicBezTo>
                      <a:pt x="24" y="2584"/>
                      <a:pt x="49" y="2686"/>
                      <a:pt x="76" y="2789"/>
                    </a:cubicBezTo>
                    <a:cubicBezTo>
                      <a:pt x="147" y="3090"/>
                      <a:pt x="222" y="3414"/>
                      <a:pt x="267" y="3751"/>
                    </a:cubicBezTo>
                    <a:lnTo>
                      <a:pt x="267" y="3759"/>
                    </a:lnTo>
                    <a:lnTo>
                      <a:pt x="267" y="3762"/>
                    </a:lnTo>
                    <a:lnTo>
                      <a:pt x="267" y="3765"/>
                    </a:lnTo>
                    <a:lnTo>
                      <a:pt x="267" y="3769"/>
                    </a:lnTo>
                    <a:lnTo>
                      <a:pt x="267" y="3775"/>
                    </a:lnTo>
                    <a:cubicBezTo>
                      <a:pt x="267" y="3779"/>
                      <a:pt x="267" y="3779"/>
                      <a:pt x="270" y="3779"/>
                    </a:cubicBezTo>
                    <a:lnTo>
                      <a:pt x="270" y="3783"/>
                    </a:lnTo>
                    <a:lnTo>
                      <a:pt x="270" y="3786"/>
                    </a:lnTo>
                    <a:lnTo>
                      <a:pt x="270" y="3789"/>
                    </a:lnTo>
                    <a:lnTo>
                      <a:pt x="270" y="3792"/>
                    </a:lnTo>
                    <a:lnTo>
                      <a:pt x="270" y="3796"/>
                    </a:lnTo>
                    <a:lnTo>
                      <a:pt x="270" y="3803"/>
                    </a:lnTo>
                    <a:lnTo>
                      <a:pt x="270" y="3806"/>
                    </a:lnTo>
                    <a:lnTo>
                      <a:pt x="270" y="3810"/>
                    </a:lnTo>
                    <a:cubicBezTo>
                      <a:pt x="274" y="3810"/>
                      <a:pt x="274" y="3813"/>
                      <a:pt x="274" y="3813"/>
                    </a:cubicBezTo>
                    <a:lnTo>
                      <a:pt x="274" y="3816"/>
                    </a:lnTo>
                    <a:lnTo>
                      <a:pt x="274" y="3820"/>
                    </a:lnTo>
                    <a:lnTo>
                      <a:pt x="274" y="3827"/>
                    </a:lnTo>
                    <a:lnTo>
                      <a:pt x="274" y="3833"/>
                    </a:lnTo>
                    <a:cubicBezTo>
                      <a:pt x="290" y="3977"/>
                      <a:pt x="298" y="4123"/>
                      <a:pt x="298" y="4274"/>
                    </a:cubicBezTo>
                    <a:lnTo>
                      <a:pt x="298" y="4281"/>
                    </a:lnTo>
                    <a:lnTo>
                      <a:pt x="298" y="4284"/>
                    </a:lnTo>
                    <a:cubicBezTo>
                      <a:pt x="298" y="4301"/>
                      <a:pt x="298" y="4322"/>
                      <a:pt x="294" y="4339"/>
                    </a:cubicBezTo>
                    <a:cubicBezTo>
                      <a:pt x="1073" y="4021"/>
                      <a:pt x="1632" y="3140"/>
                      <a:pt x="1632" y="2106"/>
                    </a:cubicBezTo>
                    <a:cubicBezTo>
                      <a:pt x="1632" y="1714"/>
                      <a:pt x="1605" y="1355"/>
                      <a:pt x="1523" y="1051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 flipH="1">
                <a:off x="6534441" y="2204363"/>
                <a:ext cx="84997" cy="8146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28" extrusionOk="0">
                    <a:moveTo>
                      <a:pt x="1441" y="0"/>
                    </a:moveTo>
                    <a:cubicBezTo>
                      <a:pt x="1428" y="4"/>
                      <a:pt x="1411" y="7"/>
                      <a:pt x="1400" y="21"/>
                    </a:cubicBezTo>
                    <a:lnTo>
                      <a:pt x="1144" y="236"/>
                    </a:lnTo>
                    <a:cubicBezTo>
                      <a:pt x="1165" y="290"/>
                      <a:pt x="1185" y="345"/>
                      <a:pt x="1198" y="400"/>
                    </a:cubicBezTo>
                    <a:lnTo>
                      <a:pt x="1489" y="150"/>
                    </a:lnTo>
                    <a:cubicBezTo>
                      <a:pt x="1475" y="99"/>
                      <a:pt x="1458" y="48"/>
                      <a:pt x="1441" y="0"/>
                    </a:cubicBezTo>
                    <a:close/>
                    <a:moveTo>
                      <a:pt x="752" y="574"/>
                    </a:moveTo>
                    <a:lnTo>
                      <a:pt x="45" y="1178"/>
                    </a:lnTo>
                    <a:cubicBezTo>
                      <a:pt x="31" y="1260"/>
                      <a:pt x="15" y="1345"/>
                      <a:pt x="1" y="1427"/>
                    </a:cubicBezTo>
                    <a:lnTo>
                      <a:pt x="782" y="755"/>
                    </a:lnTo>
                    <a:cubicBezTo>
                      <a:pt x="779" y="693"/>
                      <a:pt x="765" y="632"/>
                      <a:pt x="752" y="574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606318" y="2152394"/>
                <a:ext cx="22248" cy="14232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495" extrusionOk="0">
                    <a:moveTo>
                      <a:pt x="0" y="0"/>
                    </a:moveTo>
                    <a:cubicBezTo>
                      <a:pt x="93" y="451"/>
                      <a:pt x="106" y="987"/>
                      <a:pt x="24" y="1622"/>
                    </a:cubicBezTo>
                    <a:cubicBezTo>
                      <a:pt x="0" y="1877"/>
                      <a:pt x="52" y="2171"/>
                      <a:pt x="126" y="2495"/>
                    </a:cubicBezTo>
                    <a:cubicBezTo>
                      <a:pt x="137" y="2444"/>
                      <a:pt x="150" y="2389"/>
                      <a:pt x="161" y="2338"/>
                    </a:cubicBezTo>
                    <a:cubicBezTo>
                      <a:pt x="175" y="2256"/>
                      <a:pt x="191" y="2171"/>
                      <a:pt x="205" y="2089"/>
                    </a:cubicBezTo>
                    <a:cubicBezTo>
                      <a:pt x="328" y="1389"/>
                      <a:pt x="389" y="679"/>
                      <a:pt x="338" y="10"/>
                    </a:cubicBezTo>
                    <a:cubicBezTo>
                      <a:pt x="249" y="3"/>
                      <a:pt x="157" y="0"/>
                      <a:pt x="5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622519" y="2152394"/>
                <a:ext cx="20080" cy="9252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622" extrusionOk="0">
                    <a:moveTo>
                      <a:pt x="246" y="0"/>
                    </a:moveTo>
                    <a:cubicBezTo>
                      <a:pt x="175" y="0"/>
                      <a:pt x="103" y="3"/>
                      <a:pt x="24" y="10"/>
                    </a:cubicBezTo>
                    <a:lnTo>
                      <a:pt x="0" y="10"/>
                    </a:lnTo>
                    <a:cubicBezTo>
                      <a:pt x="260" y="604"/>
                      <a:pt x="311" y="1191"/>
                      <a:pt x="270" y="1622"/>
                    </a:cubicBezTo>
                    <a:cubicBezTo>
                      <a:pt x="352" y="987"/>
                      <a:pt x="339" y="451"/>
                      <a:pt x="246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617044" y="2152964"/>
                <a:ext cx="137136" cy="235653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4131" extrusionOk="0">
                    <a:moveTo>
                      <a:pt x="1652" y="1000"/>
                    </a:moveTo>
                    <a:cubicBezTo>
                      <a:pt x="1878" y="1000"/>
                      <a:pt x="2257" y="1229"/>
                      <a:pt x="2131" y="1390"/>
                    </a:cubicBezTo>
                    <a:cubicBezTo>
                      <a:pt x="2117" y="1407"/>
                      <a:pt x="2083" y="1413"/>
                      <a:pt x="2038" y="1413"/>
                    </a:cubicBezTo>
                    <a:cubicBezTo>
                      <a:pt x="1847" y="1413"/>
                      <a:pt x="1444" y="1256"/>
                      <a:pt x="1509" y="1076"/>
                    </a:cubicBezTo>
                    <a:cubicBezTo>
                      <a:pt x="1530" y="1021"/>
                      <a:pt x="1584" y="1000"/>
                      <a:pt x="1652" y="1000"/>
                    </a:cubicBezTo>
                    <a:close/>
                    <a:moveTo>
                      <a:pt x="1670" y="2014"/>
                    </a:moveTo>
                    <a:cubicBezTo>
                      <a:pt x="1799" y="2014"/>
                      <a:pt x="1906" y="2195"/>
                      <a:pt x="1906" y="2420"/>
                    </a:cubicBezTo>
                    <a:cubicBezTo>
                      <a:pt x="1906" y="2649"/>
                      <a:pt x="1799" y="2830"/>
                      <a:pt x="1670" y="2830"/>
                    </a:cubicBezTo>
                    <a:cubicBezTo>
                      <a:pt x="1540" y="2830"/>
                      <a:pt x="1434" y="2649"/>
                      <a:pt x="1434" y="2420"/>
                    </a:cubicBezTo>
                    <a:cubicBezTo>
                      <a:pt x="1434" y="2195"/>
                      <a:pt x="1540" y="2014"/>
                      <a:pt x="1670" y="2014"/>
                    </a:cubicBezTo>
                    <a:close/>
                    <a:moveTo>
                      <a:pt x="1956" y="0"/>
                    </a:moveTo>
                    <a:cubicBezTo>
                      <a:pt x="877" y="85"/>
                      <a:pt x="1" y="813"/>
                      <a:pt x="1" y="2106"/>
                    </a:cubicBezTo>
                    <a:cubicBezTo>
                      <a:pt x="1" y="2967"/>
                      <a:pt x="386" y="3718"/>
                      <a:pt x="963" y="4131"/>
                    </a:cubicBezTo>
                    <a:cubicBezTo>
                      <a:pt x="997" y="3656"/>
                      <a:pt x="1356" y="3175"/>
                      <a:pt x="1912" y="2929"/>
                    </a:cubicBezTo>
                    <a:cubicBezTo>
                      <a:pt x="2076" y="2858"/>
                      <a:pt x="2240" y="2813"/>
                      <a:pt x="2404" y="2789"/>
                    </a:cubicBezTo>
                    <a:cubicBezTo>
                      <a:pt x="2377" y="2686"/>
                      <a:pt x="2352" y="2584"/>
                      <a:pt x="2328" y="2485"/>
                    </a:cubicBezTo>
                    <a:cubicBezTo>
                      <a:pt x="2254" y="2161"/>
                      <a:pt x="2202" y="1867"/>
                      <a:pt x="2226" y="1612"/>
                    </a:cubicBezTo>
                    <a:cubicBezTo>
                      <a:pt x="2267" y="1181"/>
                      <a:pt x="2216" y="594"/>
                      <a:pt x="1956" y="0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625371" y="2210010"/>
                <a:ext cx="46435" cy="2361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14" extrusionOk="0">
                    <a:moveTo>
                      <a:pt x="208" y="0"/>
                    </a:moveTo>
                    <a:cubicBezTo>
                      <a:pt x="140" y="0"/>
                      <a:pt x="86" y="21"/>
                      <a:pt x="65" y="76"/>
                    </a:cubicBezTo>
                    <a:cubicBezTo>
                      <a:pt x="0" y="256"/>
                      <a:pt x="403" y="413"/>
                      <a:pt x="594" y="413"/>
                    </a:cubicBezTo>
                    <a:cubicBezTo>
                      <a:pt x="639" y="413"/>
                      <a:pt x="673" y="407"/>
                      <a:pt x="687" y="390"/>
                    </a:cubicBezTo>
                    <a:cubicBezTo>
                      <a:pt x="813" y="229"/>
                      <a:pt x="434" y="0"/>
                      <a:pt x="208" y="0"/>
                    </a:cubicBezTo>
                    <a:close/>
                  </a:path>
                </a:pathLst>
              </a:custGeom>
              <a:solidFill>
                <a:srgbClr val="49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3"/>
              <p:cNvSpPr/>
              <p:nvPr/>
            </p:nvSpPr>
            <p:spPr>
              <a:xfrm flipH="1">
                <a:off x="6604378" y="2312008"/>
                <a:ext cx="12721" cy="8533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496" extrusionOk="0">
                    <a:moveTo>
                      <a:pt x="223" y="1493"/>
                    </a:moveTo>
                    <a:lnTo>
                      <a:pt x="223" y="1496"/>
                    </a:lnTo>
                    <a:lnTo>
                      <a:pt x="223" y="1493"/>
                    </a:lnTo>
                    <a:close/>
                    <a:moveTo>
                      <a:pt x="223" y="1486"/>
                    </a:moveTo>
                    <a:lnTo>
                      <a:pt x="223" y="1493"/>
                    </a:lnTo>
                    <a:lnTo>
                      <a:pt x="223" y="1486"/>
                    </a:lnTo>
                    <a:close/>
                    <a:moveTo>
                      <a:pt x="199" y="1045"/>
                    </a:moveTo>
                    <a:lnTo>
                      <a:pt x="199" y="1045"/>
                    </a:lnTo>
                    <a:lnTo>
                      <a:pt x="199" y="1045"/>
                    </a:lnTo>
                    <a:close/>
                    <a:moveTo>
                      <a:pt x="199" y="1039"/>
                    </a:moveTo>
                    <a:lnTo>
                      <a:pt x="199" y="1039"/>
                    </a:lnTo>
                    <a:lnTo>
                      <a:pt x="199" y="1039"/>
                    </a:lnTo>
                    <a:close/>
                    <a:moveTo>
                      <a:pt x="199" y="1032"/>
                    </a:moveTo>
                    <a:lnTo>
                      <a:pt x="199" y="1032"/>
                    </a:lnTo>
                    <a:lnTo>
                      <a:pt x="199" y="1032"/>
                    </a:lnTo>
                    <a:close/>
                    <a:moveTo>
                      <a:pt x="199" y="1025"/>
                    </a:moveTo>
                    <a:lnTo>
                      <a:pt x="199" y="1028"/>
                    </a:lnTo>
                    <a:lnTo>
                      <a:pt x="199" y="1025"/>
                    </a:lnTo>
                    <a:close/>
                    <a:moveTo>
                      <a:pt x="195" y="1018"/>
                    </a:moveTo>
                    <a:lnTo>
                      <a:pt x="195" y="1022"/>
                    </a:lnTo>
                    <a:lnTo>
                      <a:pt x="195" y="1018"/>
                    </a:lnTo>
                    <a:close/>
                    <a:moveTo>
                      <a:pt x="195" y="1015"/>
                    </a:moveTo>
                    <a:lnTo>
                      <a:pt x="195" y="1015"/>
                    </a:lnTo>
                    <a:lnTo>
                      <a:pt x="195" y="1015"/>
                    </a:lnTo>
                    <a:close/>
                    <a:moveTo>
                      <a:pt x="195" y="1008"/>
                    </a:moveTo>
                    <a:lnTo>
                      <a:pt x="195" y="1008"/>
                    </a:lnTo>
                    <a:lnTo>
                      <a:pt x="195" y="1008"/>
                    </a:lnTo>
                    <a:close/>
                    <a:moveTo>
                      <a:pt x="195" y="1001"/>
                    </a:moveTo>
                    <a:lnTo>
                      <a:pt x="195" y="1004"/>
                    </a:lnTo>
                    <a:lnTo>
                      <a:pt x="195" y="1001"/>
                    </a:lnTo>
                    <a:close/>
                    <a:moveTo>
                      <a:pt x="195" y="995"/>
                    </a:moveTo>
                    <a:lnTo>
                      <a:pt x="195" y="998"/>
                    </a:lnTo>
                    <a:lnTo>
                      <a:pt x="195" y="995"/>
                    </a:lnTo>
                    <a:close/>
                    <a:moveTo>
                      <a:pt x="192" y="987"/>
                    </a:moveTo>
                    <a:cubicBezTo>
                      <a:pt x="192" y="991"/>
                      <a:pt x="192" y="991"/>
                      <a:pt x="195" y="991"/>
                    </a:cubicBezTo>
                    <a:cubicBezTo>
                      <a:pt x="192" y="991"/>
                      <a:pt x="192" y="991"/>
                      <a:pt x="192" y="987"/>
                    </a:cubicBezTo>
                    <a:close/>
                    <a:moveTo>
                      <a:pt x="192" y="981"/>
                    </a:moveTo>
                    <a:lnTo>
                      <a:pt x="192" y="987"/>
                    </a:lnTo>
                    <a:lnTo>
                      <a:pt x="192" y="981"/>
                    </a:lnTo>
                    <a:close/>
                    <a:moveTo>
                      <a:pt x="192" y="977"/>
                    </a:moveTo>
                    <a:lnTo>
                      <a:pt x="192" y="981"/>
                    </a:lnTo>
                    <a:lnTo>
                      <a:pt x="192" y="977"/>
                    </a:lnTo>
                    <a:close/>
                    <a:moveTo>
                      <a:pt x="192" y="971"/>
                    </a:moveTo>
                    <a:lnTo>
                      <a:pt x="192" y="974"/>
                    </a:lnTo>
                    <a:lnTo>
                      <a:pt x="192" y="971"/>
                    </a:lnTo>
                    <a:close/>
                    <a:moveTo>
                      <a:pt x="192" y="963"/>
                    </a:moveTo>
                    <a:lnTo>
                      <a:pt x="192" y="971"/>
                    </a:lnTo>
                    <a:lnTo>
                      <a:pt x="192" y="963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72" y="302"/>
                      <a:pt x="147" y="626"/>
                      <a:pt x="192" y="963"/>
                    </a:cubicBezTo>
                    <a:cubicBezTo>
                      <a:pt x="147" y="626"/>
                      <a:pt x="72" y="302"/>
                      <a:pt x="1" y="1"/>
                    </a:cubicBezTo>
                    <a:close/>
                  </a:path>
                </a:pathLst>
              </a:custGeom>
              <a:solidFill>
                <a:srgbClr val="D2CD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 flipH="1">
                <a:off x="6604379" y="2312008"/>
                <a:ext cx="94866" cy="95722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678" extrusionOk="0">
                    <a:moveTo>
                      <a:pt x="1441" y="1"/>
                    </a:moveTo>
                    <a:cubicBezTo>
                      <a:pt x="1277" y="25"/>
                      <a:pt x="1113" y="70"/>
                      <a:pt x="949" y="141"/>
                    </a:cubicBezTo>
                    <a:cubicBezTo>
                      <a:pt x="393" y="387"/>
                      <a:pt x="34" y="868"/>
                      <a:pt x="0" y="1343"/>
                    </a:cubicBezTo>
                    <a:cubicBezTo>
                      <a:pt x="297" y="1554"/>
                      <a:pt x="645" y="1677"/>
                      <a:pt x="1017" y="1677"/>
                    </a:cubicBezTo>
                    <a:cubicBezTo>
                      <a:pt x="1242" y="1677"/>
                      <a:pt x="1458" y="1633"/>
                      <a:pt x="1659" y="1551"/>
                    </a:cubicBezTo>
                    <a:cubicBezTo>
                      <a:pt x="1663" y="1534"/>
                      <a:pt x="1663" y="1513"/>
                      <a:pt x="1663" y="1496"/>
                    </a:cubicBezTo>
                    <a:lnTo>
                      <a:pt x="1663" y="1493"/>
                    </a:lnTo>
                    <a:lnTo>
                      <a:pt x="1663" y="1486"/>
                    </a:lnTo>
                    <a:cubicBezTo>
                      <a:pt x="1663" y="1335"/>
                      <a:pt x="1655" y="1189"/>
                      <a:pt x="1639" y="1045"/>
                    </a:cubicBezTo>
                    <a:lnTo>
                      <a:pt x="1639" y="1039"/>
                    </a:lnTo>
                    <a:lnTo>
                      <a:pt x="1639" y="1032"/>
                    </a:lnTo>
                    <a:lnTo>
                      <a:pt x="1639" y="1028"/>
                    </a:lnTo>
                    <a:lnTo>
                      <a:pt x="1639" y="1025"/>
                    </a:lnTo>
                    <a:cubicBezTo>
                      <a:pt x="1639" y="1025"/>
                      <a:pt x="1639" y="1022"/>
                      <a:pt x="1635" y="1022"/>
                    </a:cubicBezTo>
                    <a:lnTo>
                      <a:pt x="1635" y="1018"/>
                    </a:lnTo>
                    <a:lnTo>
                      <a:pt x="1635" y="1015"/>
                    </a:lnTo>
                    <a:lnTo>
                      <a:pt x="1635" y="1008"/>
                    </a:lnTo>
                    <a:lnTo>
                      <a:pt x="1635" y="1004"/>
                    </a:lnTo>
                    <a:lnTo>
                      <a:pt x="1635" y="1001"/>
                    </a:lnTo>
                    <a:lnTo>
                      <a:pt x="1635" y="998"/>
                    </a:lnTo>
                    <a:lnTo>
                      <a:pt x="1635" y="995"/>
                    </a:lnTo>
                    <a:lnTo>
                      <a:pt x="1635" y="991"/>
                    </a:lnTo>
                    <a:cubicBezTo>
                      <a:pt x="1632" y="991"/>
                      <a:pt x="1632" y="991"/>
                      <a:pt x="1632" y="987"/>
                    </a:cubicBezTo>
                    <a:lnTo>
                      <a:pt x="1632" y="981"/>
                    </a:lnTo>
                    <a:lnTo>
                      <a:pt x="1632" y="977"/>
                    </a:lnTo>
                    <a:lnTo>
                      <a:pt x="1632" y="974"/>
                    </a:lnTo>
                    <a:lnTo>
                      <a:pt x="1632" y="971"/>
                    </a:lnTo>
                    <a:lnTo>
                      <a:pt x="1632" y="963"/>
                    </a:lnTo>
                    <a:cubicBezTo>
                      <a:pt x="1587" y="626"/>
                      <a:pt x="1512" y="302"/>
                      <a:pt x="1441" y="1"/>
                    </a:cubicBezTo>
                    <a:close/>
                  </a:path>
                </a:pathLst>
              </a:custGeom>
              <a:solidFill>
                <a:srgbClr val="D1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45451" y="2267798"/>
                <a:ext cx="26925" cy="46606"/>
              </a:xfrm>
              <a:custGeom>
                <a:avLst/>
                <a:gdLst/>
                <a:ahLst/>
                <a:cxnLst/>
                <a:rect l="l" t="t" r="r" b="b"/>
                <a:pathLst>
                  <a:path w="472" h="817" extrusionOk="0">
                    <a:moveTo>
                      <a:pt x="349" y="134"/>
                    </a:moveTo>
                    <a:cubicBezTo>
                      <a:pt x="379" y="134"/>
                      <a:pt x="403" y="179"/>
                      <a:pt x="410" y="233"/>
                    </a:cubicBezTo>
                    <a:cubicBezTo>
                      <a:pt x="420" y="288"/>
                      <a:pt x="399" y="339"/>
                      <a:pt x="372" y="342"/>
                    </a:cubicBezTo>
                    <a:lnTo>
                      <a:pt x="369" y="342"/>
                    </a:lnTo>
                    <a:cubicBezTo>
                      <a:pt x="341" y="342"/>
                      <a:pt x="314" y="298"/>
                      <a:pt x="308" y="243"/>
                    </a:cubicBezTo>
                    <a:cubicBezTo>
                      <a:pt x="300" y="189"/>
                      <a:pt x="318" y="141"/>
                      <a:pt x="345" y="138"/>
                    </a:cubicBezTo>
                    <a:lnTo>
                      <a:pt x="349" y="134"/>
                    </a:lnTo>
                    <a:close/>
                    <a:moveTo>
                      <a:pt x="236" y="1"/>
                    </a:moveTo>
                    <a:cubicBezTo>
                      <a:pt x="106" y="1"/>
                      <a:pt x="0" y="182"/>
                      <a:pt x="0" y="407"/>
                    </a:cubicBezTo>
                    <a:cubicBezTo>
                      <a:pt x="0" y="636"/>
                      <a:pt x="106" y="817"/>
                      <a:pt x="236" y="817"/>
                    </a:cubicBezTo>
                    <a:cubicBezTo>
                      <a:pt x="365" y="817"/>
                      <a:pt x="472" y="636"/>
                      <a:pt x="472" y="407"/>
                    </a:cubicBezTo>
                    <a:cubicBezTo>
                      <a:pt x="472" y="182"/>
                      <a:pt x="365" y="1"/>
                      <a:pt x="236" y="1"/>
                    </a:cubicBezTo>
                    <a:close/>
                  </a:path>
                </a:pathLst>
              </a:custGeom>
              <a:solidFill>
                <a:srgbClr val="3A2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48417" y="2275442"/>
                <a:ext cx="6845" cy="11922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09" extrusionOk="0">
                    <a:moveTo>
                      <a:pt x="49" y="0"/>
                    </a:moveTo>
                    <a:lnTo>
                      <a:pt x="45" y="4"/>
                    </a:lnTo>
                    <a:cubicBezTo>
                      <a:pt x="18" y="7"/>
                      <a:pt x="0" y="55"/>
                      <a:pt x="8" y="109"/>
                    </a:cubicBezTo>
                    <a:cubicBezTo>
                      <a:pt x="14" y="164"/>
                      <a:pt x="41" y="208"/>
                      <a:pt x="69" y="208"/>
                    </a:cubicBezTo>
                    <a:lnTo>
                      <a:pt x="72" y="208"/>
                    </a:lnTo>
                    <a:cubicBezTo>
                      <a:pt x="99" y="205"/>
                      <a:pt x="120" y="154"/>
                      <a:pt x="110" y="99"/>
                    </a:cubicBezTo>
                    <a:cubicBezTo>
                      <a:pt x="103" y="45"/>
                      <a:pt x="79" y="0"/>
                      <a:pt x="49" y="0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544994" y="2187991"/>
                <a:ext cx="53394" cy="11534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2022" extrusionOk="0">
                    <a:moveTo>
                      <a:pt x="342" y="0"/>
                    </a:moveTo>
                    <a:cubicBezTo>
                      <a:pt x="168" y="0"/>
                      <a:pt x="0" y="168"/>
                      <a:pt x="133" y="342"/>
                    </a:cubicBezTo>
                    <a:cubicBezTo>
                      <a:pt x="253" y="499"/>
                      <a:pt x="338" y="676"/>
                      <a:pt x="383" y="861"/>
                    </a:cubicBezTo>
                    <a:lnTo>
                      <a:pt x="775" y="523"/>
                    </a:lnTo>
                    <a:cubicBezTo>
                      <a:pt x="721" y="376"/>
                      <a:pt x="642" y="232"/>
                      <a:pt x="543" y="103"/>
                    </a:cubicBezTo>
                    <a:cubicBezTo>
                      <a:pt x="489" y="32"/>
                      <a:pt x="413" y="0"/>
                      <a:pt x="342" y="0"/>
                    </a:cubicBezTo>
                    <a:close/>
                    <a:moveTo>
                      <a:pt x="829" y="687"/>
                    </a:moveTo>
                    <a:lnTo>
                      <a:pt x="413" y="1042"/>
                    </a:lnTo>
                    <a:cubicBezTo>
                      <a:pt x="434" y="1247"/>
                      <a:pt x="403" y="1455"/>
                      <a:pt x="317" y="1660"/>
                    </a:cubicBezTo>
                    <a:cubicBezTo>
                      <a:pt x="232" y="1847"/>
                      <a:pt x="399" y="2022"/>
                      <a:pt x="553" y="2022"/>
                    </a:cubicBezTo>
                    <a:cubicBezTo>
                      <a:pt x="621" y="2022"/>
                      <a:pt x="686" y="1987"/>
                      <a:pt x="727" y="1899"/>
                    </a:cubicBezTo>
                    <a:cubicBezTo>
                      <a:pt x="898" y="1506"/>
                      <a:pt x="936" y="1083"/>
                      <a:pt x="829" y="687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 flipH="1">
                <a:off x="6551040" y="2217826"/>
                <a:ext cx="25556" cy="2960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19" extrusionOk="0">
                    <a:moveTo>
                      <a:pt x="393" y="0"/>
                    </a:moveTo>
                    <a:lnTo>
                      <a:pt x="1" y="338"/>
                    </a:lnTo>
                    <a:cubicBezTo>
                      <a:pt x="14" y="396"/>
                      <a:pt x="28" y="457"/>
                      <a:pt x="31" y="519"/>
                    </a:cubicBezTo>
                    <a:lnTo>
                      <a:pt x="447" y="164"/>
                    </a:lnTo>
                    <a:cubicBezTo>
                      <a:pt x="434" y="109"/>
                      <a:pt x="414" y="54"/>
                      <a:pt x="393" y="0"/>
                    </a:cubicBezTo>
                    <a:close/>
                  </a:path>
                </a:pathLst>
              </a:custGeom>
              <a:solidFill>
                <a:srgbClr val="9AA2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3"/>
              <p:cNvSpPr/>
              <p:nvPr/>
            </p:nvSpPr>
            <p:spPr>
              <a:xfrm flipH="1">
                <a:off x="6802271" y="2215829"/>
                <a:ext cx="55505" cy="10524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45" extrusionOk="0">
                    <a:moveTo>
                      <a:pt x="322" y="1"/>
                    </a:moveTo>
                    <a:cubicBezTo>
                      <a:pt x="127" y="1"/>
                      <a:pt x="0" y="311"/>
                      <a:pt x="205" y="455"/>
                    </a:cubicBezTo>
                    <a:cubicBezTo>
                      <a:pt x="533" y="687"/>
                      <a:pt x="489" y="1271"/>
                      <a:pt x="472" y="1616"/>
                    </a:cubicBezTo>
                    <a:cubicBezTo>
                      <a:pt x="465" y="1769"/>
                      <a:pt x="577" y="1844"/>
                      <a:pt x="697" y="1844"/>
                    </a:cubicBezTo>
                    <a:cubicBezTo>
                      <a:pt x="816" y="1844"/>
                      <a:pt x="939" y="1769"/>
                      <a:pt x="946" y="1616"/>
                    </a:cubicBezTo>
                    <a:cubicBezTo>
                      <a:pt x="973" y="1059"/>
                      <a:pt x="943" y="396"/>
                      <a:pt x="444" y="45"/>
                    </a:cubicBezTo>
                    <a:cubicBezTo>
                      <a:pt x="404" y="15"/>
                      <a:pt x="363" y="1"/>
                      <a:pt x="322" y="1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6564104" y="2315146"/>
                <a:ext cx="34912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76" extrusionOk="0">
                    <a:moveTo>
                      <a:pt x="305" y="1"/>
                    </a:moveTo>
                    <a:cubicBezTo>
                      <a:pt x="1" y="1"/>
                      <a:pt x="1" y="475"/>
                      <a:pt x="305" y="475"/>
                    </a:cubicBezTo>
                    <a:cubicBezTo>
                      <a:pt x="612" y="475"/>
                      <a:pt x="612" y="1"/>
                      <a:pt x="305" y="1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6797364" y="2331347"/>
                <a:ext cx="35083" cy="27096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5" extrusionOk="0">
                    <a:moveTo>
                      <a:pt x="308" y="0"/>
                    </a:moveTo>
                    <a:cubicBezTo>
                      <a:pt x="0" y="0"/>
                      <a:pt x="0" y="475"/>
                      <a:pt x="308" y="475"/>
                    </a:cubicBezTo>
                    <a:cubicBezTo>
                      <a:pt x="611" y="475"/>
                      <a:pt x="615" y="0"/>
                      <a:pt x="308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 flipH="1">
                <a:off x="7071928" y="2320394"/>
                <a:ext cx="125670" cy="10678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72" extrusionOk="0">
                    <a:moveTo>
                      <a:pt x="2100" y="0"/>
                    </a:moveTo>
                    <a:lnTo>
                      <a:pt x="1" y="1796"/>
                    </a:lnTo>
                    <a:lnTo>
                      <a:pt x="155" y="1872"/>
                    </a:lnTo>
                    <a:lnTo>
                      <a:pt x="2203" y="120"/>
                    </a:lnTo>
                    <a:lnTo>
                      <a:pt x="2100" y="0"/>
                    </a:ln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 flipH="1">
                <a:off x="6775121" y="2175269"/>
                <a:ext cx="305818" cy="290644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5095" extrusionOk="0">
                    <a:moveTo>
                      <a:pt x="3046" y="159"/>
                    </a:moveTo>
                    <a:cubicBezTo>
                      <a:pt x="3799" y="159"/>
                      <a:pt x="4332" y="316"/>
                      <a:pt x="4674" y="636"/>
                    </a:cubicBezTo>
                    <a:cubicBezTo>
                      <a:pt x="5042" y="985"/>
                      <a:pt x="5200" y="1517"/>
                      <a:pt x="5200" y="2415"/>
                    </a:cubicBezTo>
                    <a:cubicBezTo>
                      <a:pt x="5200" y="3805"/>
                      <a:pt x="4070" y="4934"/>
                      <a:pt x="2680" y="4934"/>
                    </a:cubicBezTo>
                    <a:cubicBezTo>
                      <a:pt x="1291" y="4934"/>
                      <a:pt x="158" y="3805"/>
                      <a:pt x="158" y="2415"/>
                    </a:cubicBezTo>
                    <a:cubicBezTo>
                      <a:pt x="158" y="1142"/>
                      <a:pt x="1151" y="261"/>
                      <a:pt x="2684" y="169"/>
                    </a:cubicBezTo>
                    <a:cubicBezTo>
                      <a:pt x="2810" y="162"/>
                      <a:pt x="2929" y="159"/>
                      <a:pt x="3046" y="159"/>
                    </a:cubicBezTo>
                    <a:close/>
                    <a:moveTo>
                      <a:pt x="3044" y="1"/>
                    </a:moveTo>
                    <a:cubicBezTo>
                      <a:pt x="2927" y="1"/>
                      <a:pt x="2804" y="5"/>
                      <a:pt x="2677" y="12"/>
                    </a:cubicBezTo>
                    <a:cubicBezTo>
                      <a:pt x="1052" y="107"/>
                      <a:pt x="0" y="1049"/>
                      <a:pt x="0" y="2415"/>
                    </a:cubicBezTo>
                    <a:cubicBezTo>
                      <a:pt x="0" y="3893"/>
                      <a:pt x="1202" y="5095"/>
                      <a:pt x="2680" y="5095"/>
                    </a:cubicBezTo>
                    <a:cubicBezTo>
                      <a:pt x="4158" y="5095"/>
                      <a:pt x="5360" y="3893"/>
                      <a:pt x="5360" y="2415"/>
                    </a:cubicBezTo>
                    <a:cubicBezTo>
                      <a:pt x="5360" y="1750"/>
                      <a:pt x="5291" y="1002"/>
                      <a:pt x="4783" y="524"/>
                    </a:cubicBezTo>
                    <a:cubicBezTo>
                      <a:pt x="4411" y="173"/>
                      <a:pt x="3840" y="1"/>
                      <a:pt x="3044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6523775" y="2147716"/>
                <a:ext cx="234854" cy="264461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4636" extrusionOk="0">
                    <a:moveTo>
                      <a:pt x="2338" y="160"/>
                    </a:moveTo>
                    <a:cubicBezTo>
                      <a:pt x="2857" y="160"/>
                      <a:pt x="3233" y="276"/>
                      <a:pt x="3489" y="516"/>
                    </a:cubicBezTo>
                    <a:cubicBezTo>
                      <a:pt x="3820" y="823"/>
                      <a:pt x="3960" y="1324"/>
                      <a:pt x="3960" y="2198"/>
                    </a:cubicBezTo>
                    <a:cubicBezTo>
                      <a:pt x="3960" y="3454"/>
                      <a:pt x="3106" y="4478"/>
                      <a:pt x="2058" y="4478"/>
                    </a:cubicBezTo>
                    <a:cubicBezTo>
                      <a:pt x="1010" y="4478"/>
                      <a:pt x="161" y="3454"/>
                      <a:pt x="161" y="2198"/>
                    </a:cubicBezTo>
                    <a:cubicBezTo>
                      <a:pt x="161" y="1048"/>
                      <a:pt x="908" y="249"/>
                      <a:pt x="2065" y="171"/>
                    </a:cubicBezTo>
                    <a:cubicBezTo>
                      <a:pt x="2161" y="164"/>
                      <a:pt x="2253" y="160"/>
                      <a:pt x="2338" y="160"/>
                    </a:cubicBezTo>
                    <a:close/>
                    <a:moveTo>
                      <a:pt x="2331" y="0"/>
                    </a:moveTo>
                    <a:cubicBezTo>
                      <a:pt x="2243" y="0"/>
                      <a:pt x="2151" y="4"/>
                      <a:pt x="2055" y="10"/>
                    </a:cubicBezTo>
                    <a:cubicBezTo>
                      <a:pt x="805" y="99"/>
                      <a:pt x="0" y="956"/>
                      <a:pt x="0" y="2198"/>
                    </a:cubicBezTo>
                    <a:cubicBezTo>
                      <a:pt x="0" y="3544"/>
                      <a:pt x="925" y="4636"/>
                      <a:pt x="2058" y="4636"/>
                    </a:cubicBezTo>
                    <a:cubicBezTo>
                      <a:pt x="3195" y="4636"/>
                      <a:pt x="4117" y="3544"/>
                      <a:pt x="4117" y="2198"/>
                    </a:cubicBezTo>
                    <a:cubicBezTo>
                      <a:pt x="4117" y="1550"/>
                      <a:pt x="4055" y="826"/>
                      <a:pt x="3598" y="399"/>
                    </a:cubicBezTo>
                    <a:cubicBezTo>
                      <a:pt x="3309" y="131"/>
                      <a:pt x="2892" y="0"/>
                      <a:pt x="2331" y="0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6701927" y="2253593"/>
                <a:ext cx="63320" cy="117513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060" extrusionOk="0">
                    <a:moveTo>
                      <a:pt x="37" y="1"/>
                    </a:moveTo>
                    <a:cubicBezTo>
                      <a:pt x="37" y="1"/>
                      <a:pt x="0" y="1384"/>
                      <a:pt x="192" y="1384"/>
                    </a:cubicBezTo>
                    <a:cubicBezTo>
                      <a:pt x="193" y="1384"/>
                      <a:pt x="194" y="1384"/>
                      <a:pt x="195" y="1384"/>
                    </a:cubicBezTo>
                    <a:cubicBezTo>
                      <a:pt x="224" y="1382"/>
                      <a:pt x="257" y="1373"/>
                      <a:pt x="294" y="1359"/>
                    </a:cubicBezTo>
                    <a:lnTo>
                      <a:pt x="294" y="1359"/>
                    </a:lnTo>
                    <a:lnTo>
                      <a:pt x="427" y="2060"/>
                    </a:lnTo>
                    <a:cubicBezTo>
                      <a:pt x="427" y="2060"/>
                      <a:pt x="1109" y="1554"/>
                      <a:pt x="966" y="1308"/>
                    </a:cubicBezTo>
                    <a:cubicBezTo>
                      <a:pt x="918" y="1229"/>
                      <a:pt x="851" y="1200"/>
                      <a:pt x="773" y="1200"/>
                    </a:cubicBezTo>
                    <a:cubicBezTo>
                      <a:pt x="622" y="1200"/>
                      <a:pt x="435" y="1309"/>
                      <a:pt x="294" y="1359"/>
                    </a:cubicBezTo>
                    <a:lnTo>
                      <a:pt x="294" y="1359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FFB1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6696508" y="2249087"/>
                <a:ext cx="72276" cy="126526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218" extrusionOk="0">
                    <a:moveTo>
                      <a:pt x="97" y="1"/>
                    </a:moveTo>
                    <a:cubicBezTo>
                      <a:pt x="58" y="1"/>
                      <a:pt x="21" y="34"/>
                      <a:pt x="21" y="76"/>
                    </a:cubicBezTo>
                    <a:cubicBezTo>
                      <a:pt x="14" y="370"/>
                      <a:pt x="0" y="1343"/>
                      <a:pt x="167" y="1507"/>
                    </a:cubicBezTo>
                    <a:cubicBezTo>
                      <a:pt x="197" y="1533"/>
                      <a:pt x="229" y="1542"/>
                      <a:pt x="252" y="1542"/>
                    </a:cubicBezTo>
                    <a:cubicBezTo>
                      <a:pt x="256" y="1542"/>
                      <a:pt x="260" y="1542"/>
                      <a:pt x="263" y="1541"/>
                    </a:cubicBezTo>
                    <a:cubicBezTo>
                      <a:pt x="339" y="1537"/>
                      <a:pt x="427" y="1496"/>
                      <a:pt x="523" y="1455"/>
                    </a:cubicBezTo>
                    <a:cubicBezTo>
                      <a:pt x="663" y="1394"/>
                      <a:pt x="764" y="1357"/>
                      <a:pt x="836" y="1357"/>
                    </a:cubicBezTo>
                    <a:cubicBezTo>
                      <a:pt x="892" y="1357"/>
                      <a:pt x="931" y="1379"/>
                      <a:pt x="960" y="1428"/>
                    </a:cubicBezTo>
                    <a:cubicBezTo>
                      <a:pt x="1028" y="1548"/>
                      <a:pt x="703" y="1882"/>
                      <a:pt x="441" y="2077"/>
                    </a:cubicBezTo>
                    <a:cubicBezTo>
                      <a:pt x="407" y="2101"/>
                      <a:pt x="400" y="2152"/>
                      <a:pt x="424" y="2186"/>
                    </a:cubicBezTo>
                    <a:cubicBezTo>
                      <a:pt x="441" y="2207"/>
                      <a:pt x="465" y="2217"/>
                      <a:pt x="489" y="2217"/>
                    </a:cubicBezTo>
                    <a:cubicBezTo>
                      <a:pt x="506" y="2217"/>
                      <a:pt x="523" y="2213"/>
                      <a:pt x="536" y="2203"/>
                    </a:cubicBezTo>
                    <a:cubicBezTo>
                      <a:pt x="659" y="2111"/>
                      <a:pt x="1267" y="1640"/>
                      <a:pt x="1097" y="1346"/>
                    </a:cubicBezTo>
                    <a:cubicBezTo>
                      <a:pt x="1031" y="1236"/>
                      <a:pt x="938" y="1199"/>
                      <a:pt x="837" y="1199"/>
                    </a:cubicBezTo>
                    <a:cubicBezTo>
                      <a:pt x="708" y="1199"/>
                      <a:pt x="567" y="1261"/>
                      <a:pt x="457" y="1309"/>
                    </a:cubicBezTo>
                    <a:cubicBezTo>
                      <a:pt x="389" y="1340"/>
                      <a:pt x="318" y="1373"/>
                      <a:pt x="270" y="1381"/>
                    </a:cubicBezTo>
                    <a:cubicBezTo>
                      <a:pt x="195" y="1271"/>
                      <a:pt x="164" y="633"/>
                      <a:pt x="178" y="80"/>
                    </a:cubicBezTo>
                    <a:cubicBezTo>
                      <a:pt x="181" y="39"/>
                      <a:pt x="147" y="1"/>
                      <a:pt x="103" y="1"/>
                    </a:cubicBezTo>
                    <a:cubicBezTo>
                      <a:pt x="101" y="1"/>
                      <a:pt x="99" y="1"/>
                      <a:pt x="97" y="1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6749047" y="2247318"/>
                <a:ext cx="39247" cy="23674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15" extrusionOk="0">
                    <a:moveTo>
                      <a:pt x="387" y="1"/>
                    </a:moveTo>
                    <a:cubicBezTo>
                      <a:pt x="361" y="1"/>
                      <a:pt x="334" y="5"/>
                      <a:pt x="308" y="12"/>
                    </a:cubicBezTo>
                    <a:cubicBezTo>
                      <a:pt x="114" y="60"/>
                      <a:pt x="21" y="295"/>
                      <a:pt x="15" y="306"/>
                    </a:cubicBezTo>
                    <a:cubicBezTo>
                      <a:pt x="1" y="347"/>
                      <a:pt x="21" y="391"/>
                      <a:pt x="62" y="408"/>
                    </a:cubicBezTo>
                    <a:cubicBezTo>
                      <a:pt x="70" y="411"/>
                      <a:pt x="79" y="415"/>
                      <a:pt x="90" y="415"/>
                    </a:cubicBezTo>
                    <a:cubicBezTo>
                      <a:pt x="120" y="415"/>
                      <a:pt x="151" y="394"/>
                      <a:pt x="165" y="364"/>
                    </a:cubicBezTo>
                    <a:cubicBezTo>
                      <a:pt x="182" y="316"/>
                      <a:pt x="254" y="189"/>
                      <a:pt x="349" y="162"/>
                    </a:cubicBezTo>
                    <a:cubicBezTo>
                      <a:pt x="360" y="160"/>
                      <a:pt x="371" y="159"/>
                      <a:pt x="382" y="159"/>
                    </a:cubicBezTo>
                    <a:cubicBezTo>
                      <a:pt x="433" y="159"/>
                      <a:pt x="490" y="184"/>
                      <a:pt x="550" y="234"/>
                    </a:cubicBezTo>
                    <a:cubicBezTo>
                      <a:pt x="564" y="247"/>
                      <a:pt x="581" y="253"/>
                      <a:pt x="599" y="253"/>
                    </a:cubicBezTo>
                    <a:cubicBezTo>
                      <a:pt x="621" y="253"/>
                      <a:pt x="644" y="243"/>
                      <a:pt x="660" y="224"/>
                    </a:cubicBezTo>
                    <a:cubicBezTo>
                      <a:pt x="687" y="193"/>
                      <a:pt x="684" y="142"/>
                      <a:pt x="650" y="114"/>
                    </a:cubicBezTo>
                    <a:cubicBezTo>
                      <a:pt x="561" y="39"/>
                      <a:pt x="474" y="1"/>
                      <a:pt x="387" y="1"/>
                    </a:cubicBezTo>
                    <a:close/>
                  </a:path>
                </a:pathLst>
              </a:custGeom>
              <a:solidFill>
                <a:srgbClr val="1528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4765797" y="2778327"/>
              <a:ext cx="1787677" cy="1971829"/>
              <a:chOff x="4765797" y="2778327"/>
              <a:chExt cx="1787677" cy="1971829"/>
            </a:xfrm>
          </p:grpSpPr>
          <p:sp>
            <p:nvSpPr>
              <p:cNvPr id="295" name="Google Shape;295;p23"/>
              <p:cNvSpPr/>
              <p:nvPr/>
            </p:nvSpPr>
            <p:spPr>
              <a:xfrm>
                <a:off x="5094539" y="2778327"/>
                <a:ext cx="1458935" cy="990590"/>
              </a:xfrm>
              <a:custGeom>
                <a:avLst/>
                <a:gdLst/>
                <a:ahLst/>
                <a:cxnLst/>
                <a:rect l="l" t="t" r="r" b="b"/>
                <a:pathLst>
                  <a:path w="46474" h="31555" extrusionOk="0">
                    <a:moveTo>
                      <a:pt x="37567" y="1"/>
                    </a:moveTo>
                    <a:cubicBezTo>
                      <a:pt x="35652" y="1"/>
                      <a:pt x="24308" y="1663"/>
                      <a:pt x="23717" y="2161"/>
                    </a:cubicBezTo>
                    <a:cubicBezTo>
                      <a:pt x="23090" y="2686"/>
                      <a:pt x="26383" y="7735"/>
                      <a:pt x="19936" y="9429"/>
                    </a:cubicBezTo>
                    <a:cubicBezTo>
                      <a:pt x="19251" y="9609"/>
                      <a:pt x="18656" y="9689"/>
                      <a:pt x="18136" y="9689"/>
                    </a:cubicBezTo>
                    <a:cubicBezTo>
                      <a:pt x="13767" y="9689"/>
                      <a:pt x="14790" y="3995"/>
                      <a:pt x="13602" y="3716"/>
                    </a:cubicBezTo>
                    <a:cubicBezTo>
                      <a:pt x="13480" y="3687"/>
                      <a:pt x="13267" y="3674"/>
                      <a:pt x="12980" y="3674"/>
                    </a:cubicBezTo>
                    <a:cubicBezTo>
                      <a:pt x="10126" y="3674"/>
                      <a:pt x="0" y="5003"/>
                      <a:pt x="145" y="6095"/>
                    </a:cubicBezTo>
                    <a:cubicBezTo>
                      <a:pt x="1040" y="12927"/>
                      <a:pt x="3344" y="30634"/>
                      <a:pt x="4116" y="31442"/>
                    </a:cubicBezTo>
                    <a:cubicBezTo>
                      <a:pt x="4190" y="31520"/>
                      <a:pt x="4581" y="31555"/>
                      <a:pt x="5227" y="31555"/>
                    </a:cubicBezTo>
                    <a:cubicBezTo>
                      <a:pt x="11300" y="31555"/>
                      <a:pt x="39957" y="28456"/>
                      <a:pt x="41094" y="28140"/>
                    </a:cubicBezTo>
                    <a:cubicBezTo>
                      <a:pt x="42350" y="27791"/>
                      <a:pt x="40082" y="18822"/>
                      <a:pt x="40082" y="18822"/>
                    </a:cubicBezTo>
                    <a:lnTo>
                      <a:pt x="40082" y="18822"/>
                    </a:lnTo>
                    <a:cubicBezTo>
                      <a:pt x="40082" y="18822"/>
                      <a:pt x="40225" y="18833"/>
                      <a:pt x="40465" y="18833"/>
                    </a:cubicBezTo>
                    <a:cubicBezTo>
                      <a:pt x="41855" y="18833"/>
                      <a:pt x="46473" y="18469"/>
                      <a:pt x="45221" y="13539"/>
                    </a:cubicBezTo>
                    <a:cubicBezTo>
                      <a:pt x="44455" y="10512"/>
                      <a:pt x="42769" y="9791"/>
                      <a:pt x="41337" y="9791"/>
                    </a:cubicBezTo>
                    <a:cubicBezTo>
                      <a:pt x="40033" y="9791"/>
                      <a:pt x="38938" y="10389"/>
                      <a:pt x="38938" y="10389"/>
                    </a:cubicBezTo>
                    <a:cubicBezTo>
                      <a:pt x="38938" y="10389"/>
                      <a:pt x="38519" y="246"/>
                      <a:pt x="37810" y="20"/>
                    </a:cubicBezTo>
                    <a:cubicBezTo>
                      <a:pt x="37768" y="7"/>
                      <a:pt x="37686" y="1"/>
                      <a:pt x="37567" y="1"/>
                    </a:cubicBez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3"/>
              <p:cNvSpPr txBox="1"/>
              <p:nvPr/>
            </p:nvSpPr>
            <p:spPr>
              <a:xfrm rot="21221180">
                <a:off x="5347240" y="2992648"/>
                <a:ext cx="930242" cy="67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2400" dirty="0">
                    <a:solidFill>
                      <a:srgbClr val="F4E9DF"/>
                    </a:solidFill>
                    <a:latin typeface="Anton"/>
                    <a:ea typeface="Anton"/>
                    <a:cs typeface="Anton"/>
                    <a:sym typeface="Anton"/>
                  </a:rPr>
                  <a:t>GREEN</a:t>
                </a:r>
                <a:endParaRPr sz="2400" dirty="0">
                  <a:solidFill>
                    <a:srgbClr val="F4E9DF"/>
                  </a:solidFill>
                  <a:latin typeface="Anton"/>
                  <a:ea typeface="Anton"/>
                  <a:cs typeface="Anton"/>
                  <a:sym typeface="Anton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5406052" y="4627308"/>
                <a:ext cx="195409" cy="101658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4552" extrusionOk="0">
                    <a:moveTo>
                      <a:pt x="1007" y="1"/>
                    </a:moveTo>
                    <a:lnTo>
                      <a:pt x="1007" y="1"/>
                    </a:lnTo>
                    <a:cubicBezTo>
                      <a:pt x="1007" y="1"/>
                      <a:pt x="1048" y="356"/>
                      <a:pt x="525" y="1476"/>
                    </a:cubicBezTo>
                    <a:cubicBezTo>
                      <a:pt x="0" y="2599"/>
                      <a:pt x="140" y="4551"/>
                      <a:pt x="140" y="4551"/>
                    </a:cubicBezTo>
                    <a:lnTo>
                      <a:pt x="8278" y="4551"/>
                    </a:lnTo>
                    <a:cubicBezTo>
                      <a:pt x="8053" y="3551"/>
                      <a:pt x="8749" y="2114"/>
                      <a:pt x="8749" y="2114"/>
                    </a:cubicBezTo>
                    <a:lnTo>
                      <a:pt x="8749" y="2114"/>
                    </a:lnTo>
                    <a:cubicBezTo>
                      <a:pt x="8749" y="2114"/>
                      <a:pt x="8675" y="2121"/>
                      <a:pt x="8538" y="2121"/>
                    </a:cubicBezTo>
                    <a:cubicBezTo>
                      <a:pt x="8155" y="2121"/>
                      <a:pt x="7282" y="2069"/>
                      <a:pt x="6178" y="1674"/>
                    </a:cubicBezTo>
                    <a:cubicBezTo>
                      <a:pt x="4683" y="1138"/>
                      <a:pt x="4232" y="66"/>
                      <a:pt x="4232" y="66"/>
                    </a:cubicBez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5571910" y="4661409"/>
                <a:ext cx="113762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025" extrusionOk="0">
                    <a:moveTo>
                      <a:pt x="2820" y="0"/>
                    </a:moveTo>
                    <a:cubicBezTo>
                      <a:pt x="1" y="0"/>
                      <a:pt x="226" y="2854"/>
                      <a:pt x="301" y="3024"/>
                    </a:cubicBezTo>
                    <a:lnTo>
                      <a:pt x="5094" y="3024"/>
                    </a:lnTo>
                    <a:cubicBezTo>
                      <a:pt x="5094" y="3024"/>
                      <a:pt x="5043" y="0"/>
                      <a:pt x="2820" y="0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5401384" y="4728940"/>
                <a:ext cx="291551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50" extrusionOk="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lnTo>
                      <a:pt x="1" y="925"/>
                    </a:lnTo>
                    <a:cubicBezTo>
                      <a:pt x="1" y="939"/>
                      <a:pt x="11" y="950"/>
                      <a:pt x="25" y="950"/>
                    </a:cubicBezTo>
                    <a:lnTo>
                      <a:pt x="13031" y="950"/>
                    </a:lnTo>
                    <a:cubicBezTo>
                      <a:pt x="13044" y="950"/>
                      <a:pt x="13054" y="939"/>
                      <a:pt x="13054" y="925"/>
                    </a:cubicBezTo>
                    <a:lnTo>
                      <a:pt x="13054" y="24"/>
                    </a:lnTo>
                    <a:cubicBezTo>
                      <a:pt x="13054" y="11"/>
                      <a:pt x="13044" y="0"/>
                      <a:pt x="13031" y="0"/>
                    </a:cubicBez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>
                <a:off x="5499488" y="4646223"/>
                <a:ext cx="25727" cy="2809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258" extrusionOk="0">
                    <a:moveTo>
                      <a:pt x="890" y="1"/>
                    </a:moveTo>
                    <a:cubicBezTo>
                      <a:pt x="849" y="1"/>
                      <a:pt x="807" y="12"/>
                      <a:pt x="769" y="35"/>
                    </a:cubicBezTo>
                    <a:cubicBezTo>
                      <a:pt x="752" y="45"/>
                      <a:pt x="343" y="304"/>
                      <a:pt x="53" y="942"/>
                    </a:cubicBezTo>
                    <a:cubicBezTo>
                      <a:pt x="1" y="1055"/>
                      <a:pt x="53" y="1188"/>
                      <a:pt x="168" y="1240"/>
                    </a:cubicBezTo>
                    <a:cubicBezTo>
                      <a:pt x="199" y="1250"/>
                      <a:pt x="229" y="1257"/>
                      <a:pt x="261" y="1257"/>
                    </a:cubicBezTo>
                    <a:cubicBezTo>
                      <a:pt x="349" y="1257"/>
                      <a:pt x="431" y="1209"/>
                      <a:pt x="469" y="1123"/>
                    </a:cubicBezTo>
                    <a:cubicBezTo>
                      <a:pt x="697" y="622"/>
                      <a:pt x="1004" y="421"/>
                      <a:pt x="1015" y="414"/>
                    </a:cubicBezTo>
                    <a:cubicBezTo>
                      <a:pt x="1121" y="345"/>
                      <a:pt x="1151" y="209"/>
                      <a:pt x="1086" y="107"/>
                    </a:cubicBezTo>
                    <a:cubicBezTo>
                      <a:pt x="1042" y="38"/>
                      <a:pt x="967" y="1"/>
                      <a:pt x="890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>
                <a:off x="5538055" y="4660404"/>
                <a:ext cx="16816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99" extrusionOk="0">
                    <a:moveTo>
                      <a:pt x="492" y="0"/>
                    </a:moveTo>
                    <a:cubicBezTo>
                      <a:pt x="460" y="0"/>
                      <a:pt x="428" y="7"/>
                      <a:pt x="397" y="21"/>
                    </a:cubicBezTo>
                    <a:cubicBezTo>
                      <a:pt x="360" y="38"/>
                      <a:pt x="46" y="195"/>
                      <a:pt x="12" y="660"/>
                    </a:cubicBezTo>
                    <a:cubicBezTo>
                      <a:pt x="1" y="783"/>
                      <a:pt x="97" y="888"/>
                      <a:pt x="223" y="898"/>
                    </a:cubicBezTo>
                    <a:lnTo>
                      <a:pt x="240" y="898"/>
                    </a:lnTo>
                    <a:cubicBezTo>
                      <a:pt x="360" y="898"/>
                      <a:pt x="459" y="806"/>
                      <a:pt x="469" y="690"/>
                    </a:cubicBezTo>
                    <a:cubicBezTo>
                      <a:pt x="483" y="496"/>
                      <a:pt x="578" y="434"/>
                      <a:pt x="595" y="424"/>
                    </a:cubicBezTo>
                    <a:cubicBezTo>
                      <a:pt x="705" y="369"/>
                      <a:pt x="752" y="239"/>
                      <a:pt x="697" y="130"/>
                    </a:cubicBezTo>
                    <a:cubicBezTo>
                      <a:pt x="660" y="48"/>
                      <a:pt x="577" y="0"/>
                      <a:pt x="492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rot="3420117">
                <a:off x="5011254" y="4459690"/>
                <a:ext cx="195409" cy="101657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4552" extrusionOk="0">
                    <a:moveTo>
                      <a:pt x="1007" y="1"/>
                    </a:moveTo>
                    <a:lnTo>
                      <a:pt x="1007" y="1"/>
                    </a:lnTo>
                    <a:cubicBezTo>
                      <a:pt x="1007" y="1"/>
                      <a:pt x="1048" y="356"/>
                      <a:pt x="525" y="1476"/>
                    </a:cubicBezTo>
                    <a:cubicBezTo>
                      <a:pt x="0" y="2599"/>
                      <a:pt x="140" y="4551"/>
                      <a:pt x="140" y="4551"/>
                    </a:cubicBezTo>
                    <a:lnTo>
                      <a:pt x="8278" y="4551"/>
                    </a:lnTo>
                    <a:cubicBezTo>
                      <a:pt x="8053" y="3551"/>
                      <a:pt x="8749" y="2114"/>
                      <a:pt x="8749" y="2114"/>
                    </a:cubicBezTo>
                    <a:lnTo>
                      <a:pt x="8749" y="2114"/>
                    </a:lnTo>
                    <a:cubicBezTo>
                      <a:pt x="8749" y="2114"/>
                      <a:pt x="8675" y="2121"/>
                      <a:pt x="8538" y="2121"/>
                    </a:cubicBezTo>
                    <a:cubicBezTo>
                      <a:pt x="8155" y="2121"/>
                      <a:pt x="7282" y="2069"/>
                      <a:pt x="6178" y="1674"/>
                    </a:cubicBezTo>
                    <a:cubicBezTo>
                      <a:pt x="4683" y="1138"/>
                      <a:pt x="4232" y="66"/>
                      <a:pt x="4232" y="66"/>
                    </a:cubicBezTo>
                    <a:lnTo>
                      <a:pt x="1007" y="1"/>
                    </a:ln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rot="3420117">
                <a:off x="5105880" y="4590889"/>
                <a:ext cx="113762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025" extrusionOk="0">
                    <a:moveTo>
                      <a:pt x="2820" y="0"/>
                    </a:moveTo>
                    <a:cubicBezTo>
                      <a:pt x="1" y="0"/>
                      <a:pt x="226" y="2854"/>
                      <a:pt x="301" y="3024"/>
                    </a:cubicBezTo>
                    <a:lnTo>
                      <a:pt x="5094" y="3024"/>
                    </a:lnTo>
                    <a:cubicBezTo>
                      <a:pt x="5094" y="3024"/>
                      <a:pt x="5043" y="0"/>
                      <a:pt x="2820" y="0"/>
                    </a:cubicBezTo>
                    <a:close/>
                  </a:path>
                </a:pathLst>
              </a:custGeom>
              <a:solidFill>
                <a:srgbClr val="DC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 rot="3420117">
                <a:off x="4935318" y="4569762"/>
                <a:ext cx="291550" cy="21216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950" extrusionOk="0">
                    <a:moveTo>
                      <a:pt x="25" y="0"/>
                    </a:moveTo>
                    <a:cubicBezTo>
                      <a:pt x="11" y="0"/>
                      <a:pt x="1" y="11"/>
                      <a:pt x="1" y="24"/>
                    </a:cubicBezTo>
                    <a:lnTo>
                      <a:pt x="1" y="925"/>
                    </a:lnTo>
                    <a:cubicBezTo>
                      <a:pt x="1" y="939"/>
                      <a:pt x="11" y="950"/>
                      <a:pt x="25" y="950"/>
                    </a:cubicBezTo>
                    <a:lnTo>
                      <a:pt x="13031" y="950"/>
                    </a:lnTo>
                    <a:cubicBezTo>
                      <a:pt x="13044" y="950"/>
                      <a:pt x="13054" y="939"/>
                      <a:pt x="13054" y="925"/>
                    </a:cubicBezTo>
                    <a:lnTo>
                      <a:pt x="13054" y="24"/>
                    </a:lnTo>
                    <a:cubicBezTo>
                      <a:pt x="13054" y="11"/>
                      <a:pt x="13044" y="0"/>
                      <a:pt x="13031" y="0"/>
                    </a:cubicBezTo>
                    <a:close/>
                  </a:path>
                </a:pathLst>
              </a:custGeom>
              <a:solidFill>
                <a:srgbClr val="E1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 rot="3420117">
                <a:off x="5115764" y="4493949"/>
                <a:ext cx="25727" cy="28094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258" extrusionOk="0">
                    <a:moveTo>
                      <a:pt x="890" y="1"/>
                    </a:moveTo>
                    <a:cubicBezTo>
                      <a:pt x="849" y="1"/>
                      <a:pt x="807" y="12"/>
                      <a:pt x="769" y="35"/>
                    </a:cubicBezTo>
                    <a:cubicBezTo>
                      <a:pt x="752" y="45"/>
                      <a:pt x="343" y="304"/>
                      <a:pt x="53" y="942"/>
                    </a:cubicBezTo>
                    <a:cubicBezTo>
                      <a:pt x="1" y="1055"/>
                      <a:pt x="53" y="1188"/>
                      <a:pt x="168" y="1240"/>
                    </a:cubicBezTo>
                    <a:cubicBezTo>
                      <a:pt x="199" y="1250"/>
                      <a:pt x="229" y="1257"/>
                      <a:pt x="261" y="1257"/>
                    </a:cubicBezTo>
                    <a:cubicBezTo>
                      <a:pt x="349" y="1257"/>
                      <a:pt x="431" y="1209"/>
                      <a:pt x="469" y="1123"/>
                    </a:cubicBezTo>
                    <a:cubicBezTo>
                      <a:pt x="697" y="622"/>
                      <a:pt x="1004" y="421"/>
                      <a:pt x="1015" y="414"/>
                    </a:cubicBezTo>
                    <a:cubicBezTo>
                      <a:pt x="1121" y="345"/>
                      <a:pt x="1151" y="209"/>
                      <a:pt x="1086" y="107"/>
                    </a:cubicBezTo>
                    <a:cubicBezTo>
                      <a:pt x="1042" y="38"/>
                      <a:pt x="967" y="1"/>
                      <a:pt x="890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rot="3420117">
                <a:off x="5130268" y="4532106"/>
                <a:ext cx="16816" cy="200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899" extrusionOk="0">
                    <a:moveTo>
                      <a:pt x="492" y="0"/>
                    </a:moveTo>
                    <a:cubicBezTo>
                      <a:pt x="460" y="0"/>
                      <a:pt x="428" y="7"/>
                      <a:pt x="397" y="21"/>
                    </a:cubicBezTo>
                    <a:cubicBezTo>
                      <a:pt x="360" y="38"/>
                      <a:pt x="46" y="195"/>
                      <a:pt x="12" y="660"/>
                    </a:cubicBezTo>
                    <a:cubicBezTo>
                      <a:pt x="1" y="783"/>
                      <a:pt x="97" y="888"/>
                      <a:pt x="223" y="898"/>
                    </a:cubicBezTo>
                    <a:lnTo>
                      <a:pt x="240" y="898"/>
                    </a:lnTo>
                    <a:cubicBezTo>
                      <a:pt x="360" y="898"/>
                      <a:pt x="459" y="806"/>
                      <a:pt x="469" y="690"/>
                    </a:cubicBezTo>
                    <a:cubicBezTo>
                      <a:pt x="483" y="496"/>
                      <a:pt x="578" y="434"/>
                      <a:pt x="595" y="424"/>
                    </a:cubicBezTo>
                    <a:cubicBezTo>
                      <a:pt x="705" y="369"/>
                      <a:pt x="752" y="239"/>
                      <a:pt x="697" y="130"/>
                    </a:cubicBezTo>
                    <a:cubicBezTo>
                      <a:pt x="660" y="48"/>
                      <a:pt x="577" y="0"/>
                      <a:pt x="492" y="0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5105903" y="4129492"/>
                <a:ext cx="623863" cy="526515"/>
              </a:xfrm>
              <a:custGeom>
                <a:avLst/>
                <a:gdLst/>
                <a:ahLst/>
                <a:cxnLst/>
                <a:rect l="l" t="t" r="r" b="b"/>
                <a:pathLst>
                  <a:path w="19873" h="16772" extrusionOk="0">
                    <a:moveTo>
                      <a:pt x="19873" y="0"/>
                    </a:moveTo>
                    <a:lnTo>
                      <a:pt x="4861" y="2535"/>
                    </a:lnTo>
                    <a:cubicBezTo>
                      <a:pt x="4861" y="2535"/>
                      <a:pt x="4578" y="7010"/>
                      <a:pt x="1" y="9064"/>
                    </a:cubicBezTo>
                    <a:cubicBezTo>
                      <a:pt x="1" y="9064"/>
                      <a:pt x="54" y="10381"/>
                      <a:pt x="235" y="10815"/>
                    </a:cubicBezTo>
                    <a:cubicBezTo>
                      <a:pt x="464" y="11369"/>
                      <a:pt x="1096" y="11697"/>
                      <a:pt x="1096" y="11697"/>
                    </a:cubicBezTo>
                    <a:cubicBezTo>
                      <a:pt x="1096" y="11697"/>
                      <a:pt x="6198" y="11583"/>
                      <a:pt x="10177" y="5484"/>
                    </a:cubicBezTo>
                    <a:cubicBezTo>
                      <a:pt x="10324" y="5259"/>
                      <a:pt x="10530" y="5156"/>
                      <a:pt x="10759" y="5156"/>
                    </a:cubicBezTo>
                    <a:cubicBezTo>
                      <a:pt x="11733" y="5156"/>
                      <a:pt x="13124" y="7016"/>
                      <a:pt x="12157" y="9289"/>
                    </a:cubicBezTo>
                    <a:cubicBezTo>
                      <a:pt x="10968" y="12100"/>
                      <a:pt x="9558" y="15791"/>
                      <a:pt x="9558" y="15791"/>
                    </a:cubicBezTo>
                    <a:cubicBezTo>
                      <a:pt x="9558" y="15791"/>
                      <a:pt x="9886" y="16697"/>
                      <a:pt x="11025" y="16767"/>
                    </a:cubicBezTo>
                    <a:cubicBezTo>
                      <a:pt x="11084" y="16770"/>
                      <a:pt x="11142" y="16772"/>
                      <a:pt x="11201" y="16772"/>
                    </a:cubicBezTo>
                    <a:cubicBezTo>
                      <a:pt x="12285" y="16772"/>
                      <a:pt x="13351" y="16189"/>
                      <a:pt x="13351" y="16189"/>
                    </a:cubicBezTo>
                    <a:cubicBezTo>
                      <a:pt x="13351" y="16189"/>
                      <a:pt x="19491" y="4413"/>
                      <a:pt x="19873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5189345" y="3769074"/>
                <a:ext cx="555396" cy="483664"/>
              </a:xfrm>
              <a:custGeom>
                <a:avLst/>
                <a:gdLst/>
                <a:ahLst/>
                <a:cxnLst/>
                <a:rect l="l" t="t" r="r" b="b"/>
                <a:pathLst>
                  <a:path w="17692" h="15407" extrusionOk="0">
                    <a:moveTo>
                      <a:pt x="10291" y="0"/>
                    </a:moveTo>
                    <a:lnTo>
                      <a:pt x="3720" y="3237"/>
                    </a:lnTo>
                    <a:cubicBezTo>
                      <a:pt x="3720" y="3237"/>
                      <a:pt x="3122" y="8810"/>
                      <a:pt x="1564" y="10951"/>
                    </a:cubicBezTo>
                    <a:cubicBezTo>
                      <a:pt x="0" y="13088"/>
                      <a:pt x="1571" y="15394"/>
                      <a:pt x="4922" y="15394"/>
                    </a:cubicBezTo>
                    <a:cubicBezTo>
                      <a:pt x="5443" y="15394"/>
                      <a:pt x="6110" y="15407"/>
                      <a:pt x="6865" y="15407"/>
                    </a:cubicBezTo>
                    <a:cubicBezTo>
                      <a:pt x="10973" y="15407"/>
                      <a:pt x="17692" y="15023"/>
                      <a:pt x="17658" y="10086"/>
                    </a:cubicBezTo>
                    <a:cubicBezTo>
                      <a:pt x="17616" y="4242"/>
                      <a:pt x="13802" y="805"/>
                      <a:pt x="10291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9" name="Google Shape;309;p23"/>
              <p:cNvGrpSpPr/>
              <p:nvPr/>
            </p:nvGrpSpPr>
            <p:grpSpPr>
              <a:xfrm>
                <a:off x="4765797" y="2931428"/>
                <a:ext cx="787826" cy="817869"/>
                <a:chOff x="34550" y="3406650"/>
                <a:chExt cx="627400" cy="651325"/>
              </a:xfrm>
            </p:grpSpPr>
            <p:sp>
              <p:nvSpPr>
                <p:cNvPr id="310" name="Google Shape;310;p23"/>
                <p:cNvSpPr/>
                <p:nvPr/>
              </p:nvSpPr>
              <p:spPr>
                <a:xfrm>
                  <a:off x="145950" y="3574125"/>
                  <a:ext cx="269825" cy="20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3" h="8399" extrusionOk="0">
                      <a:moveTo>
                        <a:pt x="5972" y="1"/>
                      </a:moveTo>
                      <a:cubicBezTo>
                        <a:pt x="5006" y="1"/>
                        <a:pt x="4002" y="344"/>
                        <a:pt x="3056" y="995"/>
                      </a:cubicBezTo>
                      <a:cubicBezTo>
                        <a:pt x="1" y="3095"/>
                        <a:pt x="4820" y="8164"/>
                        <a:pt x="4820" y="8164"/>
                      </a:cubicBezTo>
                      <a:lnTo>
                        <a:pt x="4820" y="8398"/>
                      </a:lnTo>
                      <a:lnTo>
                        <a:pt x="10792" y="5560"/>
                      </a:lnTo>
                      <a:cubicBezTo>
                        <a:pt x="10095" y="1717"/>
                        <a:pt x="8130" y="1"/>
                        <a:pt x="5972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3"/>
                <p:cNvSpPr/>
                <p:nvPr/>
              </p:nvSpPr>
              <p:spPr>
                <a:xfrm>
                  <a:off x="34550" y="3886900"/>
                  <a:ext cx="171100" cy="17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4" h="6843" extrusionOk="0">
                      <a:moveTo>
                        <a:pt x="4412" y="1"/>
                      </a:moveTo>
                      <a:cubicBezTo>
                        <a:pt x="2271" y="1"/>
                        <a:pt x="1" y="1041"/>
                        <a:pt x="635" y="4295"/>
                      </a:cubicBezTo>
                      <a:cubicBezTo>
                        <a:pt x="1036" y="6354"/>
                        <a:pt x="2731" y="6842"/>
                        <a:pt x="4249" y="6842"/>
                      </a:cubicBezTo>
                      <a:cubicBezTo>
                        <a:pt x="5619" y="6842"/>
                        <a:pt x="6844" y="6445"/>
                        <a:pt x="6844" y="6445"/>
                      </a:cubicBezTo>
                      <a:lnTo>
                        <a:pt x="5679" y="120"/>
                      </a:lnTo>
                      <a:cubicBezTo>
                        <a:pt x="5280" y="44"/>
                        <a:pt x="4849" y="1"/>
                        <a:pt x="4412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3"/>
                <p:cNvSpPr/>
                <p:nvPr/>
              </p:nvSpPr>
              <p:spPr>
                <a:xfrm>
                  <a:off x="59925" y="3727775"/>
                  <a:ext cx="206550" cy="1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2" h="6698" extrusionOk="0">
                      <a:moveTo>
                        <a:pt x="3970" y="1"/>
                      </a:moveTo>
                      <a:cubicBezTo>
                        <a:pt x="3005" y="1"/>
                        <a:pt x="2115" y="366"/>
                        <a:pt x="1530" y="1297"/>
                      </a:cubicBezTo>
                      <a:cubicBezTo>
                        <a:pt x="1" y="3733"/>
                        <a:pt x="3298" y="6366"/>
                        <a:pt x="4591" y="6698"/>
                      </a:cubicBezTo>
                      <a:lnTo>
                        <a:pt x="8261" y="2018"/>
                      </a:lnTo>
                      <a:cubicBezTo>
                        <a:pt x="7286" y="956"/>
                        <a:pt x="5530" y="1"/>
                        <a:pt x="3970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3"/>
                <p:cNvSpPr/>
                <p:nvPr/>
              </p:nvSpPr>
              <p:spPr>
                <a:xfrm>
                  <a:off x="344200" y="3406650"/>
                  <a:ext cx="317750" cy="3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0" h="13092" extrusionOk="0">
                      <a:moveTo>
                        <a:pt x="7434" y="1"/>
                      </a:moveTo>
                      <a:cubicBezTo>
                        <a:pt x="2432" y="1"/>
                        <a:pt x="1" y="6615"/>
                        <a:pt x="192" y="13091"/>
                      </a:cubicBezTo>
                      <a:cubicBezTo>
                        <a:pt x="192" y="13091"/>
                        <a:pt x="1345" y="12698"/>
                        <a:pt x="3945" y="11939"/>
                      </a:cubicBezTo>
                      <a:cubicBezTo>
                        <a:pt x="5992" y="11340"/>
                        <a:pt x="12710" y="147"/>
                        <a:pt x="7595" y="3"/>
                      </a:cubicBezTo>
                      <a:cubicBezTo>
                        <a:pt x="7541" y="2"/>
                        <a:pt x="7487" y="1"/>
                        <a:pt x="7434" y="1"/>
                      </a:cubicBezTo>
                      <a:close/>
                    </a:path>
                  </a:pathLst>
                </a:custGeom>
                <a:solidFill>
                  <a:srgbClr val="493A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4" name="Google Shape;314;p23"/>
              <p:cNvSpPr/>
              <p:nvPr/>
            </p:nvSpPr>
            <p:spPr>
              <a:xfrm>
                <a:off x="4895636" y="3295770"/>
                <a:ext cx="872837" cy="632841"/>
              </a:xfrm>
              <a:custGeom>
                <a:avLst/>
                <a:gdLst/>
                <a:ahLst/>
                <a:cxnLst/>
                <a:rect l="l" t="t" r="r" b="b"/>
                <a:pathLst>
                  <a:path w="27804" h="20159" extrusionOk="0">
                    <a:moveTo>
                      <a:pt x="15316" y="1"/>
                    </a:moveTo>
                    <a:cubicBezTo>
                      <a:pt x="13311" y="1"/>
                      <a:pt x="11014" y="446"/>
                      <a:pt x="8442" y="1485"/>
                    </a:cubicBezTo>
                    <a:cubicBezTo>
                      <a:pt x="1" y="4894"/>
                      <a:pt x="33" y="11612"/>
                      <a:pt x="2708" y="14049"/>
                    </a:cubicBezTo>
                    <a:cubicBezTo>
                      <a:pt x="2708" y="14049"/>
                      <a:pt x="654" y="15291"/>
                      <a:pt x="1752" y="18208"/>
                    </a:cubicBezTo>
                    <a:cubicBezTo>
                      <a:pt x="2169" y="19310"/>
                      <a:pt x="3621" y="20159"/>
                      <a:pt x="5485" y="20159"/>
                    </a:cubicBezTo>
                    <a:cubicBezTo>
                      <a:pt x="6982" y="20159"/>
                      <a:pt x="8745" y="19611"/>
                      <a:pt x="10448" y="18208"/>
                    </a:cubicBezTo>
                    <a:cubicBezTo>
                      <a:pt x="10448" y="18208"/>
                      <a:pt x="10984" y="18378"/>
                      <a:pt x="11987" y="18378"/>
                    </a:cubicBezTo>
                    <a:cubicBezTo>
                      <a:pt x="13841" y="18378"/>
                      <a:pt x="17294" y="17796"/>
                      <a:pt x="21916" y="14479"/>
                    </a:cubicBezTo>
                    <a:cubicBezTo>
                      <a:pt x="27804" y="10250"/>
                      <a:pt x="24928" y="1"/>
                      <a:pt x="15316" y="1"/>
                    </a:cubicBezTo>
                    <a:close/>
                  </a:path>
                </a:pathLst>
              </a:custGeom>
              <a:solidFill>
                <a:srgbClr val="F7B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977539" y="3689400"/>
                <a:ext cx="219308" cy="51892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1653" extrusionOk="0">
                    <a:moveTo>
                      <a:pt x="4299" y="1"/>
                    </a:moveTo>
                    <a:cubicBezTo>
                      <a:pt x="4018" y="1"/>
                      <a:pt x="3737" y="20"/>
                      <a:pt x="3459" y="58"/>
                    </a:cubicBezTo>
                    <a:cubicBezTo>
                      <a:pt x="2847" y="147"/>
                      <a:pt x="2248" y="316"/>
                      <a:pt x="1670" y="537"/>
                    </a:cubicBezTo>
                    <a:cubicBezTo>
                      <a:pt x="1091" y="763"/>
                      <a:pt x="534" y="1025"/>
                      <a:pt x="1" y="1366"/>
                    </a:cubicBezTo>
                    <a:lnTo>
                      <a:pt x="201" y="1652"/>
                    </a:lnTo>
                    <a:cubicBezTo>
                      <a:pt x="682" y="1317"/>
                      <a:pt x="1223" y="1025"/>
                      <a:pt x="1768" y="783"/>
                    </a:cubicBezTo>
                    <a:cubicBezTo>
                      <a:pt x="2322" y="541"/>
                      <a:pt x="2897" y="348"/>
                      <a:pt x="3487" y="230"/>
                    </a:cubicBezTo>
                    <a:cubicBezTo>
                      <a:pt x="3841" y="166"/>
                      <a:pt x="4200" y="132"/>
                      <a:pt x="4560" y="132"/>
                    </a:cubicBezTo>
                    <a:cubicBezTo>
                      <a:pt x="4804" y="132"/>
                      <a:pt x="5048" y="147"/>
                      <a:pt x="5291" y="181"/>
                    </a:cubicBezTo>
                    <a:cubicBezTo>
                      <a:pt x="5895" y="267"/>
                      <a:pt x="6461" y="505"/>
                      <a:pt x="6986" y="816"/>
                    </a:cubicBezTo>
                    <a:cubicBezTo>
                      <a:pt x="6477" y="480"/>
                      <a:pt x="5915" y="209"/>
                      <a:pt x="5308" y="90"/>
                    </a:cubicBezTo>
                    <a:cubicBezTo>
                      <a:pt x="4976" y="29"/>
                      <a:pt x="4638" y="1"/>
                      <a:pt x="4299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5021332" y="3773093"/>
                <a:ext cx="145002" cy="73804"/>
              </a:xfrm>
              <a:custGeom>
                <a:avLst/>
                <a:gdLst/>
                <a:ahLst/>
                <a:cxnLst/>
                <a:rect l="l" t="t" r="r" b="b"/>
                <a:pathLst>
                  <a:path w="4619" h="2351" extrusionOk="0">
                    <a:moveTo>
                      <a:pt x="2164" y="1"/>
                    </a:moveTo>
                    <a:cubicBezTo>
                      <a:pt x="2075" y="1"/>
                      <a:pt x="1985" y="7"/>
                      <a:pt x="1895" y="20"/>
                    </a:cubicBezTo>
                    <a:cubicBezTo>
                      <a:pt x="1136" y="131"/>
                      <a:pt x="513" y="726"/>
                      <a:pt x="37" y="1780"/>
                    </a:cubicBezTo>
                    <a:cubicBezTo>
                      <a:pt x="0" y="1871"/>
                      <a:pt x="37" y="1973"/>
                      <a:pt x="127" y="2013"/>
                    </a:cubicBezTo>
                    <a:cubicBezTo>
                      <a:pt x="151" y="2023"/>
                      <a:pt x="175" y="2028"/>
                      <a:pt x="199" y="2028"/>
                    </a:cubicBezTo>
                    <a:cubicBezTo>
                      <a:pt x="267" y="2028"/>
                      <a:pt x="331" y="1990"/>
                      <a:pt x="361" y="1924"/>
                    </a:cubicBezTo>
                    <a:cubicBezTo>
                      <a:pt x="779" y="985"/>
                      <a:pt x="1313" y="463"/>
                      <a:pt x="1948" y="365"/>
                    </a:cubicBezTo>
                    <a:cubicBezTo>
                      <a:pt x="2020" y="354"/>
                      <a:pt x="2092" y="349"/>
                      <a:pt x="2163" y="349"/>
                    </a:cubicBezTo>
                    <a:cubicBezTo>
                      <a:pt x="2753" y="349"/>
                      <a:pt x="3322" y="690"/>
                      <a:pt x="3724" y="1000"/>
                    </a:cubicBezTo>
                    <a:cubicBezTo>
                      <a:pt x="3601" y="979"/>
                      <a:pt x="3471" y="965"/>
                      <a:pt x="3341" y="965"/>
                    </a:cubicBezTo>
                    <a:cubicBezTo>
                      <a:pt x="3121" y="965"/>
                      <a:pt x="2899" y="1005"/>
                      <a:pt x="2703" y="1116"/>
                    </a:cubicBezTo>
                    <a:cubicBezTo>
                      <a:pt x="2371" y="1305"/>
                      <a:pt x="2182" y="1657"/>
                      <a:pt x="2137" y="2157"/>
                    </a:cubicBezTo>
                    <a:cubicBezTo>
                      <a:pt x="2129" y="2256"/>
                      <a:pt x="2202" y="2342"/>
                      <a:pt x="2297" y="2350"/>
                    </a:cubicBezTo>
                    <a:lnTo>
                      <a:pt x="2314" y="2350"/>
                    </a:lnTo>
                    <a:cubicBezTo>
                      <a:pt x="2403" y="2350"/>
                      <a:pt x="2482" y="2280"/>
                      <a:pt x="2490" y="2186"/>
                    </a:cubicBezTo>
                    <a:cubicBezTo>
                      <a:pt x="2522" y="1809"/>
                      <a:pt x="2649" y="1551"/>
                      <a:pt x="2876" y="1423"/>
                    </a:cubicBezTo>
                    <a:cubicBezTo>
                      <a:pt x="3012" y="1346"/>
                      <a:pt x="3174" y="1317"/>
                      <a:pt x="3340" y="1317"/>
                    </a:cubicBezTo>
                    <a:cubicBezTo>
                      <a:pt x="3825" y="1317"/>
                      <a:pt x="4343" y="1564"/>
                      <a:pt x="4352" y="1567"/>
                    </a:cubicBezTo>
                    <a:cubicBezTo>
                      <a:pt x="4377" y="1579"/>
                      <a:pt x="4403" y="1585"/>
                      <a:pt x="4430" y="1585"/>
                    </a:cubicBezTo>
                    <a:cubicBezTo>
                      <a:pt x="4482" y="1585"/>
                      <a:pt x="4533" y="1561"/>
                      <a:pt x="4569" y="1517"/>
                    </a:cubicBezTo>
                    <a:cubicBezTo>
                      <a:pt x="4618" y="1452"/>
                      <a:pt x="4614" y="1358"/>
                      <a:pt x="4561" y="1296"/>
                    </a:cubicBezTo>
                    <a:cubicBezTo>
                      <a:pt x="4511" y="1239"/>
                      <a:pt x="3417" y="1"/>
                      <a:pt x="216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3"/>
              <p:cNvSpPr/>
              <p:nvPr/>
            </p:nvSpPr>
            <p:spPr>
              <a:xfrm>
                <a:off x="5326373" y="3588505"/>
                <a:ext cx="35160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0" extrusionOk="0">
                    <a:moveTo>
                      <a:pt x="329" y="1"/>
                    </a:moveTo>
                    <a:cubicBezTo>
                      <a:pt x="297" y="1"/>
                      <a:pt x="266" y="6"/>
                      <a:pt x="237" y="19"/>
                    </a:cubicBezTo>
                    <a:cubicBezTo>
                      <a:pt x="29" y="109"/>
                      <a:pt x="0" y="516"/>
                      <a:pt x="176" y="921"/>
                    </a:cubicBezTo>
                    <a:cubicBezTo>
                      <a:pt x="328" y="1272"/>
                      <a:pt x="585" y="1509"/>
                      <a:pt x="786" y="1509"/>
                    </a:cubicBezTo>
                    <a:cubicBezTo>
                      <a:pt x="818" y="1509"/>
                      <a:pt x="849" y="1503"/>
                      <a:pt x="877" y="1491"/>
                    </a:cubicBezTo>
                    <a:cubicBezTo>
                      <a:pt x="1091" y="1397"/>
                      <a:pt x="1119" y="995"/>
                      <a:pt x="943" y="589"/>
                    </a:cubicBezTo>
                    <a:cubicBezTo>
                      <a:pt x="791" y="238"/>
                      <a:pt x="534" y="1"/>
                      <a:pt x="329" y="1"/>
                    </a:cubicBezTo>
                    <a:close/>
                  </a:path>
                </a:pathLst>
              </a:custGeom>
              <a:solidFill>
                <a:srgbClr val="4232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5546780" y="3480106"/>
                <a:ext cx="35160" cy="47403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0" extrusionOk="0">
                    <a:moveTo>
                      <a:pt x="333" y="0"/>
                    </a:moveTo>
                    <a:cubicBezTo>
                      <a:pt x="301" y="0"/>
                      <a:pt x="271" y="6"/>
                      <a:pt x="243" y="18"/>
                    </a:cubicBezTo>
                    <a:cubicBezTo>
                      <a:pt x="29" y="113"/>
                      <a:pt x="0" y="514"/>
                      <a:pt x="177" y="921"/>
                    </a:cubicBezTo>
                    <a:cubicBezTo>
                      <a:pt x="329" y="1271"/>
                      <a:pt x="585" y="1509"/>
                      <a:pt x="790" y="1509"/>
                    </a:cubicBezTo>
                    <a:cubicBezTo>
                      <a:pt x="822" y="1509"/>
                      <a:pt x="853" y="1503"/>
                      <a:pt x="882" y="1491"/>
                    </a:cubicBezTo>
                    <a:cubicBezTo>
                      <a:pt x="1091" y="1400"/>
                      <a:pt x="1120" y="995"/>
                      <a:pt x="943" y="588"/>
                    </a:cubicBezTo>
                    <a:cubicBezTo>
                      <a:pt x="791" y="238"/>
                      <a:pt x="535" y="0"/>
                      <a:pt x="333" y="0"/>
                    </a:cubicBezTo>
                    <a:close/>
                  </a:path>
                </a:pathLst>
              </a:custGeom>
              <a:solidFill>
                <a:srgbClr val="4232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5258879" y="3646644"/>
                <a:ext cx="183897" cy="116435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3709" extrusionOk="0">
                    <a:moveTo>
                      <a:pt x="3803" y="0"/>
                    </a:moveTo>
                    <a:cubicBezTo>
                      <a:pt x="3347" y="0"/>
                      <a:pt x="2843" y="95"/>
                      <a:pt x="2334" y="283"/>
                    </a:cubicBezTo>
                    <a:cubicBezTo>
                      <a:pt x="899" y="829"/>
                      <a:pt x="0" y="1969"/>
                      <a:pt x="329" y="2838"/>
                    </a:cubicBezTo>
                    <a:cubicBezTo>
                      <a:pt x="542" y="3396"/>
                      <a:pt x="1215" y="3708"/>
                      <a:pt x="2056" y="3708"/>
                    </a:cubicBezTo>
                    <a:cubicBezTo>
                      <a:pt x="2510" y="3708"/>
                      <a:pt x="3015" y="3614"/>
                      <a:pt x="3519" y="3425"/>
                    </a:cubicBezTo>
                    <a:cubicBezTo>
                      <a:pt x="4959" y="2880"/>
                      <a:pt x="5857" y="1740"/>
                      <a:pt x="5529" y="870"/>
                    </a:cubicBezTo>
                    <a:cubicBezTo>
                      <a:pt x="5316" y="312"/>
                      <a:pt x="4643" y="0"/>
                      <a:pt x="3803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5555789" y="3522141"/>
                <a:ext cx="116403" cy="9631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068" extrusionOk="0">
                    <a:moveTo>
                      <a:pt x="2445" y="0"/>
                    </a:moveTo>
                    <a:cubicBezTo>
                      <a:pt x="1998" y="0"/>
                      <a:pt x="1481" y="201"/>
                      <a:pt x="1038" y="578"/>
                    </a:cubicBezTo>
                    <a:cubicBezTo>
                      <a:pt x="263" y="1239"/>
                      <a:pt x="1" y="2206"/>
                      <a:pt x="452" y="2732"/>
                    </a:cubicBezTo>
                    <a:cubicBezTo>
                      <a:pt x="645" y="2957"/>
                      <a:pt x="931" y="3068"/>
                      <a:pt x="1264" y="3068"/>
                    </a:cubicBezTo>
                    <a:cubicBezTo>
                      <a:pt x="1707" y="3068"/>
                      <a:pt x="2224" y="2867"/>
                      <a:pt x="2670" y="2490"/>
                    </a:cubicBezTo>
                    <a:cubicBezTo>
                      <a:pt x="3446" y="1825"/>
                      <a:pt x="3708" y="862"/>
                      <a:pt x="3257" y="336"/>
                    </a:cubicBezTo>
                    <a:cubicBezTo>
                      <a:pt x="3064" y="111"/>
                      <a:pt x="2773" y="0"/>
                      <a:pt x="2445" y="0"/>
                    </a:cubicBezTo>
                    <a:close/>
                  </a:path>
                </a:pathLst>
              </a:custGeom>
              <a:solidFill>
                <a:srgbClr val="FFA3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3"/>
              <p:cNvSpPr/>
              <p:nvPr/>
            </p:nvSpPr>
            <p:spPr>
              <a:xfrm>
                <a:off x="5394306" y="3509270"/>
                <a:ext cx="552916" cy="418964"/>
              </a:xfrm>
              <a:custGeom>
                <a:avLst/>
                <a:gdLst/>
                <a:ahLst/>
                <a:cxnLst/>
                <a:rect l="l" t="t" r="r" b="b"/>
                <a:pathLst>
                  <a:path w="17613" h="13346" extrusionOk="0">
                    <a:moveTo>
                      <a:pt x="15218" y="1"/>
                    </a:moveTo>
                    <a:cubicBezTo>
                      <a:pt x="14722" y="1"/>
                      <a:pt x="14055" y="1686"/>
                      <a:pt x="13667" y="1813"/>
                    </a:cubicBezTo>
                    <a:cubicBezTo>
                      <a:pt x="13648" y="1820"/>
                      <a:pt x="13628" y="1823"/>
                      <a:pt x="13609" y="1823"/>
                    </a:cubicBezTo>
                    <a:cubicBezTo>
                      <a:pt x="13309" y="1823"/>
                      <a:pt x="13072" y="1069"/>
                      <a:pt x="12639" y="1069"/>
                    </a:cubicBezTo>
                    <a:cubicBezTo>
                      <a:pt x="12537" y="1069"/>
                      <a:pt x="12424" y="1110"/>
                      <a:pt x="12297" y="1214"/>
                    </a:cubicBezTo>
                    <a:cubicBezTo>
                      <a:pt x="11596" y="1780"/>
                      <a:pt x="13286" y="2498"/>
                      <a:pt x="12466" y="3733"/>
                    </a:cubicBezTo>
                    <a:cubicBezTo>
                      <a:pt x="9086" y="8802"/>
                      <a:pt x="95" y="10705"/>
                      <a:pt x="26" y="12346"/>
                    </a:cubicBezTo>
                    <a:cubicBezTo>
                      <a:pt x="0" y="13001"/>
                      <a:pt x="839" y="13346"/>
                      <a:pt x="2133" y="13346"/>
                    </a:cubicBezTo>
                    <a:cubicBezTo>
                      <a:pt x="4730" y="13346"/>
                      <a:pt x="9162" y="11958"/>
                      <a:pt x="12129" y="8900"/>
                    </a:cubicBezTo>
                    <a:cubicBezTo>
                      <a:pt x="16575" y="4323"/>
                      <a:pt x="17613" y="2317"/>
                      <a:pt x="16842" y="1915"/>
                    </a:cubicBezTo>
                    <a:cubicBezTo>
                      <a:pt x="16660" y="1820"/>
                      <a:pt x="16508" y="1784"/>
                      <a:pt x="16381" y="1784"/>
                    </a:cubicBezTo>
                    <a:cubicBezTo>
                      <a:pt x="16273" y="1784"/>
                      <a:pt x="16184" y="1810"/>
                      <a:pt x="16112" y="1849"/>
                    </a:cubicBezTo>
                    <a:lnTo>
                      <a:pt x="16112" y="1849"/>
                    </a:lnTo>
                    <a:cubicBezTo>
                      <a:pt x="16279" y="1601"/>
                      <a:pt x="16396" y="1249"/>
                      <a:pt x="16009" y="976"/>
                    </a:cubicBezTo>
                    <a:cubicBezTo>
                      <a:pt x="15843" y="860"/>
                      <a:pt x="15697" y="816"/>
                      <a:pt x="15572" y="816"/>
                    </a:cubicBezTo>
                    <a:cubicBezTo>
                      <a:pt x="15356" y="816"/>
                      <a:pt x="15202" y="946"/>
                      <a:pt x="15109" y="1057"/>
                    </a:cubicBezTo>
                    <a:lnTo>
                      <a:pt x="15109" y="1057"/>
                    </a:lnTo>
                    <a:cubicBezTo>
                      <a:pt x="15301" y="754"/>
                      <a:pt x="15655" y="111"/>
                      <a:pt x="15271" y="8"/>
                    </a:cubicBezTo>
                    <a:cubicBezTo>
                      <a:pt x="15254" y="3"/>
                      <a:pt x="15236" y="1"/>
                      <a:pt x="15218" y="1"/>
                    </a:cubicBezTo>
                    <a:close/>
                  </a:path>
                </a:pathLst>
              </a:custGeom>
              <a:solidFill>
                <a:srgbClr val="F7B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5664564" y="3787313"/>
                <a:ext cx="61058" cy="43353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381" extrusionOk="0">
                    <a:moveTo>
                      <a:pt x="1364" y="1"/>
                    </a:moveTo>
                    <a:cubicBezTo>
                      <a:pt x="1227" y="1"/>
                      <a:pt x="1089" y="45"/>
                      <a:pt x="973" y="89"/>
                    </a:cubicBezTo>
                    <a:cubicBezTo>
                      <a:pt x="678" y="203"/>
                      <a:pt x="379" y="359"/>
                      <a:pt x="55" y="560"/>
                    </a:cubicBezTo>
                    <a:cubicBezTo>
                      <a:pt x="14" y="585"/>
                      <a:pt x="1" y="638"/>
                      <a:pt x="25" y="679"/>
                    </a:cubicBezTo>
                    <a:cubicBezTo>
                      <a:pt x="41" y="708"/>
                      <a:pt x="71" y="723"/>
                      <a:pt x="100" y="723"/>
                    </a:cubicBezTo>
                    <a:cubicBezTo>
                      <a:pt x="117" y="723"/>
                      <a:pt x="134" y="718"/>
                      <a:pt x="148" y="708"/>
                    </a:cubicBezTo>
                    <a:cubicBezTo>
                      <a:pt x="461" y="515"/>
                      <a:pt x="752" y="363"/>
                      <a:pt x="1039" y="252"/>
                    </a:cubicBezTo>
                    <a:cubicBezTo>
                      <a:pt x="1137" y="214"/>
                      <a:pt x="1252" y="177"/>
                      <a:pt x="1360" y="177"/>
                    </a:cubicBezTo>
                    <a:cubicBezTo>
                      <a:pt x="1416" y="177"/>
                      <a:pt x="1470" y="187"/>
                      <a:pt x="1519" y="212"/>
                    </a:cubicBezTo>
                    <a:cubicBezTo>
                      <a:pt x="1625" y="265"/>
                      <a:pt x="1687" y="388"/>
                      <a:pt x="1720" y="483"/>
                    </a:cubicBezTo>
                    <a:cubicBezTo>
                      <a:pt x="1748" y="564"/>
                      <a:pt x="1773" y="683"/>
                      <a:pt x="1732" y="778"/>
                    </a:cubicBezTo>
                    <a:cubicBezTo>
                      <a:pt x="1695" y="863"/>
                      <a:pt x="1609" y="921"/>
                      <a:pt x="1532" y="970"/>
                    </a:cubicBezTo>
                    <a:cubicBezTo>
                      <a:pt x="1400" y="1052"/>
                      <a:pt x="1256" y="1114"/>
                      <a:pt x="1108" y="1163"/>
                    </a:cubicBezTo>
                    <a:cubicBezTo>
                      <a:pt x="1041" y="1183"/>
                      <a:pt x="963" y="1203"/>
                      <a:pt x="887" y="1203"/>
                    </a:cubicBezTo>
                    <a:cubicBezTo>
                      <a:pt x="870" y="1203"/>
                      <a:pt x="854" y="1202"/>
                      <a:pt x="838" y="1200"/>
                    </a:cubicBezTo>
                    <a:cubicBezTo>
                      <a:pt x="756" y="1183"/>
                      <a:pt x="690" y="1130"/>
                      <a:pt x="674" y="1073"/>
                    </a:cubicBezTo>
                    <a:cubicBezTo>
                      <a:pt x="653" y="990"/>
                      <a:pt x="711" y="901"/>
                      <a:pt x="748" y="852"/>
                    </a:cubicBezTo>
                    <a:cubicBezTo>
                      <a:pt x="854" y="708"/>
                      <a:pt x="1019" y="597"/>
                      <a:pt x="1195" y="556"/>
                    </a:cubicBezTo>
                    <a:cubicBezTo>
                      <a:pt x="1212" y="551"/>
                      <a:pt x="1227" y="551"/>
                      <a:pt x="1240" y="551"/>
                    </a:cubicBezTo>
                    <a:cubicBezTo>
                      <a:pt x="1191" y="617"/>
                      <a:pt x="1129" y="674"/>
                      <a:pt x="1064" y="724"/>
                    </a:cubicBezTo>
                    <a:cubicBezTo>
                      <a:pt x="1023" y="753"/>
                      <a:pt x="1015" y="810"/>
                      <a:pt x="1043" y="847"/>
                    </a:cubicBezTo>
                    <a:cubicBezTo>
                      <a:pt x="1060" y="872"/>
                      <a:pt x="1087" y="884"/>
                      <a:pt x="1114" y="884"/>
                    </a:cubicBezTo>
                    <a:cubicBezTo>
                      <a:pt x="1132" y="884"/>
                      <a:pt x="1150" y="879"/>
                      <a:pt x="1166" y="867"/>
                    </a:cubicBezTo>
                    <a:cubicBezTo>
                      <a:pt x="1248" y="810"/>
                      <a:pt x="1322" y="736"/>
                      <a:pt x="1384" y="659"/>
                    </a:cubicBezTo>
                    <a:cubicBezTo>
                      <a:pt x="1396" y="638"/>
                      <a:pt x="1428" y="597"/>
                      <a:pt x="1428" y="540"/>
                    </a:cubicBezTo>
                    <a:cubicBezTo>
                      <a:pt x="1433" y="490"/>
                      <a:pt x="1412" y="449"/>
                      <a:pt x="1371" y="421"/>
                    </a:cubicBezTo>
                    <a:cubicBezTo>
                      <a:pt x="1332" y="386"/>
                      <a:pt x="1279" y="374"/>
                      <a:pt x="1230" y="374"/>
                    </a:cubicBezTo>
                    <a:cubicBezTo>
                      <a:pt x="1202" y="374"/>
                      <a:pt x="1176" y="378"/>
                      <a:pt x="1154" y="384"/>
                    </a:cubicBezTo>
                    <a:cubicBezTo>
                      <a:pt x="936" y="437"/>
                      <a:pt x="739" y="568"/>
                      <a:pt x="604" y="744"/>
                    </a:cubicBezTo>
                    <a:cubicBezTo>
                      <a:pt x="510" y="876"/>
                      <a:pt x="473" y="1003"/>
                      <a:pt x="506" y="1117"/>
                    </a:cubicBezTo>
                    <a:cubicBezTo>
                      <a:pt x="538" y="1245"/>
                      <a:pt x="657" y="1344"/>
                      <a:pt x="805" y="1372"/>
                    </a:cubicBezTo>
                    <a:cubicBezTo>
                      <a:pt x="838" y="1376"/>
                      <a:pt x="867" y="1380"/>
                      <a:pt x="896" y="1380"/>
                    </a:cubicBezTo>
                    <a:cubicBezTo>
                      <a:pt x="994" y="1380"/>
                      <a:pt x="1089" y="1356"/>
                      <a:pt x="1162" y="1331"/>
                    </a:cubicBezTo>
                    <a:cubicBezTo>
                      <a:pt x="1322" y="1278"/>
                      <a:pt x="1477" y="1208"/>
                      <a:pt x="1625" y="1117"/>
                    </a:cubicBezTo>
                    <a:cubicBezTo>
                      <a:pt x="1720" y="1060"/>
                      <a:pt x="1835" y="979"/>
                      <a:pt x="1892" y="852"/>
                    </a:cubicBezTo>
                    <a:cubicBezTo>
                      <a:pt x="1945" y="733"/>
                      <a:pt x="1941" y="589"/>
                      <a:pt x="1884" y="421"/>
                    </a:cubicBezTo>
                    <a:cubicBezTo>
                      <a:pt x="1822" y="244"/>
                      <a:pt x="1723" y="117"/>
                      <a:pt x="1600" y="55"/>
                    </a:cubicBezTo>
                    <a:cubicBezTo>
                      <a:pt x="1525" y="16"/>
                      <a:pt x="1444" y="1"/>
                      <a:pt x="1364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5449494" y="3533191"/>
                <a:ext cx="39900" cy="29603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43" extrusionOk="0">
                    <a:moveTo>
                      <a:pt x="1093" y="1"/>
                    </a:moveTo>
                    <a:lnTo>
                      <a:pt x="7" y="686"/>
                    </a:lnTo>
                    <a:cubicBezTo>
                      <a:pt x="7" y="686"/>
                      <a:pt x="0" y="942"/>
                      <a:pt x="230" y="942"/>
                    </a:cubicBezTo>
                    <a:cubicBezTo>
                      <a:pt x="255" y="942"/>
                      <a:pt x="283" y="939"/>
                      <a:pt x="315" y="932"/>
                    </a:cubicBezTo>
                    <a:cubicBezTo>
                      <a:pt x="631" y="862"/>
                      <a:pt x="1271" y="186"/>
                      <a:pt x="1093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5275492" y="3533463"/>
                <a:ext cx="61823" cy="44553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3733" extrusionOk="0">
                    <a:moveTo>
                      <a:pt x="3686" y="0"/>
                    </a:moveTo>
                    <a:cubicBezTo>
                      <a:pt x="2638" y="0"/>
                      <a:pt x="2201" y="1538"/>
                      <a:pt x="1346" y="2215"/>
                    </a:cubicBezTo>
                    <a:cubicBezTo>
                      <a:pt x="357" y="2997"/>
                      <a:pt x="278" y="2580"/>
                      <a:pt x="141" y="2839"/>
                    </a:cubicBezTo>
                    <a:cubicBezTo>
                      <a:pt x="1" y="3118"/>
                      <a:pt x="474" y="3733"/>
                      <a:pt x="1391" y="3733"/>
                    </a:cubicBezTo>
                    <a:cubicBezTo>
                      <a:pt x="1788" y="3733"/>
                      <a:pt x="2268" y="3618"/>
                      <a:pt x="2818" y="3310"/>
                    </a:cubicBezTo>
                    <a:cubicBezTo>
                      <a:pt x="4637" y="2294"/>
                      <a:pt x="5180" y="532"/>
                      <a:pt x="4234" y="126"/>
                    </a:cubicBezTo>
                    <a:cubicBezTo>
                      <a:pt x="4033" y="39"/>
                      <a:pt x="3852" y="0"/>
                      <a:pt x="3686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3"/>
              <p:cNvSpPr/>
              <p:nvPr/>
            </p:nvSpPr>
            <p:spPr>
              <a:xfrm rot="-1398344">
                <a:off x="5463888" y="3388040"/>
                <a:ext cx="86086" cy="4644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3891" extrusionOk="0">
                    <a:moveTo>
                      <a:pt x="2191" y="1"/>
                    </a:moveTo>
                    <a:cubicBezTo>
                      <a:pt x="866" y="1"/>
                      <a:pt x="0" y="539"/>
                      <a:pt x="473" y="1840"/>
                    </a:cubicBezTo>
                    <a:cubicBezTo>
                      <a:pt x="815" y="2771"/>
                      <a:pt x="1907" y="2328"/>
                      <a:pt x="3678" y="2549"/>
                    </a:cubicBezTo>
                    <a:cubicBezTo>
                      <a:pt x="5411" y="2768"/>
                      <a:pt x="5883" y="3891"/>
                      <a:pt x="6227" y="3891"/>
                    </a:cubicBezTo>
                    <a:cubicBezTo>
                      <a:pt x="6265" y="3891"/>
                      <a:pt x="6301" y="3877"/>
                      <a:pt x="6337" y="3847"/>
                    </a:cubicBezTo>
                    <a:cubicBezTo>
                      <a:pt x="6700" y="3546"/>
                      <a:pt x="7212" y="1341"/>
                      <a:pt x="4754" y="488"/>
                    </a:cubicBezTo>
                    <a:cubicBezTo>
                      <a:pt x="3859" y="177"/>
                      <a:pt x="2950" y="1"/>
                      <a:pt x="2191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3"/>
              <p:cNvSpPr/>
              <p:nvPr/>
            </p:nvSpPr>
            <p:spPr>
              <a:xfrm rot="1613050">
                <a:off x="5397019" y="4050100"/>
                <a:ext cx="124562" cy="21573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11079" extrusionOk="0">
                    <a:moveTo>
                      <a:pt x="4485" y="1"/>
                    </a:moveTo>
                    <a:cubicBezTo>
                      <a:pt x="4485" y="1"/>
                      <a:pt x="0" y="7030"/>
                      <a:pt x="3389" y="11078"/>
                    </a:cubicBezTo>
                    <a:lnTo>
                      <a:pt x="6397" y="9074"/>
                    </a:lnTo>
                    <a:cubicBezTo>
                      <a:pt x="6397" y="9074"/>
                      <a:pt x="2396" y="6398"/>
                      <a:pt x="4485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 rot="484227" flipH="1">
                <a:off x="5464478" y="4245690"/>
                <a:ext cx="87682" cy="399396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0279" extrusionOk="0">
                    <a:moveTo>
                      <a:pt x="123" y="1"/>
                    </a:moveTo>
                    <a:cubicBezTo>
                      <a:pt x="120" y="1"/>
                      <a:pt x="116" y="1"/>
                      <a:pt x="113" y="1"/>
                    </a:cubicBezTo>
                    <a:cubicBezTo>
                      <a:pt x="51" y="5"/>
                      <a:pt x="0" y="56"/>
                      <a:pt x="4" y="118"/>
                    </a:cubicBezTo>
                    <a:cubicBezTo>
                      <a:pt x="21" y="384"/>
                      <a:pt x="37" y="685"/>
                      <a:pt x="58" y="1016"/>
                    </a:cubicBezTo>
                    <a:cubicBezTo>
                      <a:pt x="62" y="1074"/>
                      <a:pt x="113" y="1118"/>
                      <a:pt x="174" y="1118"/>
                    </a:cubicBezTo>
                    <a:lnTo>
                      <a:pt x="181" y="1118"/>
                    </a:lnTo>
                    <a:cubicBezTo>
                      <a:pt x="242" y="1115"/>
                      <a:pt x="290" y="1060"/>
                      <a:pt x="287" y="998"/>
                    </a:cubicBezTo>
                    <a:cubicBezTo>
                      <a:pt x="267" y="671"/>
                      <a:pt x="246" y="370"/>
                      <a:pt x="232" y="107"/>
                    </a:cubicBezTo>
                    <a:cubicBezTo>
                      <a:pt x="229" y="49"/>
                      <a:pt x="180" y="1"/>
                      <a:pt x="123" y="1"/>
                    </a:cubicBezTo>
                    <a:close/>
                    <a:moveTo>
                      <a:pt x="241" y="1786"/>
                    </a:moveTo>
                    <a:cubicBezTo>
                      <a:pt x="237" y="1786"/>
                      <a:pt x="233" y="1786"/>
                      <a:pt x="229" y="1787"/>
                    </a:cubicBezTo>
                    <a:cubicBezTo>
                      <a:pt x="168" y="1794"/>
                      <a:pt x="119" y="1845"/>
                      <a:pt x="123" y="1906"/>
                    </a:cubicBezTo>
                    <a:cubicBezTo>
                      <a:pt x="147" y="2190"/>
                      <a:pt x="174" y="2487"/>
                      <a:pt x="201" y="2801"/>
                    </a:cubicBezTo>
                    <a:cubicBezTo>
                      <a:pt x="209" y="2859"/>
                      <a:pt x="256" y="2903"/>
                      <a:pt x="314" y="2903"/>
                    </a:cubicBezTo>
                    <a:cubicBezTo>
                      <a:pt x="317" y="2903"/>
                      <a:pt x="321" y="2900"/>
                      <a:pt x="324" y="2900"/>
                    </a:cubicBezTo>
                    <a:cubicBezTo>
                      <a:pt x="390" y="2897"/>
                      <a:pt x="434" y="2842"/>
                      <a:pt x="431" y="2780"/>
                    </a:cubicBezTo>
                    <a:cubicBezTo>
                      <a:pt x="399" y="2470"/>
                      <a:pt x="376" y="2172"/>
                      <a:pt x="352" y="1889"/>
                    </a:cubicBezTo>
                    <a:cubicBezTo>
                      <a:pt x="349" y="1831"/>
                      <a:pt x="300" y="1786"/>
                      <a:pt x="241" y="1786"/>
                    </a:cubicBezTo>
                    <a:close/>
                    <a:moveTo>
                      <a:pt x="402" y="3568"/>
                    </a:moveTo>
                    <a:cubicBezTo>
                      <a:pt x="398" y="3568"/>
                      <a:pt x="394" y="3568"/>
                      <a:pt x="390" y="3568"/>
                    </a:cubicBezTo>
                    <a:cubicBezTo>
                      <a:pt x="328" y="3576"/>
                      <a:pt x="283" y="3630"/>
                      <a:pt x="290" y="3691"/>
                    </a:cubicBezTo>
                    <a:cubicBezTo>
                      <a:pt x="317" y="3978"/>
                      <a:pt x="352" y="4276"/>
                      <a:pt x="385" y="4583"/>
                    </a:cubicBezTo>
                    <a:cubicBezTo>
                      <a:pt x="393" y="4638"/>
                      <a:pt x="444" y="4682"/>
                      <a:pt x="499" y="4682"/>
                    </a:cubicBezTo>
                    <a:lnTo>
                      <a:pt x="512" y="4682"/>
                    </a:lnTo>
                    <a:cubicBezTo>
                      <a:pt x="577" y="4674"/>
                      <a:pt x="621" y="4617"/>
                      <a:pt x="615" y="4556"/>
                    </a:cubicBezTo>
                    <a:cubicBezTo>
                      <a:pt x="577" y="4252"/>
                      <a:pt x="546" y="3954"/>
                      <a:pt x="516" y="3668"/>
                    </a:cubicBezTo>
                    <a:cubicBezTo>
                      <a:pt x="509" y="3610"/>
                      <a:pt x="461" y="3568"/>
                      <a:pt x="402" y="3568"/>
                    </a:cubicBezTo>
                    <a:close/>
                    <a:moveTo>
                      <a:pt x="612" y="5346"/>
                    </a:moveTo>
                    <a:cubicBezTo>
                      <a:pt x="606" y="5346"/>
                      <a:pt x="600" y="5346"/>
                      <a:pt x="594" y="5347"/>
                    </a:cubicBezTo>
                    <a:cubicBezTo>
                      <a:pt x="533" y="5354"/>
                      <a:pt x="488" y="5409"/>
                      <a:pt x="495" y="5470"/>
                    </a:cubicBezTo>
                    <a:cubicBezTo>
                      <a:pt x="533" y="5760"/>
                      <a:pt x="570" y="6057"/>
                      <a:pt x="615" y="6358"/>
                    </a:cubicBezTo>
                    <a:cubicBezTo>
                      <a:pt x="621" y="6415"/>
                      <a:pt x="669" y="6456"/>
                      <a:pt x="727" y="6456"/>
                    </a:cubicBezTo>
                    <a:cubicBezTo>
                      <a:pt x="730" y="6456"/>
                      <a:pt x="738" y="6453"/>
                      <a:pt x="741" y="6453"/>
                    </a:cubicBezTo>
                    <a:cubicBezTo>
                      <a:pt x="806" y="6447"/>
                      <a:pt x="847" y="6388"/>
                      <a:pt x="840" y="6327"/>
                    </a:cubicBezTo>
                    <a:cubicBezTo>
                      <a:pt x="799" y="6026"/>
                      <a:pt x="758" y="5733"/>
                      <a:pt x="721" y="5443"/>
                    </a:cubicBezTo>
                    <a:cubicBezTo>
                      <a:pt x="714" y="5387"/>
                      <a:pt x="666" y="5346"/>
                      <a:pt x="612" y="5346"/>
                    </a:cubicBezTo>
                    <a:close/>
                    <a:moveTo>
                      <a:pt x="859" y="7118"/>
                    </a:moveTo>
                    <a:cubicBezTo>
                      <a:pt x="853" y="7118"/>
                      <a:pt x="846" y="7118"/>
                      <a:pt x="840" y="7119"/>
                    </a:cubicBezTo>
                    <a:cubicBezTo>
                      <a:pt x="775" y="7129"/>
                      <a:pt x="734" y="7184"/>
                      <a:pt x="741" y="7245"/>
                    </a:cubicBezTo>
                    <a:cubicBezTo>
                      <a:pt x="785" y="7535"/>
                      <a:pt x="833" y="7833"/>
                      <a:pt x="881" y="8129"/>
                    </a:cubicBezTo>
                    <a:cubicBezTo>
                      <a:pt x="891" y="8184"/>
                      <a:pt x="939" y="8225"/>
                      <a:pt x="993" y="8225"/>
                    </a:cubicBezTo>
                    <a:lnTo>
                      <a:pt x="1014" y="8225"/>
                    </a:lnTo>
                    <a:cubicBezTo>
                      <a:pt x="1075" y="8215"/>
                      <a:pt x="1116" y="8156"/>
                      <a:pt x="1106" y="8095"/>
                    </a:cubicBezTo>
                    <a:cubicBezTo>
                      <a:pt x="1058" y="7798"/>
                      <a:pt x="1011" y="7501"/>
                      <a:pt x="970" y="7211"/>
                    </a:cubicBezTo>
                    <a:cubicBezTo>
                      <a:pt x="960" y="7159"/>
                      <a:pt x="913" y="7118"/>
                      <a:pt x="859" y="7118"/>
                    </a:cubicBezTo>
                    <a:close/>
                    <a:moveTo>
                      <a:pt x="1146" y="8882"/>
                    </a:moveTo>
                    <a:cubicBezTo>
                      <a:pt x="1140" y="8882"/>
                      <a:pt x="1133" y="8883"/>
                      <a:pt x="1127" y="8884"/>
                    </a:cubicBezTo>
                    <a:cubicBezTo>
                      <a:pt x="1065" y="8894"/>
                      <a:pt x="1020" y="8952"/>
                      <a:pt x="1034" y="9013"/>
                    </a:cubicBezTo>
                    <a:cubicBezTo>
                      <a:pt x="1086" y="9303"/>
                      <a:pt x="1140" y="9597"/>
                      <a:pt x="1195" y="9894"/>
                    </a:cubicBezTo>
                    <a:cubicBezTo>
                      <a:pt x="1205" y="9949"/>
                      <a:pt x="1253" y="9987"/>
                      <a:pt x="1307" y="9987"/>
                    </a:cubicBezTo>
                    <a:cubicBezTo>
                      <a:pt x="1315" y="9987"/>
                      <a:pt x="1321" y="9987"/>
                      <a:pt x="1328" y="9983"/>
                    </a:cubicBezTo>
                    <a:cubicBezTo>
                      <a:pt x="1389" y="9973"/>
                      <a:pt x="1430" y="9915"/>
                      <a:pt x="1420" y="9853"/>
                    </a:cubicBezTo>
                    <a:cubicBezTo>
                      <a:pt x="1362" y="9560"/>
                      <a:pt x="1311" y="9266"/>
                      <a:pt x="1260" y="8976"/>
                    </a:cubicBezTo>
                    <a:cubicBezTo>
                      <a:pt x="1247" y="8921"/>
                      <a:pt x="1200" y="8882"/>
                      <a:pt x="1146" y="8882"/>
                    </a:cubicBezTo>
                    <a:close/>
                    <a:moveTo>
                      <a:pt x="1480" y="10640"/>
                    </a:moveTo>
                    <a:cubicBezTo>
                      <a:pt x="1473" y="10640"/>
                      <a:pt x="1465" y="10641"/>
                      <a:pt x="1458" y="10642"/>
                    </a:cubicBezTo>
                    <a:cubicBezTo>
                      <a:pt x="1396" y="10655"/>
                      <a:pt x="1356" y="10713"/>
                      <a:pt x="1369" y="10775"/>
                    </a:cubicBezTo>
                    <a:cubicBezTo>
                      <a:pt x="1427" y="11065"/>
                      <a:pt x="1492" y="11356"/>
                      <a:pt x="1557" y="11652"/>
                    </a:cubicBezTo>
                    <a:cubicBezTo>
                      <a:pt x="1567" y="11704"/>
                      <a:pt x="1614" y="11737"/>
                      <a:pt x="1666" y="11737"/>
                    </a:cubicBezTo>
                    <a:lnTo>
                      <a:pt x="1690" y="11737"/>
                    </a:lnTo>
                    <a:cubicBezTo>
                      <a:pt x="1751" y="11724"/>
                      <a:pt x="1792" y="11666"/>
                      <a:pt x="1778" y="11605"/>
                    </a:cubicBezTo>
                    <a:cubicBezTo>
                      <a:pt x="1714" y="11311"/>
                      <a:pt x="1652" y="11021"/>
                      <a:pt x="1594" y="10731"/>
                    </a:cubicBezTo>
                    <a:cubicBezTo>
                      <a:pt x="1582" y="10676"/>
                      <a:pt x="1535" y="10640"/>
                      <a:pt x="1480" y="10640"/>
                    </a:cubicBezTo>
                    <a:close/>
                    <a:moveTo>
                      <a:pt x="1865" y="12390"/>
                    </a:moveTo>
                    <a:cubicBezTo>
                      <a:pt x="1856" y="12390"/>
                      <a:pt x="1848" y="12391"/>
                      <a:pt x="1840" y="12393"/>
                    </a:cubicBezTo>
                    <a:cubicBezTo>
                      <a:pt x="1778" y="12407"/>
                      <a:pt x="1741" y="12465"/>
                      <a:pt x="1754" y="12526"/>
                    </a:cubicBezTo>
                    <a:cubicBezTo>
                      <a:pt x="1823" y="12816"/>
                      <a:pt x="1891" y="13106"/>
                      <a:pt x="1967" y="13396"/>
                    </a:cubicBezTo>
                    <a:cubicBezTo>
                      <a:pt x="1980" y="13448"/>
                      <a:pt x="2024" y="13482"/>
                      <a:pt x="2076" y="13482"/>
                    </a:cubicBezTo>
                    <a:cubicBezTo>
                      <a:pt x="2085" y="13482"/>
                      <a:pt x="2096" y="13482"/>
                      <a:pt x="2103" y="13478"/>
                    </a:cubicBezTo>
                    <a:cubicBezTo>
                      <a:pt x="2164" y="13465"/>
                      <a:pt x="2202" y="13404"/>
                      <a:pt x="2188" y="13346"/>
                    </a:cubicBezTo>
                    <a:cubicBezTo>
                      <a:pt x="2117" y="13052"/>
                      <a:pt x="2045" y="12765"/>
                      <a:pt x="1977" y="12475"/>
                    </a:cubicBezTo>
                    <a:cubicBezTo>
                      <a:pt x="1964" y="12425"/>
                      <a:pt x="1917" y="12390"/>
                      <a:pt x="1865" y="12390"/>
                    </a:cubicBezTo>
                    <a:close/>
                    <a:moveTo>
                      <a:pt x="2306" y="14126"/>
                    </a:moveTo>
                    <a:cubicBezTo>
                      <a:pt x="2295" y="14126"/>
                      <a:pt x="2285" y="14127"/>
                      <a:pt x="2274" y="14130"/>
                    </a:cubicBezTo>
                    <a:cubicBezTo>
                      <a:pt x="2212" y="14144"/>
                      <a:pt x="2175" y="14206"/>
                      <a:pt x="2192" y="14264"/>
                    </a:cubicBezTo>
                    <a:cubicBezTo>
                      <a:pt x="2270" y="14554"/>
                      <a:pt x="2348" y="14841"/>
                      <a:pt x="2430" y="15131"/>
                    </a:cubicBezTo>
                    <a:cubicBezTo>
                      <a:pt x="2444" y="15178"/>
                      <a:pt x="2492" y="15213"/>
                      <a:pt x="2543" y="15213"/>
                    </a:cubicBezTo>
                    <a:cubicBezTo>
                      <a:pt x="2553" y="15213"/>
                      <a:pt x="2564" y="15209"/>
                      <a:pt x="2574" y="15206"/>
                    </a:cubicBezTo>
                    <a:cubicBezTo>
                      <a:pt x="2632" y="15189"/>
                      <a:pt x="2670" y="15128"/>
                      <a:pt x="2652" y="15069"/>
                    </a:cubicBezTo>
                    <a:cubicBezTo>
                      <a:pt x="2570" y="14783"/>
                      <a:pt x="2489" y="14496"/>
                      <a:pt x="2413" y="14209"/>
                    </a:cubicBezTo>
                    <a:cubicBezTo>
                      <a:pt x="2400" y="14158"/>
                      <a:pt x="2355" y="14126"/>
                      <a:pt x="2306" y="14126"/>
                    </a:cubicBezTo>
                    <a:close/>
                    <a:moveTo>
                      <a:pt x="2795" y="15846"/>
                    </a:moveTo>
                    <a:cubicBezTo>
                      <a:pt x="2784" y="15846"/>
                      <a:pt x="2773" y="15848"/>
                      <a:pt x="2761" y="15851"/>
                    </a:cubicBezTo>
                    <a:cubicBezTo>
                      <a:pt x="2704" y="15868"/>
                      <a:pt x="2670" y="15930"/>
                      <a:pt x="2687" y="15988"/>
                    </a:cubicBezTo>
                    <a:cubicBezTo>
                      <a:pt x="2775" y="16275"/>
                      <a:pt x="2864" y="16561"/>
                      <a:pt x="2956" y="16845"/>
                    </a:cubicBezTo>
                    <a:cubicBezTo>
                      <a:pt x="2974" y="16892"/>
                      <a:pt x="3018" y="16923"/>
                      <a:pt x="3065" y="16923"/>
                    </a:cubicBezTo>
                    <a:cubicBezTo>
                      <a:pt x="3076" y="16923"/>
                      <a:pt x="3089" y="16919"/>
                      <a:pt x="3100" y="16916"/>
                    </a:cubicBezTo>
                    <a:cubicBezTo>
                      <a:pt x="3161" y="16899"/>
                      <a:pt x="3196" y="16834"/>
                      <a:pt x="3175" y="16776"/>
                    </a:cubicBezTo>
                    <a:cubicBezTo>
                      <a:pt x="3083" y="16492"/>
                      <a:pt x="2994" y="16210"/>
                      <a:pt x="2905" y="15926"/>
                    </a:cubicBezTo>
                    <a:cubicBezTo>
                      <a:pt x="2891" y="15876"/>
                      <a:pt x="2845" y="15846"/>
                      <a:pt x="2795" y="15846"/>
                    </a:cubicBezTo>
                    <a:close/>
                    <a:moveTo>
                      <a:pt x="3353" y="17548"/>
                    </a:moveTo>
                    <a:cubicBezTo>
                      <a:pt x="3340" y="17548"/>
                      <a:pt x="3327" y="17550"/>
                      <a:pt x="3314" y="17554"/>
                    </a:cubicBezTo>
                    <a:cubicBezTo>
                      <a:pt x="3257" y="17571"/>
                      <a:pt x="3223" y="17636"/>
                      <a:pt x="3243" y="17694"/>
                    </a:cubicBezTo>
                    <a:cubicBezTo>
                      <a:pt x="3342" y="17978"/>
                      <a:pt x="3445" y="18258"/>
                      <a:pt x="3550" y="18541"/>
                    </a:cubicBezTo>
                    <a:cubicBezTo>
                      <a:pt x="3568" y="18586"/>
                      <a:pt x="3612" y="18613"/>
                      <a:pt x="3656" y="18613"/>
                    </a:cubicBezTo>
                    <a:cubicBezTo>
                      <a:pt x="3670" y="18613"/>
                      <a:pt x="3683" y="18613"/>
                      <a:pt x="3697" y="18606"/>
                    </a:cubicBezTo>
                    <a:cubicBezTo>
                      <a:pt x="3755" y="18586"/>
                      <a:pt x="3785" y="18520"/>
                      <a:pt x="3765" y="18463"/>
                    </a:cubicBezTo>
                    <a:cubicBezTo>
                      <a:pt x="3659" y="18186"/>
                      <a:pt x="3560" y="17902"/>
                      <a:pt x="3462" y="17623"/>
                    </a:cubicBezTo>
                    <a:cubicBezTo>
                      <a:pt x="3446" y="17577"/>
                      <a:pt x="3401" y="17548"/>
                      <a:pt x="3353" y="17548"/>
                    </a:cubicBezTo>
                    <a:close/>
                    <a:moveTo>
                      <a:pt x="3979" y="19227"/>
                    </a:moveTo>
                    <a:cubicBezTo>
                      <a:pt x="3966" y="19227"/>
                      <a:pt x="3952" y="19229"/>
                      <a:pt x="3939" y="19234"/>
                    </a:cubicBezTo>
                    <a:cubicBezTo>
                      <a:pt x="3881" y="19257"/>
                      <a:pt x="3851" y="19323"/>
                      <a:pt x="3875" y="19380"/>
                    </a:cubicBezTo>
                    <a:cubicBezTo>
                      <a:pt x="3984" y="19657"/>
                      <a:pt x="4100" y="19937"/>
                      <a:pt x="4216" y="20210"/>
                    </a:cubicBezTo>
                    <a:cubicBezTo>
                      <a:pt x="4236" y="20255"/>
                      <a:pt x="4277" y="20278"/>
                      <a:pt x="4322" y="20278"/>
                    </a:cubicBezTo>
                    <a:cubicBezTo>
                      <a:pt x="4338" y="20278"/>
                      <a:pt x="4352" y="20278"/>
                      <a:pt x="4366" y="20272"/>
                    </a:cubicBezTo>
                    <a:cubicBezTo>
                      <a:pt x="4424" y="20248"/>
                      <a:pt x="4452" y="20183"/>
                      <a:pt x="4428" y="20125"/>
                    </a:cubicBezTo>
                    <a:cubicBezTo>
                      <a:pt x="4311" y="19851"/>
                      <a:pt x="4199" y="19575"/>
                      <a:pt x="4086" y="19298"/>
                    </a:cubicBezTo>
                    <a:cubicBezTo>
                      <a:pt x="4068" y="19254"/>
                      <a:pt x="4024" y="19227"/>
                      <a:pt x="3979" y="19227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 rot="1837076" flipH="1">
                <a:off x="5196376" y="4233672"/>
                <a:ext cx="49650" cy="226202"/>
              </a:xfrm>
              <a:custGeom>
                <a:avLst/>
                <a:gdLst/>
                <a:ahLst/>
                <a:cxnLst/>
                <a:rect l="l" t="t" r="r" b="b"/>
                <a:pathLst>
                  <a:path w="4452" h="20279" extrusionOk="0">
                    <a:moveTo>
                      <a:pt x="123" y="1"/>
                    </a:moveTo>
                    <a:cubicBezTo>
                      <a:pt x="120" y="1"/>
                      <a:pt x="116" y="1"/>
                      <a:pt x="113" y="1"/>
                    </a:cubicBezTo>
                    <a:cubicBezTo>
                      <a:pt x="51" y="5"/>
                      <a:pt x="0" y="56"/>
                      <a:pt x="4" y="118"/>
                    </a:cubicBezTo>
                    <a:cubicBezTo>
                      <a:pt x="21" y="384"/>
                      <a:pt x="37" y="685"/>
                      <a:pt x="58" y="1016"/>
                    </a:cubicBezTo>
                    <a:cubicBezTo>
                      <a:pt x="62" y="1074"/>
                      <a:pt x="113" y="1118"/>
                      <a:pt x="174" y="1118"/>
                    </a:cubicBezTo>
                    <a:lnTo>
                      <a:pt x="181" y="1118"/>
                    </a:lnTo>
                    <a:cubicBezTo>
                      <a:pt x="242" y="1115"/>
                      <a:pt x="290" y="1060"/>
                      <a:pt x="287" y="998"/>
                    </a:cubicBezTo>
                    <a:cubicBezTo>
                      <a:pt x="267" y="671"/>
                      <a:pt x="246" y="370"/>
                      <a:pt x="232" y="107"/>
                    </a:cubicBezTo>
                    <a:cubicBezTo>
                      <a:pt x="229" y="49"/>
                      <a:pt x="180" y="1"/>
                      <a:pt x="123" y="1"/>
                    </a:cubicBezTo>
                    <a:close/>
                    <a:moveTo>
                      <a:pt x="241" y="1786"/>
                    </a:moveTo>
                    <a:cubicBezTo>
                      <a:pt x="237" y="1786"/>
                      <a:pt x="233" y="1786"/>
                      <a:pt x="229" y="1787"/>
                    </a:cubicBezTo>
                    <a:cubicBezTo>
                      <a:pt x="168" y="1794"/>
                      <a:pt x="119" y="1845"/>
                      <a:pt x="123" y="1906"/>
                    </a:cubicBezTo>
                    <a:cubicBezTo>
                      <a:pt x="147" y="2190"/>
                      <a:pt x="174" y="2487"/>
                      <a:pt x="201" y="2801"/>
                    </a:cubicBezTo>
                    <a:cubicBezTo>
                      <a:pt x="209" y="2859"/>
                      <a:pt x="256" y="2903"/>
                      <a:pt x="314" y="2903"/>
                    </a:cubicBezTo>
                    <a:cubicBezTo>
                      <a:pt x="317" y="2903"/>
                      <a:pt x="321" y="2900"/>
                      <a:pt x="324" y="2900"/>
                    </a:cubicBezTo>
                    <a:cubicBezTo>
                      <a:pt x="390" y="2897"/>
                      <a:pt x="434" y="2842"/>
                      <a:pt x="431" y="2780"/>
                    </a:cubicBezTo>
                    <a:cubicBezTo>
                      <a:pt x="399" y="2470"/>
                      <a:pt x="376" y="2172"/>
                      <a:pt x="352" y="1889"/>
                    </a:cubicBezTo>
                    <a:cubicBezTo>
                      <a:pt x="349" y="1831"/>
                      <a:pt x="300" y="1786"/>
                      <a:pt x="241" y="1786"/>
                    </a:cubicBezTo>
                    <a:close/>
                    <a:moveTo>
                      <a:pt x="402" y="3568"/>
                    </a:moveTo>
                    <a:cubicBezTo>
                      <a:pt x="398" y="3568"/>
                      <a:pt x="394" y="3568"/>
                      <a:pt x="390" y="3568"/>
                    </a:cubicBezTo>
                    <a:cubicBezTo>
                      <a:pt x="328" y="3576"/>
                      <a:pt x="283" y="3630"/>
                      <a:pt x="290" y="3691"/>
                    </a:cubicBezTo>
                    <a:cubicBezTo>
                      <a:pt x="317" y="3978"/>
                      <a:pt x="352" y="4276"/>
                      <a:pt x="385" y="4583"/>
                    </a:cubicBezTo>
                    <a:cubicBezTo>
                      <a:pt x="393" y="4638"/>
                      <a:pt x="444" y="4682"/>
                      <a:pt x="499" y="4682"/>
                    </a:cubicBezTo>
                    <a:lnTo>
                      <a:pt x="512" y="4682"/>
                    </a:lnTo>
                    <a:cubicBezTo>
                      <a:pt x="577" y="4674"/>
                      <a:pt x="621" y="4617"/>
                      <a:pt x="615" y="4556"/>
                    </a:cubicBezTo>
                    <a:cubicBezTo>
                      <a:pt x="577" y="4252"/>
                      <a:pt x="546" y="3954"/>
                      <a:pt x="516" y="3668"/>
                    </a:cubicBezTo>
                    <a:cubicBezTo>
                      <a:pt x="509" y="3610"/>
                      <a:pt x="461" y="3568"/>
                      <a:pt x="402" y="3568"/>
                    </a:cubicBezTo>
                    <a:close/>
                    <a:moveTo>
                      <a:pt x="612" y="5346"/>
                    </a:moveTo>
                    <a:cubicBezTo>
                      <a:pt x="606" y="5346"/>
                      <a:pt x="600" y="5346"/>
                      <a:pt x="594" y="5347"/>
                    </a:cubicBezTo>
                    <a:cubicBezTo>
                      <a:pt x="533" y="5354"/>
                      <a:pt x="488" y="5409"/>
                      <a:pt x="495" y="5470"/>
                    </a:cubicBezTo>
                    <a:cubicBezTo>
                      <a:pt x="533" y="5760"/>
                      <a:pt x="570" y="6057"/>
                      <a:pt x="615" y="6358"/>
                    </a:cubicBezTo>
                    <a:cubicBezTo>
                      <a:pt x="621" y="6415"/>
                      <a:pt x="669" y="6456"/>
                      <a:pt x="727" y="6456"/>
                    </a:cubicBezTo>
                    <a:cubicBezTo>
                      <a:pt x="730" y="6456"/>
                      <a:pt x="738" y="6453"/>
                      <a:pt x="741" y="6453"/>
                    </a:cubicBezTo>
                    <a:cubicBezTo>
                      <a:pt x="806" y="6447"/>
                      <a:pt x="847" y="6388"/>
                      <a:pt x="840" y="6327"/>
                    </a:cubicBezTo>
                    <a:cubicBezTo>
                      <a:pt x="799" y="6026"/>
                      <a:pt x="758" y="5733"/>
                      <a:pt x="721" y="5443"/>
                    </a:cubicBezTo>
                    <a:cubicBezTo>
                      <a:pt x="714" y="5387"/>
                      <a:pt x="666" y="5346"/>
                      <a:pt x="612" y="5346"/>
                    </a:cubicBezTo>
                    <a:close/>
                    <a:moveTo>
                      <a:pt x="859" y="7118"/>
                    </a:moveTo>
                    <a:cubicBezTo>
                      <a:pt x="853" y="7118"/>
                      <a:pt x="846" y="7118"/>
                      <a:pt x="840" y="7119"/>
                    </a:cubicBezTo>
                    <a:cubicBezTo>
                      <a:pt x="775" y="7129"/>
                      <a:pt x="734" y="7184"/>
                      <a:pt x="741" y="7245"/>
                    </a:cubicBezTo>
                    <a:cubicBezTo>
                      <a:pt x="785" y="7535"/>
                      <a:pt x="833" y="7833"/>
                      <a:pt x="881" y="8129"/>
                    </a:cubicBezTo>
                    <a:cubicBezTo>
                      <a:pt x="891" y="8184"/>
                      <a:pt x="939" y="8225"/>
                      <a:pt x="993" y="8225"/>
                    </a:cubicBezTo>
                    <a:lnTo>
                      <a:pt x="1014" y="8225"/>
                    </a:lnTo>
                    <a:cubicBezTo>
                      <a:pt x="1075" y="8215"/>
                      <a:pt x="1116" y="8156"/>
                      <a:pt x="1106" y="8095"/>
                    </a:cubicBezTo>
                    <a:cubicBezTo>
                      <a:pt x="1058" y="7798"/>
                      <a:pt x="1011" y="7501"/>
                      <a:pt x="970" y="7211"/>
                    </a:cubicBezTo>
                    <a:cubicBezTo>
                      <a:pt x="960" y="7159"/>
                      <a:pt x="913" y="7118"/>
                      <a:pt x="859" y="7118"/>
                    </a:cubicBezTo>
                    <a:close/>
                    <a:moveTo>
                      <a:pt x="1146" y="8882"/>
                    </a:moveTo>
                    <a:cubicBezTo>
                      <a:pt x="1140" y="8882"/>
                      <a:pt x="1133" y="8883"/>
                      <a:pt x="1127" y="8884"/>
                    </a:cubicBezTo>
                    <a:cubicBezTo>
                      <a:pt x="1065" y="8894"/>
                      <a:pt x="1020" y="8952"/>
                      <a:pt x="1034" y="9013"/>
                    </a:cubicBezTo>
                    <a:cubicBezTo>
                      <a:pt x="1086" y="9303"/>
                      <a:pt x="1140" y="9597"/>
                      <a:pt x="1195" y="9894"/>
                    </a:cubicBezTo>
                    <a:cubicBezTo>
                      <a:pt x="1205" y="9949"/>
                      <a:pt x="1253" y="9987"/>
                      <a:pt x="1307" y="9987"/>
                    </a:cubicBezTo>
                    <a:cubicBezTo>
                      <a:pt x="1315" y="9987"/>
                      <a:pt x="1321" y="9987"/>
                      <a:pt x="1328" y="9983"/>
                    </a:cubicBezTo>
                    <a:cubicBezTo>
                      <a:pt x="1389" y="9973"/>
                      <a:pt x="1430" y="9915"/>
                      <a:pt x="1420" y="9853"/>
                    </a:cubicBezTo>
                    <a:cubicBezTo>
                      <a:pt x="1362" y="9560"/>
                      <a:pt x="1311" y="9266"/>
                      <a:pt x="1260" y="8976"/>
                    </a:cubicBezTo>
                    <a:cubicBezTo>
                      <a:pt x="1247" y="8921"/>
                      <a:pt x="1200" y="8882"/>
                      <a:pt x="1146" y="8882"/>
                    </a:cubicBezTo>
                    <a:close/>
                    <a:moveTo>
                      <a:pt x="1480" y="10640"/>
                    </a:moveTo>
                    <a:cubicBezTo>
                      <a:pt x="1473" y="10640"/>
                      <a:pt x="1465" y="10641"/>
                      <a:pt x="1458" y="10642"/>
                    </a:cubicBezTo>
                    <a:cubicBezTo>
                      <a:pt x="1396" y="10655"/>
                      <a:pt x="1356" y="10713"/>
                      <a:pt x="1369" y="10775"/>
                    </a:cubicBezTo>
                    <a:cubicBezTo>
                      <a:pt x="1427" y="11065"/>
                      <a:pt x="1492" y="11356"/>
                      <a:pt x="1557" y="11652"/>
                    </a:cubicBezTo>
                    <a:cubicBezTo>
                      <a:pt x="1567" y="11704"/>
                      <a:pt x="1614" y="11737"/>
                      <a:pt x="1666" y="11737"/>
                    </a:cubicBezTo>
                    <a:lnTo>
                      <a:pt x="1690" y="11737"/>
                    </a:lnTo>
                    <a:cubicBezTo>
                      <a:pt x="1751" y="11724"/>
                      <a:pt x="1792" y="11666"/>
                      <a:pt x="1778" y="11605"/>
                    </a:cubicBezTo>
                    <a:cubicBezTo>
                      <a:pt x="1714" y="11311"/>
                      <a:pt x="1652" y="11021"/>
                      <a:pt x="1594" y="10731"/>
                    </a:cubicBezTo>
                    <a:cubicBezTo>
                      <a:pt x="1582" y="10676"/>
                      <a:pt x="1535" y="10640"/>
                      <a:pt x="1480" y="10640"/>
                    </a:cubicBezTo>
                    <a:close/>
                    <a:moveTo>
                      <a:pt x="1865" y="12390"/>
                    </a:moveTo>
                    <a:cubicBezTo>
                      <a:pt x="1856" y="12390"/>
                      <a:pt x="1848" y="12391"/>
                      <a:pt x="1840" y="12393"/>
                    </a:cubicBezTo>
                    <a:cubicBezTo>
                      <a:pt x="1778" y="12407"/>
                      <a:pt x="1741" y="12465"/>
                      <a:pt x="1754" y="12526"/>
                    </a:cubicBezTo>
                    <a:cubicBezTo>
                      <a:pt x="1823" y="12816"/>
                      <a:pt x="1891" y="13106"/>
                      <a:pt x="1967" y="13396"/>
                    </a:cubicBezTo>
                    <a:cubicBezTo>
                      <a:pt x="1980" y="13448"/>
                      <a:pt x="2024" y="13482"/>
                      <a:pt x="2076" y="13482"/>
                    </a:cubicBezTo>
                    <a:cubicBezTo>
                      <a:pt x="2085" y="13482"/>
                      <a:pt x="2096" y="13482"/>
                      <a:pt x="2103" y="13478"/>
                    </a:cubicBezTo>
                    <a:cubicBezTo>
                      <a:pt x="2164" y="13465"/>
                      <a:pt x="2202" y="13404"/>
                      <a:pt x="2188" y="13346"/>
                    </a:cubicBezTo>
                    <a:cubicBezTo>
                      <a:pt x="2117" y="13052"/>
                      <a:pt x="2045" y="12765"/>
                      <a:pt x="1977" y="12475"/>
                    </a:cubicBezTo>
                    <a:cubicBezTo>
                      <a:pt x="1964" y="12425"/>
                      <a:pt x="1917" y="12390"/>
                      <a:pt x="1865" y="12390"/>
                    </a:cubicBezTo>
                    <a:close/>
                    <a:moveTo>
                      <a:pt x="2306" y="14126"/>
                    </a:moveTo>
                    <a:cubicBezTo>
                      <a:pt x="2295" y="14126"/>
                      <a:pt x="2285" y="14127"/>
                      <a:pt x="2274" y="14130"/>
                    </a:cubicBezTo>
                    <a:cubicBezTo>
                      <a:pt x="2212" y="14144"/>
                      <a:pt x="2175" y="14206"/>
                      <a:pt x="2192" y="14264"/>
                    </a:cubicBezTo>
                    <a:cubicBezTo>
                      <a:pt x="2270" y="14554"/>
                      <a:pt x="2348" y="14841"/>
                      <a:pt x="2430" y="15131"/>
                    </a:cubicBezTo>
                    <a:cubicBezTo>
                      <a:pt x="2444" y="15178"/>
                      <a:pt x="2492" y="15213"/>
                      <a:pt x="2543" y="15213"/>
                    </a:cubicBezTo>
                    <a:cubicBezTo>
                      <a:pt x="2553" y="15213"/>
                      <a:pt x="2564" y="15209"/>
                      <a:pt x="2574" y="15206"/>
                    </a:cubicBezTo>
                    <a:cubicBezTo>
                      <a:pt x="2632" y="15189"/>
                      <a:pt x="2670" y="15128"/>
                      <a:pt x="2652" y="15069"/>
                    </a:cubicBezTo>
                    <a:cubicBezTo>
                      <a:pt x="2570" y="14783"/>
                      <a:pt x="2489" y="14496"/>
                      <a:pt x="2413" y="14209"/>
                    </a:cubicBezTo>
                    <a:cubicBezTo>
                      <a:pt x="2400" y="14158"/>
                      <a:pt x="2355" y="14126"/>
                      <a:pt x="2306" y="14126"/>
                    </a:cubicBezTo>
                    <a:close/>
                    <a:moveTo>
                      <a:pt x="2795" y="15846"/>
                    </a:moveTo>
                    <a:cubicBezTo>
                      <a:pt x="2784" y="15846"/>
                      <a:pt x="2773" y="15848"/>
                      <a:pt x="2761" y="15851"/>
                    </a:cubicBezTo>
                    <a:cubicBezTo>
                      <a:pt x="2704" y="15868"/>
                      <a:pt x="2670" y="15930"/>
                      <a:pt x="2687" y="15988"/>
                    </a:cubicBezTo>
                    <a:cubicBezTo>
                      <a:pt x="2775" y="16275"/>
                      <a:pt x="2864" y="16561"/>
                      <a:pt x="2956" y="16845"/>
                    </a:cubicBezTo>
                    <a:cubicBezTo>
                      <a:pt x="2974" y="16892"/>
                      <a:pt x="3018" y="16923"/>
                      <a:pt x="3065" y="16923"/>
                    </a:cubicBezTo>
                    <a:cubicBezTo>
                      <a:pt x="3076" y="16923"/>
                      <a:pt x="3089" y="16919"/>
                      <a:pt x="3100" y="16916"/>
                    </a:cubicBezTo>
                    <a:cubicBezTo>
                      <a:pt x="3161" y="16899"/>
                      <a:pt x="3196" y="16834"/>
                      <a:pt x="3175" y="16776"/>
                    </a:cubicBezTo>
                    <a:cubicBezTo>
                      <a:pt x="3083" y="16492"/>
                      <a:pt x="2994" y="16210"/>
                      <a:pt x="2905" y="15926"/>
                    </a:cubicBezTo>
                    <a:cubicBezTo>
                      <a:pt x="2891" y="15876"/>
                      <a:pt x="2845" y="15846"/>
                      <a:pt x="2795" y="15846"/>
                    </a:cubicBezTo>
                    <a:close/>
                    <a:moveTo>
                      <a:pt x="3353" y="17548"/>
                    </a:moveTo>
                    <a:cubicBezTo>
                      <a:pt x="3340" y="17548"/>
                      <a:pt x="3327" y="17550"/>
                      <a:pt x="3314" y="17554"/>
                    </a:cubicBezTo>
                    <a:cubicBezTo>
                      <a:pt x="3257" y="17571"/>
                      <a:pt x="3223" y="17636"/>
                      <a:pt x="3243" y="17694"/>
                    </a:cubicBezTo>
                    <a:cubicBezTo>
                      <a:pt x="3342" y="17978"/>
                      <a:pt x="3445" y="18258"/>
                      <a:pt x="3550" y="18541"/>
                    </a:cubicBezTo>
                    <a:cubicBezTo>
                      <a:pt x="3568" y="18586"/>
                      <a:pt x="3612" y="18613"/>
                      <a:pt x="3656" y="18613"/>
                    </a:cubicBezTo>
                    <a:cubicBezTo>
                      <a:pt x="3670" y="18613"/>
                      <a:pt x="3683" y="18613"/>
                      <a:pt x="3697" y="18606"/>
                    </a:cubicBezTo>
                    <a:cubicBezTo>
                      <a:pt x="3755" y="18586"/>
                      <a:pt x="3785" y="18520"/>
                      <a:pt x="3765" y="18463"/>
                    </a:cubicBezTo>
                    <a:cubicBezTo>
                      <a:pt x="3659" y="18186"/>
                      <a:pt x="3560" y="17902"/>
                      <a:pt x="3462" y="17623"/>
                    </a:cubicBezTo>
                    <a:cubicBezTo>
                      <a:pt x="3446" y="17577"/>
                      <a:pt x="3401" y="17548"/>
                      <a:pt x="3353" y="17548"/>
                    </a:cubicBezTo>
                    <a:close/>
                    <a:moveTo>
                      <a:pt x="3979" y="19227"/>
                    </a:moveTo>
                    <a:cubicBezTo>
                      <a:pt x="3966" y="19227"/>
                      <a:pt x="3952" y="19229"/>
                      <a:pt x="3939" y="19234"/>
                    </a:cubicBezTo>
                    <a:cubicBezTo>
                      <a:pt x="3881" y="19257"/>
                      <a:pt x="3851" y="19323"/>
                      <a:pt x="3875" y="19380"/>
                    </a:cubicBezTo>
                    <a:cubicBezTo>
                      <a:pt x="3984" y="19657"/>
                      <a:pt x="4100" y="19937"/>
                      <a:pt x="4216" y="20210"/>
                    </a:cubicBezTo>
                    <a:cubicBezTo>
                      <a:pt x="4236" y="20255"/>
                      <a:pt x="4277" y="20278"/>
                      <a:pt x="4322" y="20278"/>
                    </a:cubicBezTo>
                    <a:cubicBezTo>
                      <a:pt x="4338" y="20278"/>
                      <a:pt x="4352" y="20278"/>
                      <a:pt x="4366" y="20272"/>
                    </a:cubicBezTo>
                    <a:cubicBezTo>
                      <a:pt x="4424" y="20248"/>
                      <a:pt x="4452" y="20183"/>
                      <a:pt x="4428" y="20125"/>
                    </a:cubicBezTo>
                    <a:cubicBezTo>
                      <a:pt x="4311" y="19851"/>
                      <a:pt x="4199" y="19575"/>
                      <a:pt x="4086" y="19298"/>
                    </a:cubicBezTo>
                    <a:cubicBezTo>
                      <a:pt x="4068" y="19254"/>
                      <a:pt x="4024" y="19227"/>
                      <a:pt x="3979" y="19227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3"/>
              <p:cNvSpPr/>
              <p:nvPr/>
            </p:nvSpPr>
            <p:spPr>
              <a:xfrm flipH="1">
                <a:off x="5479510" y="3620364"/>
                <a:ext cx="29258" cy="15696"/>
              </a:xfrm>
              <a:custGeom>
                <a:avLst/>
                <a:gdLst/>
                <a:ahLst/>
                <a:cxnLst/>
                <a:rect l="l" t="t" r="r" b="b"/>
                <a:pathLst>
                  <a:path w="932" h="500" extrusionOk="0">
                    <a:moveTo>
                      <a:pt x="128" y="0"/>
                    </a:moveTo>
                    <a:cubicBezTo>
                      <a:pt x="95" y="0"/>
                      <a:pt x="63" y="13"/>
                      <a:pt x="41" y="39"/>
                    </a:cubicBezTo>
                    <a:cubicBezTo>
                      <a:pt x="0" y="87"/>
                      <a:pt x="7" y="155"/>
                      <a:pt x="55" y="196"/>
                    </a:cubicBezTo>
                    <a:cubicBezTo>
                      <a:pt x="92" y="230"/>
                      <a:pt x="420" y="499"/>
                      <a:pt x="741" y="499"/>
                    </a:cubicBezTo>
                    <a:cubicBezTo>
                      <a:pt x="768" y="499"/>
                      <a:pt x="799" y="496"/>
                      <a:pt x="826" y="493"/>
                    </a:cubicBezTo>
                    <a:cubicBezTo>
                      <a:pt x="887" y="482"/>
                      <a:pt x="932" y="424"/>
                      <a:pt x="919" y="363"/>
                    </a:cubicBezTo>
                    <a:cubicBezTo>
                      <a:pt x="909" y="308"/>
                      <a:pt x="862" y="269"/>
                      <a:pt x="808" y="269"/>
                    </a:cubicBezTo>
                    <a:cubicBezTo>
                      <a:pt x="801" y="269"/>
                      <a:pt x="795" y="270"/>
                      <a:pt x="788" y="271"/>
                    </a:cubicBezTo>
                    <a:cubicBezTo>
                      <a:pt x="772" y="274"/>
                      <a:pt x="756" y="275"/>
                      <a:pt x="739" y="275"/>
                    </a:cubicBezTo>
                    <a:cubicBezTo>
                      <a:pt x="540" y="275"/>
                      <a:pt x="290" y="101"/>
                      <a:pt x="205" y="28"/>
                    </a:cubicBezTo>
                    <a:cubicBezTo>
                      <a:pt x="183" y="10"/>
                      <a:pt x="155" y="0"/>
                      <a:pt x="128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 rot="-1943700">
                <a:off x="5385487" y="3839034"/>
                <a:ext cx="173027" cy="181771"/>
              </a:xfrm>
              <a:prstGeom prst="rect">
                <a:avLst/>
              </a:pr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" name="Google Shape;331;p23"/>
            <p:cNvGrpSpPr/>
            <p:nvPr/>
          </p:nvGrpSpPr>
          <p:grpSpPr>
            <a:xfrm>
              <a:off x="4138073" y="3540977"/>
              <a:ext cx="856417" cy="1215324"/>
              <a:chOff x="4598640" y="4070171"/>
              <a:chExt cx="483633" cy="686430"/>
            </a:xfrm>
          </p:grpSpPr>
          <p:sp>
            <p:nvSpPr>
              <p:cNvPr id="332" name="Google Shape;332;p23"/>
              <p:cNvSpPr/>
              <p:nvPr/>
            </p:nvSpPr>
            <p:spPr>
              <a:xfrm flipH="1">
                <a:off x="4635663" y="4378790"/>
                <a:ext cx="117684" cy="107131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1878" extrusionOk="0">
                    <a:moveTo>
                      <a:pt x="1032" y="1"/>
                    </a:moveTo>
                    <a:cubicBezTo>
                      <a:pt x="369" y="1"/>
                      <a:pt x="123" y="885"/>
                      <a:pt x="35" y="1438"/>
                    </a:cubicBezTo>
                    <a:cubicBezTo>
                      <a:pt x="0" y="1669"/>
                      <a:pt x="178" y="1878"/>
                      <a:pt x="413" y="1878"/>
                    </a:cubicBezTo>
                    <a:lnTo>
                      <a:pt x="1650" y="1878"/>
                    </a:lnTo>
                    <a:cubicBezTo>
                      <a:pt x="1881" y="1878"/>
                      <a:pt x="2062" y="1669"/>
                      <a:pt x="2025" y="1438"/>
                    </a:cubicBezTo>
                    <a:cubicBezTo>
                      <a:pt x="1936" y="885"/>
                      <a:pt x="1691" y="1"/>
                      <a:pt x="1032" y="1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 flipH="1">
                <a:off x="4734579" y="4308909"/>
                <a:ext cx="63548" cy="232401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4074" extrusionOk="0">
                    <a:moveTo>
                      <a:pt x="274" y="0"/>
                    </a:moveTo>
                    <a:cubicBezTo>
                      <a:pt x="194" y="0"/>
                      <a:pt x="114" y="49"/>
                      <a:pt x="106" y="153"/>
                    </a:cubicBezTo>
                    <a:cubicBezTo>
                      <a:pt x="1" y="1516"/>
                      <a:pt x="301" y="2700"/>
                      <a:pt x="758" y="3977"/>
                    </a:cubicBezTo>
                    <a:cubicBezTo>
                      <a:pt x="782" y="4045"/>
                      <a:pt x="832" y="4074"/>
                      <a:pt x="886" y="4074"/>
                    </a:cubicBezTo>
                    <a:cubicBezTo>
                      <a:pt x="993" y="4074"/>
                      <a:pt x="1113" y="3960"/>
                      <a:pt x="1066" y="3823"/>
                    </a:cubicBezTo>
                    <a:cubicBezTo>
                      <a:pt x="629" y="2601"/>
                      <a:pt x="349" y="1489"/>
                      <a:pt x="448" y="181"/>
                    </a:cubicBezTo>
                    <a:cubicBezTo>
                      <a:pt x="457" y="63"/>
                      <a:pt x="365" y="0"/>
                      <a:pt x="274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 flipH="1">
                <a:off x="4675026" y="4070171"/>
                <a:ext cx="236052" cy="251397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407" extrusionOk="0">
                    <a:moveTo>
                      <a:pt x="2018" y="0"/>
                    </a:moveTo>
                    <a:cubicBezTo>
                      <a:pt x="188" y="0"/>
                      <a:pt x="0" y="2765"/>
                      <a:pt x="0" y="3915"/>
                    </a:cubicBezTo>
                    <a:cubicBezTo>
                      <a:pt x="0" y="4185"/>
                      <a:pt x="222" y="4404"/>
                      <a:pt x="492" y="4404"/>
                    </a:cubicBezTo>
                    <a:cubicBezTo>
                      <a:pt x="728" y="4402"/>
                      <a:pt x="1034" y="4402"/>
                      <a:pt x="1368" y="4402"/>
                    </a:cubicBezTo>
                    <a:cubicBezTo>
                      <a:pt x="2149" y="4402"/>
                      <a:pt x="3085" y="4405"/>
                      <a:pt x="3643" y="4407"/>
                    </a:cubicBezTo>
                    <a:cubicBezTo>
                      <a:pt x="3920" y="4407"/>
                      <a:pt x="4138" y="4182"/>
                      <a:pt x="4131" y="3905"/>
                    </a:cubicBezTo>
                    <a:cubicBezTo>
                      <a:pt x="4104" y="2745"/>
                      <a:pt x="3841" y="0"/>
                      <a:pt x="2018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 flipH="1">
                <a:off x="4639369" y="4222313"/>
                <a:ext cx="38220" cy="36286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361" extrusionOk="0">
                    <a:moveTo>
                      <a:pt x="278" y="0"/>
                    </a:moveTo>
                    <a:cubicBezTo>
                      <a:pt x="178" y="0"/>
                      <a:pt x="68" y="85"/>
                      <a:pt x="93" y="214"/>
                    </a:cubicBezTo>
                    <a:cubicBezTo>
                      <a:pt x="284" y="1241"/>
                      <a:pt x="325" y="2265"/>
                      <a:pt x="229" y="3303"/>
                    </a:cubicBezTo>
                    <a:cubicBezTo>
                      <a:pt x="141" y="4269"/>
                      <a:pt x="0" y="5225"/>
                      <a:pt x="96" y="6198"/>
                    </a:cubicBezTo>
                    <a:cubicBezTo>
                      <a:pt x="107" y="6306"/>
                      <a:pt x="199" y="6360"/>
                      <a:pt x="285" y="6360"/>
                    </a:cubicBezTo>
                    <a:cubicBezTo>
                      <a:pt x="370" y="6360"/>
                      <a:pt x="449" y="6307"/>
                      <a:pt x="437" y="6198"/>
                    </a:cubicBezTo>
                    <a:cubicBezTo>
                      <a:pt x="335" y="5150"/>
                      <a:pt x="509" y="4129"/>
                      <a:pt x="591" y="3089"/>
                    </a:cubicBezTo>
                    <a:cubicBezTo>
                      <a:pt x="670" y="2091"/>
                      <a:pt x="608" y="1105"/>
                      <a:pt x="424" y="125"/>
                    </a:cubicBezTo>
                    <a:cubicBezTo>
                      <a:pt x="408" y="38"/>
                      <a:pt x="345" y="0"/>
                      <a:pt x="27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3"/>
              <p:cNvSpPr/>
              <p:nvPr/>
            </p:nvSpPr>
            <p:spPr>
              <a:xfrm flipH="1">
                <a:off x="4598640" y="4103372"/>
                <a:ext cx="132687" cy="142099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2491" extrusionOk="0">
                    <a:moveTo>
                      <a:pt x="1079" y="1"/>
                    </a:moveTo>
                    <a:cubicBezTo>
                      <a:pt x="151" y="1"/>
                      <a:pt x="17" y="1527"/>
                      <a:pt x="4" y="2166"/>
                    </a:cubicBezTo>
                    <a:cubicBezTo>
                      <a:pt x="0" y="2319"/>
                      <a:pt x="117" y="2445"/>
                      <a:pt x="270" y="2453"/>
                    </a:cubicBezTo>
                    <a:lnTo>
                      <a:pt x="1110" y="2490"/>
                    </a:lnTo>
                    <a:cubicBezTo>
                      <a:pt x="1557" y="2480"/>
                      <a:pt x="1847" y="2480"/>
                      <a:pt x="2035" y="2480"/>
                    </a:cubicBezTo>
                    <a:cubicBezTo>
                      <a:pt x="2036" y="2480"/>
                      <a:pt x="2038" y="2480"/>
                      <a:pt x="2040" y="2480"/>
                    </a:cubicBezTo>
                    <a:cubicBezTo>
                      <a:pt x="2198" y="2480"/>
                      <a:pt x="2325" y="2341"/>
                      <a:pt x="2315" y="2183"/>
                    </a:cubicBezTo>
                    <a:cubicBezTo>
                      <a:pt x="2264" y="1524"/>
                      <a:pt x="2048" y="36"/>
                      <a:pt x="1110" y="1"/>
                    </a:cubicBezTo>
                    <a:cubicBezTo>
                      <a:pt x="1099" y="1"/>
                      <a:pt x="1089" y="1"/>
                      <a:pt x="1079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 flipH="1">
                <a:off x="4782497" y="4318207"/>
                <a:ext cx="20593" cy="24729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4335" extrusionOk="0">
                    <a:moveTo>
                      <a:pt x="172" y="1"/>
                    </a:moveTo>
                    <a:cubicBezTo>
                      <a:pt x="86" y="1"/>
                      <a:pt x="1" y="55"/>
                      <a:pt x="2" y="165"/>
                    </a:cubicBezTo>
                    <a:cubicBezTo>
                      <a:pt x="6" y="1499"/>
                      <a:pt x="12" y="2834"/>
                      <a:pt x="15" y="4168"/>
                    </a:cubicBezTo>
                    <a:cubicBezTo>
                      <a:pt x="18" y="4279"/>
                      <a:pt x="104" y="4335"/>
                      <a:pt x="189" y="4335"/>
                    </a:cubicBezTo>
                    <a:cubicBezTo>
                      <a:pt x="275" y="4335"/>
                      <a:pt x="360" y="4279"/>
                      <a:pt x="360" y="4168"/>
                    </a:cubicBezTo>
                    <a:cubicBezTo>
                      <a:pt x="354" y="2834"/>
                      <a:pt x="351" y="1499"/>
                      <a:pt x="343" y="165"/>
                    </a:cubicBezTo>
                    <a:cubicBezTo>
                      <a:pt x="343" y="55"/>
                      <a:pt x="257" y="1"/>
                      <a:pt x="172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 flipH="1">
                <a:off x="4722715" y="4179186"/>
                <a:ext cx="146492" cy="172789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3029" extrusionOk="0">
                    <a:moveTo>
                      <a:pt x="1284" y="0"/>
                    </a:moveTo>
                    <a:cubicBezTo>
                      <a:pt x="232" y="0"/>
                      <a:pt x="41" y="1789"/>
                      <a:pt x="7" y="2619"/>
                    </a:cubicBezTo>
                    <a:cubicBezTo>
                      <a:pt x="0" y="2841"/>
                      <a:pt x="178" y="3029"/>
                      <a:pt x="404" y="3029"/>
                    </a:cubicBezTo>
                    <a:lnTo>
                      <a:pt x="2162" y="3029"/>
                    </a:lnTo>
                    <a:cubicBezTo>
                      <a:pt x="2387" y="3029"/>
                      <a:pt x="2567" y="2841"/>
                      <a:pt x="2557" y="2619"/>
                    </a:cubicBezTo>
                    <a:cubicBezTo>
                      <a:pt x="2523" y="1789"/>
                      <a:pt x="2332" y="0"/>
                      <a:pt x="1284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 flipH="1">
                <a:off x="4675366" y="4456715"/>
                <a:ext cx="54877" cy="88363"/>
              </a:xfrm>
              <a:custGeom>
                <a:avLst/>
                <a:gdLst/>
                <a:ahLst/>
                <a:cxnLst/>
                <a:rect l="l" t="t" r="r" b="b"/>
                <a:pathLst>
                  <a:path w="962" h="1549" extrusionOk="0">
                    <a:moveTo>
                      <a:pt x="713" y="0"/>
                    </a:moveTo>
                    <a:cubicBezTo>
                      <a:pt x="611" y="0"/>
                      <a:pt x="502" y="85"/>
                      <a:pt x="531" y="215"/>
                    </a:cubicBezTo>
                    <a:cubicBezTo>
                      <a:pt x="572" y="399"/>
                      <a:pt x="432" y="642"/>
                      <a:pt x="357" y="798"/>
                    </a:cubicBezTo>
                    <a:cubicBezTo>
                      <a:pt x="279" y="970"/>
                      <a:pt x="183" y="1133"/>
                      <a:pt x="84" y="1294"/>
                    </a:cubicBezTo>
                    <a:cubicBezTo>
                      <a:pt x="0" y="1425"/>
                      <a:pt x="119" y="1548"/>
                      <a:pt x="238" y="1548"/>
                    </a:cubicBezTo>
                    <a:cubicBezTo>
                      <a:pt x="290" y="1548"/>
                      <a:pt x="342" y="1525"/>
                      <a:pt x="377" y="1468"/>
                    </a:cubicBezTo>
                    <a:cubicBezTo>
                      <a:pt x="606" y="1110"/>
                      <a:pt x="961" y="570"/>
                      <a:pt x="862" y="122"/>
                    </a:cubicBezTo>
                    <a:cubicBezTo>
                      <a:pt x="843" y="37"/>
                      <a:pt x="779" y="0"/>
                      <a:pt x="713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 flipH="1">
                <a:off x="4749016" y="4489573"/>
                <a:ext cx="333257" cy="267028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4681" extrusionOk="0">
                    <a:moveTo>
                      <a:pt x="279" y="0"/>
                    </a:moveTo>
                    <a:cubicBezTo>
                      <a:pt x="77" y="0"/>
                      <a:pt x="1" y="111"/>
                      <a:pt x="104" y="359"/>
                    </a:cubicBezTo>
                    <a:cubicBezTo>
                      <a:pt x="687" y="1766"/>
                      <a:pt x="5739" y="4630"/>
                      <a:pt x="5774" y="4681"/>
                    </a:cubicBezTo>
                    <a:lnTo>
                      <a:pt x="5842" y="4548"/>
                    </a:lnTo>
                    <a:cubicBezTo>
                      <a:pt x="4872" y="2401"/>
                      <a:pt x="1218" y="0"/>
                      <a:pt x="279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 flipH="1">
                <a:off x="4768297" y="4503207"/>
                <a:ext cx="299886" cy="228522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4006" extrusionOk="0">
                    <a:moveTo>
                      <a:pt x="0" y="0"/>
                    </a:moveTo>
                    <a:cubicBezTo>
                      <a:pt x="211" y="178"/>
                      <a:pt x="427" y="349"/>
                      <a:pt x="641" y="526"/>
                    </a:cubicBezTo>
                    <a:lnTo>
                      <a:pt x="1167" y="943"/>
                    </a:lnTo>
                    <a:cubicBezTo>
                      <a:pt x="1106" y="953"/>
                      <a:pt x="1048" y="960"/>
                      <a:pt x="986" y="974"/>
                    </a:cubicBezTo>
                    <a:cubicBezTo>
                      <a:pt x="904" y="994"/>
                      <a:pt x="823" y="1015"/>
                      <a:pt x="741" y="1045"/>
                    </a:cubicBezTo>
                    <a:cubicBezTo>
                      <a:pt x="826" y="1059"/>
                      <a:pt x="911" y="1062"/>
                      <a:pt x="996" y="1062"/>
                    </a:cubicBezTo>
                    <a:cubicBezTo>
                      <a:pt x="1082" y="1062"/>
                      <a:pt x="1164" y="1056"/>
                      <a:pt x="1249" y="1045"/>
                    </a:cubicBezTo>
                    <a:lnTo>
                      <a:pt x="1294" y="1042"/>
                    </a:lnTo>
                    <a:cubicBezTo>
                      <a:pt x="1498" y="1206"/>
                      <a:pt x="1707" y="1366"/>
                      <a:pt x="1911" y="1524"/>
                    </a:cubicBezTo>
                    <a:cubicBezTo>
                      <a:pt x="1881" y="1537"/>
                      <a:pt x="1850" y="1547"/>
                      <a:pt x="1820" y="1560"/>
                    </a:cubicBezTo>
                    <a:cubicBezTo>
                      <a:pt x="1744" y="1588"/>
                      <a:pt x="1672" y="1622"/>
                      <a:pt x="1604" y="1670"/>
                    </a:cubicBezTo>
                    <a:cubicBezTo>
                      <a:pt x="1614" y="1671"/>
                      <a:pt x="1624" y="1671"/>
                      <a:pt x="1634" y="1671"/>
                    </a:cubicBezTo>
                    <a:cubicBezTo>
                      <a:pt x="1706" y="1671"/>
                      <a:pt x="1774" y="1661"/>
                      <a:pt x="1843" y="1650"/>
                    </a:cubicBezTo>
                    <a:cubicBezTo>
                      <a:pt x="1905" y="1639"/>
                      <a:pt x="1963" y="1622"/>
                      <a:pt x="2020" y="1609"/>
                    </a:cubicBezTo>
                    <a:cubicBezTo>
                      <a:pt x="2212" y="1755"/>
                      <a:pt x="2403" y="1902"/>
                      <a:pt x="2594" y="2049"/>
                    </a:cubicBezTo>
                    <a:cubicBezTo>
                      <a:pt x="2625" y="2072"/>
                      <a:pt x="2659" y="2097"/>
                      <a:pt x="2690" y="2124"/>
                    </a:cubicBezTo>
                    <a:cubicBezTo>
                      <a:pt x="2598" y="2162"/>
                      <a:pt x="2509" y="2203"/>
                      <a:pt x="2423" y="2261"/>
                    </a:cubicBezTo>
                    <a:cubicBezTo>
                      <a:pt x="2553" y="2257"/>
                      <a:pt x="2672" y="2230"/>
                      <a:pt x="2792" y="2199"/>
                    </a:cubicBezTo>
                    <a:cubicBezTo>
                      <a:pt x="3035" y="2384"/>
                      <a:pt x="3280" y="2564"/>
                      <a:pt x="3523" y="2745"/>
                    </a:cubicBezTo>
                    <a:cubicBezTo>
                      <a:pt x="3403" y="2779"/>
                      <a:pt x="3284" y="2817"/>
                      <a:pt x="3167" y="2875"/>
                    </a:cubicBezTo>
                    <a:cubicBezTo>
                      <a:pt x="3196" y="2877"/>
                      <a:pt x="3223" y="2878"/>
                      <a:pt x="3251" y="2878"/>
                    </a:cubicBezTo>
                    <a:cubicBezTo>
                      <a:pt x="3384" y="2878"/>
                      <a:pt x="3512" y="2859"/>
                      <a:pt x="3638" y="2834"/>
                    </a:cubicBezTo>
                    <a:cubicBezTo>
                      <a:pt x="3731" y="2902"/>
                      <a:pt x="3823" y="2970"/>
                      <a:pt x="3915" y="3039"/>
                    </a:cubicBezTo>
                    <a:cubicBezTo>
                      <a:pt x="4041" y="3131"/>
                      <a:pt x="4164" y="3223"/>
                      <a:pt x="4291" y="3312"/>
                    </a:cubicBezTo>
                    <a:cubicBezTo>
                      <a:pt x="4232" y="3332"/>
                      <a:pt x="4178" y="3356"/>
                      <a:pt x="4123" y="3387"/>
                    </a:cubicBezTo>
                    <a:cubicBezTo>
                      <a:pt x="4170" y="3394"/>
                      <a:pt x="4215" y="3396"/>
                      <a:pt x="4259" y="3396"/>
                    </a:cubicBezTo>
                    <a:cubicBezTo>
                      <a:pt x="4304" y="3396"/>
                      <a:pt x="4347" y="3394"/>
                      <a:pt x="4390" y="3391"/>
                    </a:cubicBezTo>
                    <a:lnTo>
                      <a:pt x="4393" y="3391"/>
                    </a:lnTo>
                    <a:cubicBezTo>
                      <a:pt x="4680" y="3599"/>
                      <a:pt x="4966" y="3804"/>
                      <a:pt x="5256" y="4005"/>
                    </a:cubicBezTo>
                    <a:lnTo>
                      <a:pt x="4615" y="3482"/>
                    </a:lnTo>
                    <a:lnTo>
                      <a:pt x="4434" y="3336"/>
                    </a:lnTo>
                    <a:lnTo>
                      <a:pt x="4431" y="3329"/>
                    </a:lnTo>
                    <a:cubicBezTo>
                      <a:pt x="4424" y="3244"/>
                      <a:pt x="4410" y="3158"/>
                      <a:pt x="4386" y="3076"/>
                    </a:cubicBezTo>
                    <a:cubicBezTo>
                      <a:pt x="4363" y="2991"/>
                      <a:pt x="4335" y="2909"/>
                      <a:pt x="4291" y="2827"/>
                    </a:cubicBezTo>
                    <a:cubicBezTo>
                      <a:pt x="4273" y="2920"/>
                      <a:pt x="4277" y="3008"/>
                      <a:pt x="4284" y="3093"/>
                    </a:cubicBezTo>
                    <a:cubicBezTo>
                      <a:pt x="4291" y="3142"/>
                      <a:pt x="4298" y="3189"/>
                      <a:pt x="4304" y="3237"/>
                    </a:cubicBezTo>
                    <a:lnTo>
                      <a:pt x="3966" y="2970"/>
                    </a:lnTo>
                    <a:cubicBezTo>
                      <a:pt x="3878" y="2899"/>
                      <a:pt x="3786" y="2830"/>
                      <a:pt x="3697" y="2759"/>
                    </a:cubicBezTo>
                    <a:cubicBezTo>
                      <a:pt x="3687" y="2677"/>
                      <a:pt x="3676" y="2595"/>
                      <a:pt x="3659" y="2513"/>
                    </a:cubicBezTo>
                    <a:cubicBezTo>
                      <a:pt x="3638" y="2431"/>
                      <a:pt x="3618" y="2346"/>
                      <a:pt x="3584" y="2264"/>
                    </a:cubicBezTo>
                    <a:cubicBezTo>
                      <a:pt x="3570" y="2353"/>
                      <a:pt x="3567" y="2438"/>
                      <a:pt x="3567" y="2523"/>
                    </a:cubicBezTo>
                    <a:cubicBezTo>
                      <a:pt x="3567" y="2571"/>
                      <a:pt x="3570" y="2616"/>
                      <a:pt x="3574" y="2663"/>
                    </a:cubicBezTo>
                    <a:cubicBezTo>
                      <a:pt x="3335" y="2479"/>
                      <a:pt x="3096" y="2294"/>
                      <a:pt x="2857" y="2110"/>
                    </a:cubicBezTo>
                    <a:cubicBezTo>
                      <a:pt x="2857" y="2028"/>
                      <a:pt x="2854" y="1943"/>
                      <a:pt x="2844" y="1861"/>
                    </a:cubicBezTo>
                    <a:cubicBezTo>
                      <a:pt x="2830" y="1769"/>
                      <a:pt x="2816" y="1680"/>
                      <a:pt x="2786" y="1588"/>
                    </a:cubicBezTo>
                    <a:cubicBezTo>
                      <a:pt x="2762" y="1680"/>
                      <a:pt x="2751" y="1773"/>
                      <a:pt x="2748" y="1864"/>
                    </a:cubicBezTo>
                    <a:cubicBezTo>
                      <a:pt x="2745" y="1916"/>
                      <a:pt x="2745" y="1970"/>
                      <a:pt x="2745" y="2022"/>
                    </a:cubicBezTo>
                    <a:cubicBezTo>
                      <a:pt x="2717" y="2001"/>
                      <a:pt x="2690" y="1981"/>
                      <a:pt x="2663" y="1960"/>
                    </a:cubicBezTo>
                    <a:cubicBezTo>
                      <a:pt x="2478" y="1820"/>
                      <a:pt x="2297" y="1683"/>
                      <a:pt x="2116" y="1547"/>
                    </a:cubicBezTo>
                    <a:lnTo>
                      <a:pt x="2116" y="1540"/>
                    </a:lnTo>
                    <a:cubicBezTo>
                      <a:pt x="2113" y="1404"/>
                      <a:pt x="2106" y="1267"/>
                      <a:pt x="2065" y="1130"/>
                    </a:cubicBezTo>
                    <a:cubicBezTo>
                      <a:pt x="2028" y="1243"/>
                      <a:pt x="2014" y="1352"/>
                      <a:pt x="2007" y="1465"/>
                    </a:cubicBezTo>
                    <a:cubicBezTo>
                      <a:pt x="1785" y="1298"/>
                      <a:pt x="1563" y="1130"/>
                      <a:pt x="1341" y="966"/>
                    </a:cubicBezTo>
                    <a:lnTo>
                      <a:pt x="1297" y="936"/>
                    </a:lnTo>
                    <a:cubicBezTo>
                      <a:pt x="1297" y="861"/>
                      <a:pt x="1294" y="789"/>
                      <a:pt x="1283" y="714"/>
                    </a:cubicBezTo>
                    <a:cubicBezTo>
                      <a:pt x="1273" y="622"/>
                      <a:pt x="1259" y="530"/>
                      <a:pt x="1232" y="438"/>
                    </a:cubicBezTo>
                    <a:cubicBezTo>
                      <a:pt x="1212" y="530"/>
                      <a:pt x="1198" y="622"/>
                      <a:pt x="1191" y="714"/>
                    </a:cubicBezTo>
                    <a:cubicBezTo>
                      <a:pt x="1188" y="762"/>
                      <a:pt x="1188" y="810"/>
                      <a:pt x="1185" y="854"/>
                    </a:cubicBezTo>
                    <a:lnTo>
                      <a:pt x="676" y="479"/>
                    </a:lnTo>
                    <a:cubicBezTo>
                      <a:pt x="451" y="322"/>
                      <a:pt x="229" y="158"/>
                      <a:pt x="0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 flipH="1">
                <a:off x="4817924" y="4245417"/>
                <a:ext cx="125100" cy="27204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4769" extrusionOk="0">
                    <a:moveTo>
                      <a:pt x="711" y="0"/>
                    </a:moveTo>
                    <a:lnTo>
                      <a:pt x="711" y="0"/>
                    </a:lnTo>
                    <a:cubicBezTo>
                      <a:pt x="714" y="191"/>
                      <a:pt x="724" y="379"/>
                      <a:pt x="732" y="570"/>
                    </a:cubicBezTo>
                    <a:cubicBezTo>
                      <a:pt x="752" y="762"/>
                      <a:pt x="765" y="952"/>
                      <a:pt x="789" y="1140"/>
                    </a:cubicBezTo>
                    <a:cubicBezTo>
                      <a:pt x="820" y="1386"/>
                      <a:pt x="861" y="1628"/>
                      <a:pt x="909" y="1871"/>
                    </a:cubicBezTo>
                    <a:cubicBezTo>
                      <a:pt x="612" y="1686"/>
                      <a:pt x="311" y="1509"/>
                      <a:pt x="1" y="1348"/>
                    </a:cubicBezTo>
                    <a:lnTo>
                      <a:pt x="1" y="1348"/>
                    </a:lnTo>
                    <a:cubicBezTo>
                      <a:pt x="305" y="1587"/>
                      <a:pt x="622" y="1813"/>
                      <a:pt x="943" y="2028"/>
                    </a:cubicBezTo>
                    <a:cubicBezTo>
                      <a:pt x="960" y="2110"/>
                      <a:pt x="981" y="2188"/>
                      <a:pt x="998" y="2266"/>
                    </a:cubicBezTo>
                    <a:cubicBezTo>
                      <a:pt x="1069" y="2547"/>
                      <a:pt x="1151" y="2827"/>
                      <a:pt x="1250" y="3100"/>
                    </a:cubicBezTo>
                    <a:cubicBezTo>
                      <a:pt x="1219" y="3089"/>
                      <a:pt x="1192" y="3076"/>
                      <a:pt x="1165" y="3065"/>
                    </a:cubicBezTo>
                    <a:cubicBezTo>
                      <a:pt x="1072" y="3032"/>
                      <a:pt x="981" y="2997"/>
                      <a:pt x="888" y="2970"/>
                    </a:cubicBezTo>
                    <a:cubicBezTo>
                      <a:pt x="704" y="2909"/>
                      <a:pt x="513" y="2857"/>
                      <a:pt x="322" y="2813"/>
                    </a:cubicBezTo>
                    <a:lnTo>
                      <a:pt x="322" y="2813"/>
                    </a:lnTo>
                    <a:cubicBezTo>
                      <a:pt x="499" y="2901"/>
                      <a:pt x="673" y="2983"/>
                      <a:pt x="855" y="3059"/>
                    </a:cubicBezTo>
                    <a:lnTo>
                      <a:pt x="1117" y="3175"/>
                    </a:lnTo>
                    <a:cubicBezTo>
                      <a:pt x="1162" y="3196"/>
                      <a:pt x="1206" y="3212"/>
                      <a:pt x="1247" y="3232"/>
                    </a:cubicBezTo>
                    <a:cubicBezTo>
                      <a:pt x="1253" y="3236"/>
                      <a:pt x="1266" y="3244"/>
                      <a:pt x="1268" y="3244"/>
                    </a:cubicBezTo>
                    <a:cubicBezTo>
                      <a:pt x="1268" y="3244"/>
                      <a:pt x="1268" y="3244"/>
                      <a:pt x="1267" y="3243"/>
                    </a:cubicBezTo>
                    <a:cubicBezTo>
                      <a:pt x="1264" y="3243"/>
                      <a:pt x="1264" y="3240"/>
                      <a:pt x="1260" y="3237"/>
                    </a:cubicBezTo>
                    <a:lnTo>
                      <a:pt x="1260" y="3229"/>
                    </a:lnTo>
                    <a:cubicBezTo>
                      <a:pt x="1260" y="3232"/>
                      <a:pt x="1271" y="3250"/>
                      <a:pt x="1281" y="3257"/>
                    </a:cubicBezTo>
                    <a:cubicBezTo>
                      <a:pt x="1294" y="3267"/>
                      <a:pt x="1305" y="3267"/>
                      <a:pt x="1312" y="3270"/>
                    </a:cubicBezTo>
                    <a:cubicBezTo>
                      <a:pt x="1326" y="3298"/>
                      <a:pt x="1335" y="3328"/>
                      <a:pt x="1346" y="3359"/>
                    </a:cubicBezTo>
                    <a:cubicBezTo>
                      <a:pt x="1431" y="3560"/>
                      <a:pt x="1520" y="3758"/>
                      <a:pt x="1619" y="3949"/>
                    </a:cubicBezTo>
                    <a:cubicBezTo>
                      <a:pt x="1493" y="3929"/>
                      <a:pt x="1362" y="3916"/>
                      <a:pt x="1233" y="3905"/>
                    </a:cubicBezTo>
                    <a:cubicBezTo>
                      <a:pt x="1104" y="3894"/>
                      <a:pt x="975" y="3887"/>
                      <a:pt x="844" y="3887"/>
                    </a:cubicBezTo>
                    <a:cubicBezTo>
                      <a:pt x="819" y="3887"/>
                      <a:pt x="794" y="3887"/>
                      <a:pt x="768" y="3888"/>
                    </a:cubicBezTo>
                    <a:cubicBezTo>
                      <a:pt x="919" y="3939"/>
                      <a:pt x="1069" y="3974"/>
                      <a:pt x="1219" y="4004"/>
                    </a:cubicBezTo>
                    <a:cubicBezTo>
                      <a:pt x="1370" y="4035"/>
                      <a:pt x="1520" y="4059"/>
                      <a:pt x="1674" y="4080"/>
                    </a:cubicBezTo>
                    <a:lnTo>
                      <a:pt x="1694" y="4083"/>
                    </a:lnTo>
                    <a:cubicBezTo>
                      <a:pt x="1752" y="4182"/>
                      <a:pt x="2076" y="4677"/>
                      <a:pt x="2141" y="4769"/>
                    </a:cubicBezTo>
                    <a:cubicBezTo>
                      <a:pt x="2192" y="4656"/>
                      <a:pt x="1776" y="4168"/>
                      <a:pt x="1728" y="4066"/>
                    </a:cubicBezTo>
                    <a:lnTo>
                      <a:pt x="1738" y="4042"/>
                    </a:lnTo>
                    <a:cubicBezTo>
                      <a:pt x="1789" y="3916"/>
                      <a:pt x="1841" y="3785"/>
                      <a:pt x="1888" y="3656"/>
                    </a:cubicBezTo>
                    <a:cubicBezTo>
                      <a:pt x="1912" y="3591"/>
                      <a:pt x="1933" y="3523"/>
                      <a:pt x="1953" y="3458"/>
                    </a:cubicBezTo>
                    <a:cubicBezTo>
                      <a:pt x="1977" y="3393"/>
                      <a:pt x="1994" y="3325"/>
                      <a:pt x="2022" y="3260"/>
                    </a:cubicBezTo>
                    <a:lnTo>
                      <a:pt x="2022" y="3260"/>
                    </a:lnTo>
                    <a:cubicBezTo>
                      <a:pt x="1970" y="3311"/>
                      <a:pt x="1940" y="3376"/>
                      <a:pt x="1902" y="3434"/>
                    </a:cubicBezTo>
                    <a:cubicBezTo>
                      <a:pt x="1868" y="3495"/>
                      <a:pt x="1830" y="3554"/>
                      <a:pt x="1800" y="3618"/>
                    </a:cubicBezTo>
                    <a:cubicBezTo>
                      <a:pt x="1752" y="3714"/>
                      <a:pt x="1704" y="3810"/>
                      <a:pt x="1663" y="3908"/>
                    </a:cubicBezTo>
                    <a:cubicBezTo>
                      <a:pt x="1653" y="3892"/>
                      <a:pt x="1646" y="3875"/>
                      <a:pt x="1639" y="3858"/>
                    </a:cubicBezTo>
                    <a:cubicBezTo>
                      <a:pt x="1564" y="3683"/>
                      <a:pt x="1499" y="3503"/>
                      <a:pt x="1438" y="3325"/>
                    </a:cubicBezTo>
                    <a:cubicBezTo>
                      <a:pt x="1424" y="3287"/>
                      <a:pt x="1414" y="3250"/>
                      <a:pt x="1400" y="3209"/>
                    </a:cubicBezTo>
                    <a:cubicBezTo>
                      <a:pt x="1411" y="3199"/>
                      <a:pt x="1421" y="3185"/>
                      <a:pt x="1428" y="3171"/>
                    </a:cubicBezTo>
                    <a:cubicBezTo>
                      <a:pt x="1537" y="3007"/>
                      <a:pt x="1633" y="2837"/>
                      <a:pt x="1725" y="2666"/>
                    </a:cubicBezTo>
                    <a:cubicBezTo>
                      <a:pt x="1817" y="2495"/>
                      <a:pt x="1902" y="2318"/>
                      <a:pt x="1977" y="2137"/>
                    </a:cubicBezTo>
                    <a:lnTo>
                      <a:pt x="1977" y="2137"/>
                    </a:lnTo>
                    <a:cubicBezTo>
                      <a:pt x="1858" y="2294"/>
                      <a:pt x="1745" y="2454"/>
                      <a:pt x="1639" y="2615"/>
                    </a:cubicBezTo>
                    <a:lnTo>
                      <a:pt x="1353" y="3059"/>
                    </a:lnTo>
                    <a:cubicBezTo>
                      <a:pt x="1267" y="2786"/>
                      <a:pt x="1189" y="2512"/>
                      <a:pt x="1121" y="2236"/>
                    </a:cubicBezTo>
                    <a:cubicBezTo>
                      <a:pt x="1100" y="2158"/>
                      <a:pt x="1083" y="2082"/>
                      <a:pt x="1066" y="2004"/>
                    </a:cubicBezTo>
                    <a:cubicBezTo>
                      <a:pt x="1247" y="1768"/>
                      <a:pt x="1424" y="1529"/>
                      <a:pt x="1598" y="1283"/>
                    </a:cubicBezTo>
                    <a:cubicBezTo>
                      <a:pt x="1776" y="1034"/>
                      <a:pt x="1950" y="779"/>
                      <a:pt x="2110" y="512"/>
                    </a:cubicBezTo>
                    <a:lnTo>
                      <a:pt x="2110" y="512"/>
                    </a:lnTo>
                    <a:cubicBezTo>
                      <a:pt x="1902" y="741"/>
                      <a:pt x="1704" y="976"/>
                      <a:pt x="1513" y="1219"/>
                    </a:cubicBezTo>
                    <a:cubicBezTo>
                      <a:pt x="1346" y="1423"/>
                      <a:pt x="1189" y="1635"/>
                      <a:pt x="1031" y="1847"/>
                    </a:cubicBezTo>
                    <a:cubicBezTo>
                      <a:pt x="1018" y="1792"/>
                      <a:pt x="1004" y="1737"/>
                      <a:pt x="994" y="1683"/>
                    </a:cubicBezTo>
                    <a:cubicBezTo>
                      <a:pt x="950" y="1499"/>
                      <a:pt x="926" y="1311"/>
                      <a:pt x="885" y="1127"/>
                    </a:cubicBezTo>
                    <a:cubicBezTo>
                      <a:pt x="817" y="754"/>
                      <a:pt x="768" y="376"/>
                      <a:pt x="711" y="0"/>
                    </a:cubicBezTo>
                    <a:close/>
                  </a:path>
                </a:pathLst>
              </a:custGeom>
              <a:solidFill>
                <a:srgbClr val="6052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 flipH="1">
                <a:off x="4871090" y="4206968"/>
                <a:ext cx="55733" cy="4905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60" extrusionOk="0">
                    <a:moveTo>
                      <a:pt x="487" y="1"/>
                    </a:moveTo>
                    <a:cubicBezTo>
                      <a:pt x="425" y="1"/>
                      <a:pt x="363" y="14"/>
                      <a:pt x="304" y="43"/>
                    </a:cubicBezTo>
                    <a:cubicBezTo>
                      <a:pt x="89" y="145"/>
                      <a:pt x="0" y="401"/>
                      <a:pt x="103" y="616"/>
                    </a:cubicBezTo>
                    <a:cubicBezTo>
                      <a:pt x="177" y="769"/>
                      <a:pt x="331" y="860"/>
                      <a:pt x="490" y="860"/>
                    </a:cubicBezTo>
                    <a:cubicBezTo>
                      <a:pt x="552" y="860"/>
                      <a:pt x="614" y="846"/>
                      <a:pt x="673" y="818"/>
                    </a:cubicBezTo>
                    <a:cubicBezTo>
                      <a:pt x="888" y="715"/>
                      <a:pt x="976" y="459"/>
                      <a:pt x="874" y="244"/>
                    </a:cubicBezTo>
                    <a:cubicBezTo>
                      <a:pt x="800" y="91"/>
                      <a:pt x="646" y="1"/>
                      <a:pt x="487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 flipH="1">
                <a:off x="4799440" y="4256598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90" y="0"/>
                    </a:moveTo>
                    <a:cubicBezTo>
                      <a:pt x="428" y="0"/>
                      <a:pt x="364" y="14"/>
                      <a:pt x="304" y="43"/>
                    </a:cubicBezTo>
                    <a:cubicBezTo>
                      <a:pt x="93" y="145"/>
                      <a:pt x="0" y="402"/>
                      <a:pt x="103" y="613"/>
                    </a:cubicBezTo>
                    <a:cubicBezTo>
                      <a:pt x="176" y="768"/>
                      <a:pt x="329" y="857"/>
                      <a:pt x="489" y="857"/>
                    </a:cubicBezTo>
                    <a:cubicBezTo>
                      <a:pt x="552" y="857"/>
                      <a:pt x="616" y="843"/>
                      <a:pt x="676" y="815"/>
                    </a:cubicBezTo>
                    <a:cubicBezTo>
                      <a:pt x="887" y="712"/>
                      <a:pt x="977" y="456"/>
                      <a:pt x="878" y="244"/>
                    </a:cubicBezTo>
                    <a:cubicBezTo>
                      <a:pt x="804" y="90"/>
                      <a:pt x="651" y="0"/>
                      <a:pt x="490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 flipH="1">
                <a:off x="4800410" y="4336234"/>
                <a:ext cx="51112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787" extrusionOk="0">
                    <a:moveTo>
                      <a:pt x="449" y="1"/>
                    </a:moveTo>
                    <a:cubicBezTo>
                      <a:pt x="393" y="1"/>
                      <a:pt x="335" y="13"/>
                      <a:pt x="281" y="40"/>
                    </a:cubicBezTo>
                    <a:cubicBezTo>
                      <a:pt x="83" y="132"/>
                      <a:pt x="1" y="367"/>
                      <a:pt x="97" y="562"/>
                    </a:cubicBezTo>
                    <a:cubicBezTo>
                      <a:pt x="163" y="704"/>
                      <a:pt x="303" y="786"/>
                      <a:pt x="448" y="786"/>
                    </a:cubicBezTo>
                    <a:cubicBezTo>
                      <a:pt x="506" y="786"/>
                      <a:pt x="564" y="773"/>
                      <a:pt x="619" y="747"/>
                    </a:cubicBezTo>
                    <a:cubicBezTo>
                      <a:pt x="814" y="654"/>
                      <a:pt x="896" y="419"/>
                      <a:pt x="803" y="224"/>
                    </a:cubicBezTo>
                    <a:cubicBezTo>
                      <a:pt x="737" y="84"/>
                      <a:pt x="596" y="1"/>
                      <a:pt x="44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 flipH="1">
                <a:off x="4898928" y="4383525"/>
                <a:ext cx="51283" cy="44894"/>
              </a:xfrm>
              <a:custGeom>
                <a:avLst/>
                <a:gdLst/>
                <a:ahLst/>
                <a:cxnLst/>
                <a:rect l="l" t="t" r="r" b="b"/>
                <a:pathLst>
                  <a:path w="899" h="787" extrusionOk="0">
                    <a:moveTo>
                      <a:pt x="451" y="0"/>
                    </a:moveTo>
                    <a:cubicBezTo>
                      <a:pt x="394" y="0"/>
                      <a:pt x="335" y="13"/>
                      <a:pt x="280" y="40"/>
                    </a:cubicBezTo>
                    <a:cubicBezTo>
                      <a:pt x="83" y="132"/>
                      <a:pt x="1" y="368"/>
                      <a:pt x="96" y="562"/>
                    </a:cubicBezTo>
                    <a:cubicBezTo>
                      <a:pt x="162" y="703"/>
                      <a:pt x="303" y="786"/>
                      <a:pt x="449" y="786"/>
                    </a:cubicBezTo>
                    <a:cubicBezTo>
                      <a:pt x="506" y="786"/>
                      <a:pt x="564" y="774"/>
                      <a:pt x="618" y="747"/>
                    </a:cubicBezTo>
                    <a:cubicBezTo>
                      <a:pt x="813" y="655"/>
                      <a:pt x="899" y="419"/>
                      <a:pt x="803" y="225"/>
                    </a:cubicBezTo>
                    <a:cubicBezTo>
                      <a:pt x="736" y="83"/>
                      <a:pt x="597" y="0"/>
                      <a:pt x="451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 flipH="1">
                <a:off x="4877137" y="4452893"/>
                <a:ext cx="3514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543" extrusionOk="0">
                    <a:moveTo>
                      <a:pt x="306" y="1"/>
                    </a:moveTo>
                    <a:cubicBezTo>
                      <a:pt x="272" y="1"/>
                      <a:pt x="236" y="8"/>
                      <a:pt x="202" y="22"/>
                    </a:cubicBezTo>
                    <a:cubicBezTo>
                      <a:pt x="62" y="84"/>
                      <a:pt x="1" y="241"/>
                      <a:pt x="59" y="378"/>
                    </a:cubicBezTo>
                    <a:cubicBezTo>
                      <a:pt x="105" y="482"/>
                      <a:pt x="205" y="543"/>
                      <a:pt x="309" y="543"/>
                    </a:cubicBezTo>
                    <a:cubicBezTo>
                      <a:pt x="344" y="543"/>
                      <a:pt x="379" y="536"/>
                      <a:pt x="414" y="521"/>
                    </a:cubicBezTo>
                    <a:cubicBezTo>
                      <a:pt x="554" y="460"/>
                      <a:pt x="615" y="302"/>
                      <a:pt x="557" y="166"/>
                    </a:cubicBezTo>
                    <a:cubicBezTo>
                      <a:pt x="511" y="63"/>
                      <a:pt x="411" y="1"/>
                      <a:pt x="306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3"/>
              <p:cNvSpPr/>
              <p:nvPr/>
            </p:nvSpPr>
            <p:spPr>
              <a:xfrm flipH="1">
                <a:off x="4809594" y="4411534"/>
                <a:ext cx="35083" cy="30861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41" extrusionOk="0">
                    <a:moveTo>
                      <a:pt x="310" y="1"/>
                    </a:moveTo>
                    <a:cubicBezTo>
                      <a:pt x="274" y="1"/>
                      <a:pt x="237" y="8"/>
                      <a:pt x="202" y="24"/>
                    </a:cubicBezTo>
                    <a:cubicBezTo>
                      <a:pt x="65" y="82"/>
                      <a:pt x="1" y="243"/>
                      <a:pt x="62" y="379"/>
                    </a:cubicBezTo>
                    <a:cubicBezTo>
                      <a:pt x="105" y="480"/>
                      <a:pt x="205" y="541"/>
                      <a:pt x="310" y="541"/>
                    </a:cubicBezTo>
                    <a:cubicBezTo>
                      <a:pt x="346" y="541"/>
                      <a:pt x="382" y="534"/>
                      <a:pt x="417" y="519"/>
                    </a:cubicBezTo>
                    <a:cubicBezTo>
                      <a:pt x="554" y="461"/>
                      <a:pt x="615" y="300"/>
                      <a:pt x="557" y="164"/>
                    </a:cubicBezTo>
                    <a:cubicBezTo>
                      <a:pt x="514" y="62"/>
                      <a:pt x="415" y="1"/>
                      <a:pt x="310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 flipH="1">
                <a:off x="4918039" y="4291624"/>
                <a:ext cx="55733" cy="4894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58" extrusionOk="0">
                    <a:moveTo>
                      <a:pt x="489" y="1"/>
                    </a:moveTo>
                    <a:cubicBezTo>
                      <a:pt x="426" y="1"/>
                      <a:pt x="363" y="15"/>
                      <a:pt x="304" y="43"/>
                    </a:cubicBezTo>
                    <a:cubicBezTo>
                      <a:pt x="89" y="146"/>
                      <a:pt x="1" y="402"/>
                      <a:pt x="103" y="613"/>
                    </a:cubicBezTo>
                    <a:cubicBezTo>
                      <a:pt x="177" y="768"/>
                      <a:pt x="329" y="858"/>
                      <a:pt x="488" y="858"/>
                    </a:cubicBezTo>
                    <a:cubicBezTo>
                      <a:pt x="550" y="858"/>
                      <a:pt x="613" y="844"/>
                      <a:pt x="673" y="815"/>
                    </a:cubicBezTo>
                    <a:cubicBezTo>
                      <a:pt x="888" y="713"/>
                      <a:pt x="976" y="456"/>
                      <a:pt x="874" y="245"/>
                    </a:cubicBezTo>
                    <a:cubicBezTo>
                      <a:pt x="800" y="90"/>
                      <a:pt x="648" y="1"/>
                      <a:pt x="48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 flipH="1">
                <a:off x="4812446" y="4416612"/>
                <a:ext cx="16828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59" extrusionOk="0">
                    <a:moveTo>
                      <a:pt x="148" y="1"/>
                    </a:moveTo>
                    <a:cubicBezTo>
                      <a:pt x="130" y="1"/>
                      <a:pt x="111" y="5"/>
                      <a:pt x="93" y="13"/>
                    </a:cubicBezTo>
                    <a:cubicBezTo>
                      <a:pt x="28" y="44"/>
                      <a:pt x="0" y="122"/>
                      <a:pt x="31" y="184"/>
                    </a:cubicBezTo>
                    <a:cubicBezTo>
                      <a:pt x="53" y="231"/>
                      <a:pt x="100" y="258"/>
                      <a:pt x="148" y="258"/>
                    </a:cubicBezTo>
                    <a:cubicBezTo>
                      <a:pt x="166" y="258"/>
                      <a:pt x="185" y="254"/>
                      <a:pt x="202" y="245"/>
                    </a:cubicBezTo>
                    <a:cubicBezTo>
                      <a:pt x="266" y="215"/>
                      <a:pt x="294" y="140"/>
                      <a:pt x="263" y="75"/>
                    </a:cubicBezTo>
                    <a:cubicBezTo>
                      <a:pt x="241" y="28"/>
                      <a:pt x="196" y="1"/>
                      <a:pt x="148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 flipH="1">
                <a:off x="4895391" y="4457399"/>
                <a:ext cx="11751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81" extrusionOk="0">
                    <a:moveTo>
                      <a:pt x="99" y="0"/>
                    </a:moveTo>
                    <a:cubicBezTo>
                      <a:pt x="87" y="0"/>
                      <a:pt x="74" y="3"/>
                      <a:pt x="62" y="8"/>
                    </a:cubicBezTo>
                    <a:cubicBezTo>
                      <a:pt x="17" y="33"/>
                      <a:pt x="0" y="83"/>
                      <a:pt x="21" y="131"/>
                    </a:cubicBezTo>
                    <a:cubicBezTo>
                      <a:pt x="35" y="163"/>
                      <a:pt x="67" y="181"/>
                      <a:pt x="100" y="181"/>
                    </a:cubicBezTo>
                    <a:cubicBezTo>
                      <a:pt x="113" y="181"/>
                      <a:pt x="127" y="178"/>
                      <a:pt x="139" y="172"/>
                    </a:cubicBezTo>
                    <a:cubicBezTo>
                      <a:pt x="185" y="151"/>
                      <a:pt x="205" y="97"/>
                      <a:pt x="185" y="53"/>
                    </a:cubicBezTo>
                    <a:cubicBezTo>
                      <a:pt x="166" y="20"/>
                      <a:pt x="134" y="0"/>
                      <a:pt x="99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 flipH="1">
                <a:off x="4924427" y="4390656"/>
                <a:ext cx="19395" cy="16999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98" extrusionOk="0">
                    <a:moveTo>
                      <a:pt x="168" y="0"/>
                    </a:moveTo>
                    <a:cubicBezTo>
                      <a:pt x="146" y="0"/>
                      <a:pt x="124" y="5"/>
                      <a:pt x="103" y="15"/>
                    </a:cubicBezTo>
                    <a:cubicBezTo>
                      <a:pt x="32" y="51"/>
                      <a:pt x="1" y="141"/>
                      <a:pt x="35" y="212"/>
                    </a:cubicBezTo>
                    <a:cubicBezTo>
                      <a:pt x="60" y="267"/>
                      <a:pt x="114" y="298"/>
                      <a:pt x="170" y="298"/>
                    </a:cubicBezTo>
                    <a:cubicBezTo>
                      <a:pt x="191" y="298"/>
                      <a:pt x="213" y="293"/>
                      <a:pt x="234" y="284"/>
                    </a:cubicBezTo>
                    <a:cubicBezTo>
                      <a:pt x="308" y="246"/>
                      <a:pt x="339" y="158"/>
                      <a:pt x="302" y="86"/>
                    </a:cubicBezTo>
                    <a:cubicBezTo>
                      <a:pt x="277" y="31"/>
                      <a:pt x="224" y="0"/>
                      <a:pt x="16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 flipH="1">
                <a:off x="4944108" y="4297842"/>
                <a:ext cx="22647" cy="1996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50" extrusionOk="0">
                    <a:moveTo>
                      <a:pt x="200" y="1"/>
                    </a:moveTo>
                    <a:cubicBezTo>
                      <a:pt x="174" y="1"/>
                      <a:pt x="148" y="7"/>
                      <a:pt x="124" y="19"/>
                    </a:cubicBezTo>
                    <a:cubicBezTo>
                      <a:pt x="34" y="60"/>
                      <a:pt x="1" y="163"/>
                      <a:pt x="42" y="252"/>
                    </a:cubicBezTo>
                    <a:cubicBezTo>
                      <a:pt x="71" y="313"/>
                      <a:pt x="131" y="349"/>
                      <a:pt x="196" y="349"/>
                    </a:cubicBezTo>
                    <a:cubicBezTo>
                      <a:pt x="221" y="349"/>
                      <a:pt x="248" y="343"/>
                      <a:pt x="273" y="331"/>
                    </a:cubicBezTo>
                    <a:cubicBezTo>
                      <a:pt x="359" y="290"/>
                      <a:pt x="396" y="187"/>
                      <a:pt x="355" y="98"/>
                    </a:cubicBezTo>
                    <a:cubicBezTo>
                      <a:pt x="326" y="37"/>
                      <a:pt x="264" y="1"/>
                      <a:pt x="200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 flipH="1">
                <a:off x="4884724" y="4212900"/>
                <a:ext cx="22076" cy="19281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38" extrusionOk="0">
                    <a:moveTo>
                      <a:pt x="196" y="0"/>
                    </a:moveTo>
                    <a:cubicBezTo>
                      <a:pt x="171" y="0"/>
                      <a:pt x="145" y="6"/>
                      <a:pt x="120" y="17"/>
                    </a:cubicBezTo>
                    <a:cubicBezTo>
                      <a:pt x="38" y="58"/>
                      <a:pt x="1" y="157"/>
                      <a:pt x="42" y="243"/>
                    </a:cubicBezTo>
                    <a:cubicBezTo>
                      <a:pt x="71" y="302"/>
                      <a:pt x="131" y="337"/>
                      <a:pt x="194" y="337"/>
                    </a:cubicBezTo>
                    <a:cubicBezTo>
                      <a:pt x="218" y="337"/>
                      <a:pt x="243" y="332"/>
                      <a:pt x="267" y="321"/>
                    </a:cubicBezTo>
                    <a:cubicBezTo>
                      <a:pt x="352" y="280"/>
                      <a:pt x="387" y="181"/>
                      <a:pt x="346" y="95"/>
                    </a:cubicBezTo>
                    <a:cubicBezTo>
                      <a:pt x="316" y="35"/>
                      <a:pt x="258" y="0"/>
                      <a:pt x="19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 flipH="1">
                <a:off x="4805087" y="4267094"/>
                <a:ext cx="16999" cy="14889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61" extrusionOk="0">
                    <a:moveTo>
                      <a:pt x="148" y="0"/>
                    </a:moveTo>
                    <a:cubicBezTo>
                      <a:pt x="130" y="0"/>
                      <a:pt x="111" y="4"/>
                      <a:pt x="93" y="13"/>
                    </a:cubicBezTo>
                    <a:cubicBezTo>
                      <a:pt x="28" y="43"/>
                      <a:pt x="0" y="122"/>
                      <a:pt x="31" y="187"/>
                    </a:cubicBezTo>
                    <a:cubicBezTo>
                      <a:pt x="53" y="233"/>
                      <a:pt x="100" y="261"/>
                      <a:pt x="149" y="261"/>
                    </a:cubicBezTo>
                    <a:cubicBezTo>
                      <a:pt x="168" y="261"/>
                      <a:pt x="187" y="257"/>
                      <a:pt x="205" y="248"/>
                    </a:cubicBezTo>
                    <a:cubicBezTo>
                      <a:pt x="271" y="218"/>
                      <a:pt x="298" y="139"/>
                      <a:pt x="267" y="74"/>
                    </a:cubicBezTo>
                    <a:cubicBezTo>
                      <a:pt x="242" y="28"/>
                      <a:pt x="196" y="0"/>
                      <a:pt x="148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 flipH="1">
                <a:off x="4807255" y="4344163"/>
                <a:ext cx="17570" cy="1563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74" extrusionOk="0">
                    <a:moveTo>
                      <a:pt x="153" y="1"/>
                    </a:moveTo>
                    <a:cubicBezTo>
                      <a:pt x="134" y="1"/>
                      <a:pt x="114" y="5"/>
                      <a:pt x="97" y="14"/>
                    </a:cubicBezTo>
                    <a:cubicBezTo>
                      <a:pt x="28" y="47"/>
                      <a:pt x="1" y="129"/>
                      <a:pt x="32" y="195"/>
                    </a:cubicBezTo>
                    <a:cubicBezTo>
                      <a:pt x="54" y="244"/>
                      <a:pt x="102" y="273"/>
                      <a:pt x="153" y="273"/>
                    </a:cubicBezTo>
                    <a:cubicBezTo>
                      <a:pt x="173" y="273"/>
                      <a:pt x="193" y="269"/>
                      <a:pt x="212" y="259"/>
                    </a:cubicBezTo>
                    <a:cubicBezTo>
                      <a:pt x="281" y="228"/>
                      <a:pt x="308" y="146"/>
                      <a:pt x="278" y="78"/>
                    </a:cubicBezTo>
                    <a:cubicBezTo>
                      <a:pt x="253" y="29"/>
                      <a:pt x="203" y="1"/>
                      <a:pt x="153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3"/>
              <p:cNvSpPr/>
              <p:nvPr/>
            </p:nvSpPr>
            <p:spPr>
              <a:xfrm flipH="1">
                <a:off x="4630987" y="4519580"/>
                <a:ext cx="240730" cy="158357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2776" extrusionOk="0">
                    <a:moveTo>
                      <a:pt x="2045" y="0"/>
                    </a:moveTo>
                    <a:cubicBezTo>
                      <a:pt x="226" y="0"/>
                      <a:pt x="0" y="1530"/>
                      <a:pt x="7" y="2318"/>
                    </a:cubicBezTo>
                    <a:cubicBezTo>
                      <a:pt x="7" y="2571"/>
                      <a:pt x="212" y="2776"/>
                      <a:pt x="468" y="2776"/>
                    </a:cubicBezTo>
                    <a:lnTo>
                      <a:pt x="1929" y="2776"/>
                    </a:lnTo>
                    <a:cubicBezTo>
                      <a:pt x="2215" y="2763"/>
                      <a:pt x="2572" y="2759"/>
                      <a:pt x="2918" y="2759"/>
                    </a:cubicBezTo>
                    <a:cubicBezTo>
                      <a:pt x="3218" y="2759"/>
                      <a:pt x="3509" y="2762"/>
                      <a:pt x="3738" y="2765"/>
                    </a:cubicBezTo>
                    <a:cubicBezTo>
                      <a:pt x="3742" y="2765"/>
                      <a:pt x="3746" y="2765"/>
                      <a:pt x="3751" y="2765"/>
                    </a:cubicBezTo>
                    <a:cubicBezTo>
                      <a:pt x="4011" y="2765"/>
                      <a:pt x="4219" y="2546"/>
                      <a:pt x="4205" y="2284"/>
                    </a:cubicBezTo>
                    <a:cubicBezTo>
                      <a:pt x="4161" y="1486"/>
                      <a:pt x="3834" y="0"/>
                      <a:pt x="2045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 flipH="1">
                <a:off x="4698584" y="4676912"/>
                <a:ext cx="102225" cy="79178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388" extrusionOk="0">
                    <a:moveTo>
                      <a:pt x="1546" y="1"/>
                    </a:moveTo>
                    <a:lnTo>
                      <a:pt x="259" y="18"/>
                    </a:lnTo>
                    <a:cubicBezTo>
                      <a:pt x="259" y="18"/>
                      <a:pt x="0" y="1387"/>
                      <a:pt x="871" y="1387"/>
                    </a:cubicBezTo>
                    <a:cubicBezTo>
                      <a:pt x="879" y="1387"/>
                      <a:pt x="886" y="1387"/>
                      <a:pt x="894" y="1387"/>
                    </a:cubicBezTo>
                    <a:cubicBezTo>
                      <a:pt x="1792" y="1366"/>
                      <a:pt x="1546" y="1"/>
                      <a:pt x="154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 flipH="1">
                <a:off x="4749354" y="4603894"/>
                <a:ext cx="36109" cy="3605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632" extrusionOk="0">
                    <a:moveTo>
                      <a:pt x="318" y="0"/>
                    </a:moveTo>
                    <a:cubicBezTo>
                      <a:pt x="144" y="0"/>
                      <a:pt x="1" y="144"/>
                      <a:pt x="1" y="318"/>
                    </a:cubicBezTo>
                    <a:cubicBezTo>
                      <a:pt x="1" y="488"/>
                      <a:pt x="144" y="632"/>
                      <a:pt x="318" y="632"/>
                    </a:cubicBezTo>
                    <a:cubicBezTo>
                      <a:pt x="489" y="632"/>
                      <a:pt x="632" y="488"/>
                      <a:pt x="632" y="318"/>
                    </a:cubicBezTo>
                    <a:cubicBezTo>
                      <a:pt x="632" y="144"/>
                      <a:pt x="489" y="0"/>
                      <a:pt x="31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 flipH="1">
                <a:off x="4820091" y="4582216"/>
                <a:ext cx="37992" cy="35311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19" extrusionOk="0">
                    <a:moveTo>
                      <a:pt x="353" y="1"/>
                    </a:moveTo>
                    <a:cubicBezTo>
                      <a:pt x="238" y="1"/>
                      <a:pt x="123" y="73"/>
                      <a:pt x="68" y="193"/>
                    </a:cubicBezTo>
                    <a:cubicBezTo>
                      <a:pt x="0" y="353"/>
                      <a:pt x="62" y="534"/>
                      <a:pt x="205" y="596"/>
                    </a:cubicBezTo>
                    <a:cubicBezTo>
                      <a:pt x="241" y="611"/>
                      <a:pt x="278" y="619"/>
                      <a:pt x="315" y="619"/>
                    </a:cubicBezTo>
                    <a:cubicBezTo>
                      <a:pt x="430" y="619"/>
                      <a:pt x="542" y="547"/>
                      <a:pt x="594" y="429"/>
                    </a:cubicBezTo>
                    <a:cubicBezTo>
                      <a:pt x="666" y="268"/>
                      <a:pt x="604" y="87"/>
                      <a:pt x="458" y="22"/>
                    </a:cubicBezTo>
                    <a:cubicBezTo>
                      <a:pt x="424" y="8"/>
                      <a:pt x="388" y="1"/>
                      <a:pt x="353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 flipH="1">
                <a:off x="4735606" y="4537891"/>
                <a:ext cx="36623" cy="2806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92" extrusionOk="0">
                    <a:moveTo>
                      <a:pt x="322" y="0"/>
                    </a:moveTo>
                    <a:cubicBezTo>
                      <a:pt x="144" y="0"/>
                      <a:pt x="0" y="109"/>
                      <a:pt x="0" y="246"/>
                    </a:cubicBezTo>
                    <a:cubicBezTo>
                      <a:pt x="0" y="383"/>
                      <a:pt x="144" y="492"/>
                      <a:pt x="322" y="492"/>
                    </a:cubicBezTo>
                    <a:cubicBezTo>
                      <a:pt x="499" y="492"/>
                      <a:pt x="642" y="383"/>
                      <a:pt x="642" y="246"/>
                    </a:cubicBezTo>
                    <a:cubicBezTo>
                      <a:pt x="642" y="109"/>
                      <a:pt x="499" y="0"/>
                      <a:pt x="322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3"/>
              <p:cNvSpPr/>
              <p:nvPr/>
            </p:nvSpPr>
            <p:spPr>
              <a:xfrm flipH="1">
                <a:off x="4663728" y="4577025"/>
                <a:ext cx="31603" cy="29492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17" extrusionOk="0">
                    <a:moveTo>
                      <a:pt x="277" y="0"/>
                    </a:moveTo>
                    <a:cubicBezTo>
                      <a:pt x="124" y="0"/>
                      <a:pt x="1" y="116"/>
                      <a:pt x="1" y="257"/>
                    </a:cubicBezTo>
                    <a:cubicBezTo>
                      <a:pt x="1" y="400"/>
                      <a:pt x="124" y="516"/>
                      <a:pt x="277" y="516"/>
                    </a:cubicBezTo>
                    <a:cubicBezTo>
                      <a:pt x="431" y="516"/>
                      <a:pt x="554" y="400"/>
                      <a:pt x="554" y="257"/>
                    </a:cubicBezTo>
                    <a:cubicBezTo>
                      <a:pt x="554" y="116"/>
                      <a:pt x="431" y="0"/>
                      <a:pt x="27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15438" y="1464338"/>
            <a:ext cx="4594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7C3E"/>
              </a:solidFill>
              <a:latin typeface="iCiel Brush Up" panose="02000000000000000000" pitchFamily="2" charset="0"/>
            </a:endParaRPr>
          </a:p>
          <a:p>
            <a:r>
              <a:rPr lang="en-US" sz="2400" dirty="0">
                <a:solidFill>
                  <a:srgbClr val="FF7C3E"/>
                </a:solidFill>
                <a:latin typeface="iCiel Cadena" panose="020B0604020202020204" charset="0"/>
              </a:rPr>
              <a:t>CHAT ROOM (TCP)</a:t>
            </a:r>
          </a:p>
          <a:p>
            <a:endParaRPr lang="en-US" sz="2400" dirty="0">
              <a:solidFill>
                <a:srgbClr val="FF7C3E"/>
              </a:solidFill>
              <a:latin typeface="iCiel Cadena" panose="020B0604020202020204" charset="0"/>
            </a:endParaRPr>
          </a:p>
          <a:p>
            <a:endParaRPr lang="en-US" sz="2400" dirty="0">
              <a:solidFill>
                <a:srgbClr val="FF7C3E"/>
              </a:solidFill>
              <a:latin typeface="iCiel Cadena" panose="020B0604020202020204" charset="0"/>
            </a:endParaRPr>
          </a:p>
          <a:p>
            <a:r>
              <a:rPr lang="en-US" sz="2400" dirty="0">
                <a:solidFill>
                  <a:srgbClr val="FF7C3E"/>
                </a:solidFill>
                <a:latin typeface="iCiel Cadena" panose="020B0604020202020204" charset="0"/>
              </a:rPr>
              <a:t>NT109.N21</a:t>
            </a:r>
          </a:p>
          <a:p>
            <a:r>
              <a:rPr lang="en-US" sz="2400" dirty="0">
                <a:solidFill>
                  <a:srgbClr val="FF7C3E"/>
                </a:solidFill>
                <a:latin typeface="iCiel Cadena" panose="020B0604020202020204" charset="0"/>
              </a:rPr>
              <a:t>Lê Minh Hưng -20521362 </a:t>
            </a:r>
          </a:p>
        </p:txBody>
      </p:sp>
      <p:sp>
        <p:nvSpPr>
          <p:cNvPr id="183" name="Google Shape;183;p23"/>
          <p:cNvSpPr txBox="1">
            <a:spLocks noGrp="1"/>
          </p:cNvSpPr>
          <p:nvPr>
            <p:ph type="ctrTitle"/>
          </p:nvPr>
        </p:nvSpPr>
        <p:spPr>
          <a:xfrm>
            <a:off x="578281" y="271654"/>
            <a:ext cx="5925363" cy="15494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0" dirty="0" err="1">
                <a:latin typeface="iCiel Cadena" panose="02000503000000020004" pitchFamily="2" charset="0"/>
              </a:rPr>
              <a:t>Đồ</a:t>
            </a:r>
            <a:r>
              <a:rPr lang="en-US" sz="4000" b="0" dirty="0">
                <a:latin typeface="iCiel Cadena" panose="02000503000000020004" pitchFamily="2" charset="0"/>
              </a:rPr>
              <a:t> </a:t>
            </a:r>
            <a:r>
              <a:rPr lang="en-US" sz="4000" b="0" dirty="0" err="1">
                <a:latin typeface="iCiel Cadena" panose="02000503000000020004" pitchFamily="2" charset="0"/>
              </a:rPr>
              <a:t>án</a:t>
            </a:r>
            <a:r>
              <a:rPr lang="en-US" sz="4000" b="0" dirty="0">
                <a:latin typeface="iCiel Cadena" panose="02000503000000020004" pitchFamily="2" charset="0"/>
              </a:rPr>
              <a:t> </a:t>
            </a:r>
            <a:r>
              <a:rPr lang="en-US" sz="4000" b="0" dirty="0" err="1">
                <a:latin typeface="iCiel Cadena" panose="02000503000000020004" pitchFamily="2" charset="0"/>
              </a:rPr>
              <a:t>Lập</a:t>
            </a:r>
            <a:r>
              <a:rPr lang="en-US" sz="4000" b="0" dirty="0">
                <a:latin typeface="iCiel Cadena" panose="02000503000000020004" pitchFamily="2" charset="0"/>
              </a:rPr>
              <a:t> </a:t>
            </a:r>
            <a:r>
              <a:rPr lang="en-US" sz="4000" b="0" dirty="0" err="1">
                <a:latin typeface="iCiel Cadena" panose="02000503000000020004" pitchFamily="2" charset="0"/>
              </a:rPr>
              <a:t>trình</a:t>
            </a:r>
            <a:r>
              <a:rPr lang="en-US" sz="4000" b="0" dirty="0">
                <a:latin typeface="iCiel Cadena" panose="02000503000000020004" pitchFamily="2" charset="0"/>
              </a:rPr>
              <a:t> </a:t>
            </a:r>
            <a:r>
              <a:rPr lang="en-US" sz="4000" b="0" dirty="0" err="1">
                <a:latin typeface="iCiel Cadena" panose="02000503000000020004" pitchFamily="2" charset="0"/>
              </a:rPr>
              <a:t>ứng</a:t>
            </a:r>
            <a:r>
              <a:rPr lang="en-US" sz="4000" b="0" dirty="0">
                <a:latin typeface="iCiel Cadena" panose="02000503000000020004" pitchFamily="2" charset="0"/>
              </a:rPr>
              <a:t> </a:t>
            </a:r>
            <a:r>
              <a:rPr lang="en-US" sz="4000" b="0" dirty="0" err="1">
                <a:latin typeface="iCiel Cadena" panose="02000503000000020004" pitchFamily="2" charset="0"/>
              </a:rPr>
              <a:t>dụng</a:t>
            </a:r>
            <a:r>
              <a:rPr lang="en-US" sz="4000" b="0" dirty="0">
                <a:latin typeface="iCiel Cadena" panose="02000503000000020004" pitchFamily="2" charset="0"/>
              </a:rPr>
              <a:t> </a:t>
            </a:r>
            <a:r>
              <a:rPr lang="en-US" sz="4000" b="0" dirty="0" err="1">
                <a:latin typeface="iCiel Cadena" panose="02000503000000020004" pitchFamily="2" charset="0"/>
              </a:rPr>
              <a:t>mạng</a:t>
            </a:r>
            <a:endParaRPr sz="2400" b="0" dirty="0">
              <a:solidFill>
                <a:srgbClr val="FF7C3E"/>
              </a:solidFill>
              <a:latin typeface="iCiel Cadena" panose="02000503000000020004" pitchFamily="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6"/>
          <p:cNvSpPr txBox="1">
            <a:spLocks noGrp="1"/>
          </p:cNvSpPr>
          <p:nvPr>
            <p:ph type="subTitle" idx="1"/>
          </p:nvPr>
        </p:nvSpPr>
        <p:spPr>
          <a:xfrm flipH="1">
            <a:off x="5592416" y="1305075"/>
            <a:ext cx="3233531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 err="1">
                <a:latin typeface="iCielBC Rostrum" panose="02000506000000020003" pitchFamily="50" charset="0"/>
              </a:rPr>
              <a:t>Phòng</a:t>
            </a:r>
            <a:r>
              <a:rPr lang="en-US" dirty="0">
                <a:latin typeface="iCielBC Rostrum" panose="02000506000000020003" pitchFamily="50" charset="0"/>
              </a:rPr>
              <a:t> Chat</a:t>
            </a:r>
            <a:endParaRPr dirty="0">
              <a:latin typeface="iCielBC Rostrum" panose="02000506000000020003" pitchFamily="50" charset="0"/>
            </a:endParaRPr>
          </a:p>
        </p:txBody>
      </p:sp>
      <p:sp>
        <p:nvSpPr>
          <p:cNvPr id="1427" name="Google Shape;1427;p36"/>
          <p:cNvSpPr txBox="1">
            <a:spLocks noGrp="1"/>
          </p:cNvSpPr>
          <p:nvPr>
            <p:ph type="subTitle" idx="2"/>
          </p:nvPr>
        </p:nvSpPr>
        <p:spPr>
          <a:xfrm flipH="1">
            <a:off x="5279491" y="2247900"/>
            <a:ext cx="3620667" cy="2522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+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Gửi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tin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nhắn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broadcast</a:t>
            </a:r>
          </a:p>
          <a:p>
            <a:pPr algn="l"/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+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Gửi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tin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nhắn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cho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User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được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chọn</a:t>
            </a:r>
            <a:endParaRPr lang="en-US" sz="1600" dirty="0">
              <a:latin typeface="iCiel Cucho Bold" pitchFamily="50" charset="0"/>
              <a:cs typeface="iCiel Cucho Bold" pitchFamily="50" charset="0"/>
            </a:endParaRPr>
          </a:p>
          <a:p>
            <a:pPr algn="l"/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+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Xử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lý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khi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có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user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mất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kết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nối</a:t>
            </a:r>
            <a:endParaRPr lang="en-US" sz="1600" dirty="0">
              <a:latin typeface="iCiel Cucho Bold" pitchFamily="50" charset="0"/>
              <a:cs typeface="iCiel Cucho Bold" pitchFamily="50" charset="0"/>
            </a:endParaRPr>
          </a:p>
          <a:p>
            <a:pPr algn="l"/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+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Ngắt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kết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nối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với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server</a:t>
            </a:r>
            <a:endParaRPr sz="1600" dirty="0">
              <a:latin typeface="iCiel Cucho Bold" pitchFamily="50" charset="0"/>
              <a:cs typeface="iCiel Cucho Bold" pitchFamily="50" charset="0"/>
            </a:endParaRP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863AABF6-0181-646D-7A48-7E37D128B59A}"/>
              </a:ext>
            </a:extLst>
          </p:cNvPr>
          <p:cNvSpPr/>
          <p:nvPr/>
        </p:nvSpPr>
        <p:spPr>
          <a:xfrm>
            <a:off x="3253608" y="352361"/>
            <a:ext cx="2636783" cy="681577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Giao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diện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Client</a:t>
            </a:r>
            <a:endParaRPr lang="en-US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5502C-F3C6-99EF-404B-30834D63A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3" y="1305075"/>
            <a:ext cx="4761130" cy="346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979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41"/>
          <p:cNvSpPr/>
          <p:nvPr/>
        </p:nvSpPr>
        <p:spPr>
          <a:xfrm>
            <a:off x="1738388" y="4189442"/>
            <a:ext cx="168686" cy="161095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C3E"/>
              </a:solidFill>
            </a:endParaRPr>
          </a:p>
        </p:txBody>
      </p:sp>
      <p:sp>
        <p:nvSpPr>
          <p:cNvPr id="2096" name="Google Shape;2096;p41"/>
          <p:cNvSpPr/>
          <p:nvPr/>
        </p:nvSpPr>
        <p:spPr>
          <a:xfrm>
            <a:off x="1337572" y="4221212"/>
            <a:ext cx="187515" cy="129360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C3E"/>
              </a:solidFill>
            </a:endParaRPr>
          </a:p>
        </p:txBody>
      </p:sp>
      <p:sp>
        <p:nvSpPr>
          <p:cNvPr id="2097" name="Google Shape;2097;p41"/>
          <p:cNvSpPr/>
          <p:nvPr/>
        </p:nvSpPr>
        <p:spPr>
          <a:xfrm>
            <a:off x="1037062" y="4163062"/>
            <a:ext cx="87196" cy="187515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rgbClr val="F478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C3E"/>
              </a:solidFill>
            </a:endParaRPr>
          </a:p>
        </p:txBody>
      </p:sp>
      <p:grpSp>
        <p:nvGrpSpPr>
          <p:cNvPr id="2099" name="Google Shape;2099;p41"/>
          <p:cNvGrpSpPr/>
          <p:nvPr/>
        </p:nvGrpSpPr>
        <p:grpSpPr>
          <a:xfrm>
            <a:off x="4111463" y="457263"/>
            <a:ext cx="4276113" cy="4159625"/>
            <a:chOff x="3396925" y="144238"/>
            <a:chExt cx="4990652" cy="4159625"/>
          </a:xfrm>
        </p:grpSpPr>
        <p:grpSp>
          <p:nvGrpSpPr>
            <p:cNvPr id="2100" name="Google Shape;2100;p41"/>
            <p:cNvGrpSpPr/>
            <p:nvPr/>
          </p:nvGrpSpPr>
          <p:grpSpPr>
            <a:xfrm>
              <a:off x="4912000" y="144238"/>
              <a:ext cx="3475577" cy="4159625"/>
              <a:chOff x="4986875" y="491938"/>
              <a:chExt cx="3475577" cy="4159625"/>
            </a:xfrm>
          </p:grpSpPr>
          <p:sp>
            <p:nvSpPr>
              <p:cNvPr id="2101" name="Google Shape;2101;p41"/>
              <p:cNvSpPr/>
              <p:nvPr/>
            </p:nvSpPr>
            <p:spPr>
              <a:xfrm>
                <a:off x="6851677" y="4094797"/>
                <a:ext cx="1560300" cy="373500"/>
              </a:xfrm>
              <a:prstGeom prst="ellipse">
                <a:avLst/>
              </a:prstGeom>
              <a:solidFill>
                <a:srgbClr val="0F9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1"/>
              <p:cNvSpPr/>
              <p:nvPr/>
            </p:nvSpPr>
            <p:spPr>
              <a:xfrm flipH="1">
                <a:off x="6148287" y="491938"/>
                <a:ext cx="2266540" cy="2171538"/>
              </a:xfrm>
              <a:custGeom>
                <a:avLst/>
                <a:gdLst/>
                <a:ahLst/>
                <a:cxnLst/>
                <a:rect l="l" t="t" r="r" b="b"/>
                <a:pathLst>
                  <a:path w="36240" h="34721" extrusionOk="0">
                    <a:moveTo>
                      <a:pt x="24356" y="0"/>
                    </a:moveTo>
                    <a:cubicBezTo>
                      <a:pt x="22590" y="0"/>
                      <a:pt x="20146" y="493"/>
                      <a:pt x="17912" y="1022"/>
                    </a:cubicBezTo>
                    <a:cubicBezTo>
                      <a:pt x="14993" y="1712"/>
                      <a:pt x="12897" y="4121"/>
                      <a:pt x="12330" y="7067"/>
                    </a:cubicBezTo>
                    <a:cubicBezTo>
                      <a:pt x="12218" y="7672"/>
                      <a:pt x="11863" y="8217"/>
                      <a:pt x="10975" y="8712"/>
                    </a:cubicBezTo>
                    <a:cubicBezTo>
                      <a:pt x="9453" y="9559"/>
                      <a:pt x="7599" y="9505"/>
                      <a:pt x="5940" y="10040"/>
                    </a:cubicBezTo>
                    <a:cubicBezTo>
                      <a:pt x="2202" y="11256"/>
                      <a:pt x="0" y="15895"/>
                      <a:pt x="1427" y="19558"/>
                    </a:cubicBezTo>
                    <a:cubicBezTo>
                      <a:pt x="1898" y="20766"/>
                      <a:pt x="2694" y="21858"/>
                      <a:pt x="2940" y="23136"/>
                    </a:cubicBezTo>
                    <a:cubicBezTo>
                      <a:pt x="3141" y="24180"/>
                      <a:pt x="2953" y="25258"/>
                      <a:pt x="3042" y="26320"/>
                    </a:cubicBezTo>
                    <a:cubicBezTo>
                      <a:pt x="3250" y="28877"/>
                      <a:pt x="5131" y="31123"/>
                      <a:pt x="7480" y="32164"/>
                    </a:cubicBezTo>
                    <a:cubicBezTo>
                      <a:pt x="8726" y="32716"/>
                      <a:pt x="10082" y="32960"/>
                      <a:pt x="11448" y="32960"/>
                    </a:cubicBezTo>
                    <a:cubicBezTo>
                      <a:pt x="12652" y="32960"/>
                      <a:pt x="13866" y="32770"/>
                      <a:pt x="15020" y="32434"/>
                    </a:cubicBezTo>
                    <a:cubicBezTo>
                      <a:pt x="15717" y="32230"/>
                      <a:pt x="16426" y="31972"/>
                      <a:pt x="17149" y="31972"/>
                    </a:cubicBezTo>
                    <a:cubicBezTo>
                      <a:pt x="17237" y="31972"/>
                      <a:pt x="17325" y="31975"/>
                      <a:pt x="17414" y="31984"/>
                    </a:cubicBezTo>
                    <a:cubicBezTo>
                      <a:pt x="17976" y="32031"/>
                      <a:pt x="18509" y="32260"/>
                      <a:pt x="19038" y="32468"/>
                    </a:cubicBezTo>
                    <a:cubicBezTo>
                      <a:pt x="21824" y="33577"/>
                      <a:pt x="24759" y="34314"/>
                      <a:pt x="27740" y="34649"/>
                    </a:cubicBezTo>
                    <a:cubicBezTo>
                      <a:pt x="28086" y="34688"/>
                      <a:pt x="28442" y="34721"/>
                      <a:pt x="28794" y="34721"/>
                    </a:cubicBezTo>
                    <a:cubicBezTo>
                      <a:pt x="29308" y="34721"/>
                      <a:pt x="29814" y="34651"/>
                      <a:pt x="30276" y="34431"/>
                    </a:cubicBezTo>
                    <a:cubicBezTo>
                      <a:pt x="31269" y="33960"/>
                      <a:pt x="31842" y="32871"/>
                      <a:pt x="32020" y="31785"/>
                    </a:cubicBezTo>
                    <a:cubicBezTo>
                      <a:pt x="32197" y="30700"/>
                      <a:pt x="32047" y="29591"/>
                      <a:pt x="31965" y="28494"/>
                    </a:cubicBezTo>
                    <a:cubicBezTo>
                      <a:pt x="31924" y="27969"/>
                      <a:pt x="31901" y="27426"/>
                      <a:pt x="32071" y="26925"/>
                    </a:cubicBezTo>
                    <a:cubicBezTo>
                      <a:pt x="32290" y="26290"/>
                      <a:pt x="32795" y="25798"/>
                      <a:pt x="33232" y="25286"/>
                    </a:cubicBezTo>
                    <a:cubicBezTo>
                      <a:pt x="36239" y="21722"/>
                      <a:pt x="35925" y="15827"/>
                      <a:pt x="32553" y="12604"/>
                    </a:cubicBezTo>
                    <a:cubicBezTo>
                      <a:pt x="31918" y="11997"/>
                      <a:pt x="31180" y="11464"/>
                      <a:pt x="30743" y="10699"/>
                    </a:cubicBezTo>
                    <a:cubicBezTo>
                      <a:pt x="30115" y="9604"/>
                      <a:pt x="30228" y="8255"/>
                      <a:pt x="30102" y="6999"/>
                    </a:cubicBezTo>
                    <a:cubicBezTo>
                      <a:pt x="29842" y="4436"/>
                      <a:pt x="28477" y="2005"/>
                      <a:pt x="26425" y="455"/>
                    </a:cubicBezTo>
                    <a:cubicBezTo>
                      <a:pt x="25997" y="131"/>
                      <a:pt x="25267" y="0"/>
                      <a:pt x="24356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3" name="Google Shape;2103;p41"/>
              <p:cNvGrpSpPr/>
              <p:nvPr/>
            </p:nvGrpSpPr>
            <p:grpSpPr>
              <a:xfrm>
                <a:off x="6195912" y="491938"/>
                <a:ext cx="2266540" cy="3776438"/>
                <a:chOff x="5784087" y="540000"/>
                <a:chExt cx="2266540" cy="3776438"/>
              </a:xfrm>
            </p:grpSpPr>
            <p:sp>
              <p:nvSpPr>
                <p:cNvPr id="2104" name="Google Shape;2104;p41"/>
                <p:cNvSpPr/>
                <p:nvPr/>
              </p:nvSpPr>
              <p:spPr>
                <a:xfrm flipH="1">
                  <a:off x="5784087" y="540000"/>
                  <a:ext cx="2266540" cy="2171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0" h="34721" extrusionOk="0">
                      <a:moveTo>
                        <a:pt x="24356" y="0"/>
                      </a:moveTo>
                      <a:cubicBezTo>
                        <a:pt x="22590" y="0"/>
                        <a:pt x="20146" y="493"/>
                        <a:pt x="17912" y="1022"/>
                      </a:cubicBezTo>
                      <a:cubicBezTo>
                        <a:pt x="14993" y="1712"/>
                        <a:pt x="12897" y="4121"/>
                        <a:pt x="12330" y="7067"/>
                      </a:cubicBezTo>
                      <a:cubicBezTo>
                        <a:pt x="12218" y="7672"/>
                        <a:pt x="11863" y="8217"/>
                        <a:pt x="10975" y="8712"/>
                      </a:cubicBezTo>
                      <a:cubicBezTo>
                        <a:pt x="9453" y="9559"/>
                        <a:pt x="7599" y="9505"/>
                        <a:pt x="5940" y="10040"/>
                      </a:cubicBezTo>
                      <a:cubicBezTo>
                        <a:pt x="2202" y="11256"/>
                        <a:pt x="0" y="15895"/>
                        <a:pt x="1427" y="19558"/>
                      </a:cubicBezTo>
                      <a:cubicBezTo>
                        <a:pt x="1898" y="20766"/>
                        <a:pt x="2694" y="21858"/>
                        <a:pt x="2940" y="23136"/>
                      </a:cubicBezTo>
                      <a:cubicBezTo>
                        <a:pt x="3141" y="24180"/>
                        <a:pt x="2953" y="25258"/>
                        <a:pt x="3042" y="26320"/>
                      </a:cubicBezTo>
                      <a:cubicBezTo>
                        <a:pt x="3250" y="28877"/>
                        <a:pt x="5131" y="31123"/>
                        <a:pt x="7480" y="32164"/>
                      </a:cubicBezTo>
                      <a:cubicBezTo>
                        <a:pt x="8726" y="32716"/>
                        <a:pt x="10082" y="32960"/>
                        <a:pt x="11448" y="32960"/>
                      </a:cubicBezTo>
                      <a:cubicBezTo>
                        <a:pt x="12652" y="32960"/>
                        <a:pt x="13866" y="32770"/>
                        <a:pt x="15020" y="32434"/>
                      </a:cubicBezTo>
                      <a:cubicBezTo>
                        <a:pt x="15717" y="32230"/>
                        <a:pt x="16426" y="31972"/>
                        <a:pt x="17149" y="31972"/>
                      </a:cubicBezTo>
                      <a:cubicBezTo>
                        <a:pt x="17237" y="31972"/>
                        <a:pt x="17325" y="31975"/>
                        <a:pt x="17414" y="31984"/>
                      </a:cubicBezTo>
                      <a:cubicBezTo>
                        <a:pt x="17976" y="32031"/>
                        <a:pt x="18509" y="32260"/>
                        <a:pt x="19038" y="32468"/>
                      </a:cubicBezTo>
                      <a:cubicBezTo>
                        <a:pt x="21824" y="33577"/>
                        <a:pt x="24759" y="34314"/>
                        <a:pt x="27740" y="34649"/>
                      </a:cubicBezTo>
                      <a:cubicBezTo>
                        <a:pt x="28086" y="34688"/>
                        <a:pt x="28442" y="34721"/>
                        <a:pt x="28794" y="34721"/>
                      </a:cubicBezTo>
                      <a:cubicBezTo>
                        <a:pt x="29308" y="34721"/>
                        <a:pt x="29814" y="34651"/>
                        <a:pt x="30276" y="34431"/>
                      </a:cubicBezTo>
                      <a:cubicBezTo>
                        <a:pt x="31269" y="33960"/>
                        <a:pt x="31842" y="32871"/>
                        <a:pt x="32020" y="31785"/>
                      </a:cubicBezTo>
                      <a:cubicBezTo>
                        <a:pt x="32197" y="30700"/>
                        <a:pt x="32047" y="29591"/>
                        <a:pt x="31965" y="28494"/>
                      </a:cubicBezTo>
                      <a:cubicBezTo>
                        <a:pt x="31924" y="27969"/>
                        <a:pt x="31901" y="27426"/>
                        <a:pt x="32071" y="26925"/>
                      </a:cubicBezTo>
                      <a:cubicBezTo>
                        <a:pt x="32290" y="26290"/>
                        <a:pt x="32795" y="25798"/>
                        <a:pt x="33232" y="25286"/>
                      </a:cubicBezTo>
                      <a:cubicBezTo>
                        <a:pt x="36239" y="21722"/>
                        <a:pt x="35925" y="15827"/>
                        <a:pt x="32553" y="12604"/>
                      </a:cubicBezTo>
                      <a:cubicBezTo>
                        <a:pt x="31918" y="11997"/>
                        <a:pt x="31180" y="11464"/>
                        <a:pt x="30743" y="10699"/>
                      </a:cubicBezTo>
                      <a:cubicBezTo>
                        <a:pt x="30115" y="9604"/>
                        <a:pt x="30228" y="8255"/>
                        <a:pt x="30102" y="6999"/>
                      </a:cubicBezTo>
                      <a:cubicBezTo>
                        <a:pt x="29842" y="4436"/>
                        <a:pt x="28477" y="2005"/>
                        <a:pt x="26425" y="455"/>
                      </a:cubicBezTo>
                      <a:cubicBezTo>
                        <a:pt x="25997" y="131"/>
                        <a:pt x="25267" y="0"/>
                        <a:pt x="24356" y="0"/>
                      </a:cubicBezTo>
                      <a:close/>
                    </a:path>
                  </a:pathLst>
                </a:custGeom>
                <a:solidFill>
                  <a:srgbClr val="EDBC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41"/>
                <p:cNvSpPr/>
                <p:nvPr/>
              </p:nvSpPr>
              <p:spPr>
                <a:xfrm flipH="1">
                  <a:off x="6352849" y="1208513"/>
                  <a:ext cx="878597" cy="3107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8" h="49693" extrusionOk="0">
                      <a:moveTo>
                        <a:pt x="6909" y="0"/>
                      </a:moveTo>
                      <a:cubicBezTo>
                        <a:pt x="7298" y="1963"/>
                        <a:pt x="7343" y="3970"/>
                        <a:pt x="7158" y="5946"/>
                      </a:cubicBezTo>
                      <a:cubicBezTo>
                        <a:pt x="6974" y="7927"/>
                        <a:pt x="6596" y="9879"/>
                        <a:pt x="6159" y="11821"/>
                      </a:cubicBezTo>
                      <a:cubicBezTo>
                        <a:pt x="5715" y="13767"/>
                        <a:pt x="5247" y="15710"/>
                        <a:pt x="4841" y="17676"/>
                      </a:cubicBezTo>
                      <a:cubicBezTo>
                        <a:pt x="4721" y="18263"/>
                        <a:pt x="4606" y="18850"/>
                        <a:pt x="4496" y="19441"/>
                      </a:cubicBezTo>
                      <a:cubicBezTo>
                        <a:pt x="4302" y="18806"/>
                        <a:pt x="4053" y="18191"/>
                        <a:pt x="3742" y="17608"/>
                      </a:cubicBezTo>
                      <a:cubicBezTo>
                        <a:pt x="3346" y="16857"/>
                        <a:pt x="2865" y="16174"/>
                        <a:pt x="2383" y="15505"/>
                      </a:cubicBezTo>
                      <a:cubicBezTo>
                        <a:pt x="1899" y="14835"/>
                        <a:pt x="1414" y="14177"/>
                        <a:pt x="987" y="13480"/>
                      </a:cubicBezTo>
                      <a:cubicBezTo>
                        <a:pt x="557" y="12787"/>
                        <a:pt x="205" y="12040"/>
                        <a:pt x="0" y="11241"/>
                      </a:cubicBezTo>
                      <a:lnTo>
                        <a:pt x="0" y="11241"/>
                      </a:lnTo>
                      <a:cubicBezTo>
                        <a:pt x="137" y="12053"/>
                        <a:pt x="427" y="12845"/>
                        <a:pt x="799" y="13583"/>
                      </a:cubicBezTo>
                      <a:cubicBezTo>
                        <a:pt x="1171" y="14327"/>
                        <a:pt x="1608" y="15034"/>
                        <a:pt x="2028" y="15737"/>
                      </a:cubicBezTo>
                      <a:cubicBezTo>
                        <a:pt x="2452" y="16440"/>
                        <a:pt x="2861" y="17147"/>
                        <a:pt x="3169" y="17881"/>
                      </a:cubicBezTo>
                      <a:cubicBezTo>
                        <a:pt x="3482" y="18615"/>
                        <a:pt x="3697" y="19382"/>
                        <a:pt x="3824" y="20168"/>
                      </a:cubicBezTo>
                      <a:cubicBezTo>
                        <a:pt x="3963" y="20983"/>
                        <a:pt x="4018" y="21810"/>
                        <a:pt x="4025" y="22642"/>
                      </a:cubicBezTo>
                      <a:cubicBezTo>
                        <a:pt x="3994" y="22990"/>
                        <a:pt x="3971" y="23343"/>
                        <a:pt x="3960" y="23704"/>
                      </a:cubicBezTo>
                      <a:lnTo>
                        <a:pt x="4015" y="23701"/>
                      </a:lnTo>
                      <a:lnTo>
                        <a:pt x="4015" y="23701"/>
                      </a:lnTo>
                      <a:cubicBezTo>
                        <a:pt x="4001" y="24128"/>
                        <a:pt x="3980" y="24551"/>
                        <a:pt x="3957" y="24977"/>
                      </a:cubicBezTo>
                      <a:lnTo>
                        <a:pt x="3636" y="29903"/>
                      </a:lnTo>
                      <a:lnTo>
                        <a:pt x="2332" y="49613"/>
                      </a:lnTo>
                      <a:lnTo>
                        <a:pt x="5715" y="49692"/>
                      </a:lnTo>
                      <a:lnTo>
                        <a:pt x="5326" y="29941"/>
                      </a:lnTo>
                      <a:lnTo>
                        <a:pt x="5227" y="24998"/>
                      </a:lnTo>
                      <a:cubicBezTo>
                        <a:pt x="5206" y="24271"/>
                        <a:pt x="5172" y="23534"/>
                        <a:pt x="5107" y="22800"/>
                      </a:cubicBezTo>
                      <a:cubicBezTo>
                        <a:pt x="5138" y="22138"/>
                        <a:pt x="5209" y="21458"/>
                        <a:pt x="5291" y="20786"/>
                      </a:cubicBezTo>
                      <a:cubicBezTo>
                        <a:pt x="5340" y="20386"/>
                        <a:pt x="5397" y="19987"/>
                        <a:pt x="5455" y="19591"/>
                      </a:cubicBezTo>
                      <a:cubicBezTo>
                        <a:pt x="6718" y="19004"/>
                        <a:pt x="7951" y="18358"/>
                        <a:pt x="9139" y="17645"/>
                      </a:cubicBezTo>
                      <a:cubicBezTo>
                        <a:pt x="9787" y="17256"/>
                        <a:pt x="10419" y="16860"/>
                        <a:pt x="11047" y="16427"/>
                      </a:cubicBezTo>
                      <a:cubicBezTo>
                        <a:pt x="11668" y="15990"/>
                        <a:pt x="12289" y="15478"/>
                        <a:pt x="12726" y="14798"/>
                      </a:cubicBezTo>
                      <a:cubicBezTo>
                        <a:pt x="13164" y="14122"/>
                        <a:pt x="13375" y="13361"/>
                        <a:pt x="13525" y="12623"/>
                      </a:cubicBezTo>
                      <a:cubicBezTo>
                        <a:pt x="13668" y="11880"/>
                        <a:pt x="13774" y="11142"/>
                        <a:pt x="13853" y="10394"/>
                      </a:cubicBezTo>
                      <a:cubicBezTo>
                        <a:pt x="14013" y="8906"/>
                        <a:pt x="14048" y="7408"/>
                        <a:pt x="13966" y="5919"/>
                      </a:cubicBezTo>
                      <a:lnTo>
                        <a:pt x="13966" y="5919"/>
                      </a:lnTo>
                      <a:cubicBezTo>
                        <a:pt x="13955" y="7411"/>
                        <a:pt x="13822" y="8896"/>
                        <a:pt x="13573" y="10357"/>
                      </a:cubicBezTo>
                      <a:cubicBezTo>
                        <a:pt x="13450" y="11087"/>
                        <a:pt x="13296" y="11815"/>
                        <a:pt x="13112" y="12528"/>
                      </a:cubicBezTo>
                      <a:cubicBezTo>
                        <a:pt x="12924" y="13235"/>
                        <a:pt x="12675" y="13921"/>
                        <a:pt x="12262" y="14477"/>
                      </a:cubicBezTo>
                      <a:cubicBezTo>
                        <a:pt x="11853" y="15034"/>
                        <a:pt x="11275" y="15461"/>
                        <a:pt x="10657" y="15836"/>
                      </a:cubicBezTo>
                      <a:cubicBezTo>
                        <a:pt x="10036" y="16211"/>
                        <a:pt x="9381" y="16570"/>
                        <a:pt x="8729" y="16904"/>
                      </a:cubicBezTo>
                      <a:cubicBezTo>
                        <a:pt x="7722" y="17424"/>
                        <a:pt x="6695" y="17898"/>
                        <a:pt x="5653" y="18325"/>
                      </a:cubicBezTo>
                      <a:cubicBezTo>
                        <a:pt x="5677" y="18164"/>
                        <a:pt x="5701" y="18004"/>
                        <a:pt x="5729" y="17843"/>
                      </a:cubicBezTo>
                      <a:cubicBezTo>
                        <a:pt x="6056" y="15880"/>
                        <a:pt x="6462" y="13924"/>
                        <a:pt x="6786" y="11948"/>
                      </a:cubicBezTo>
                      <a:cubicBezTo>
                        <a:pt x="7125" y="9971"/>
                        <a:pt x="7401" y="7974"/>
                        <a:pt x="7480" y="5967"/>
                      </a:cubicBezTo>
                      <a:cubicBezTo>
                        <a:pt x="7558" y="3960"/>
                        <a:pt x="7404" y="1935"/>
                        <a:pt x="6909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06" name="Google Shape;2106;p41"/>
              <p:cNvSpPr/>
              <p:nvPr/>
            </p:nvSpPr>
            <p:spPr>
              <a:xfrm>
                <a:off x="6396925" y="4593388"/>
                <a:ext cx="14707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2056" extrusionOk="0">
                    <a:moveTo>
                      <a:pt x="29416" y="1"/>
                    </a:moveTo>
                    <a:cubicBezTo>
                      <a:pt x="13170" y="1"/>
                      <a:pt x="0" y="460"/>
                      <a:pt x="0" y="1030"/>
                    </a:cubicBezTo>
                    <a:cubicBezTo>
                      <a:pt x="0" y="1596"/>
                      <a:pt x="13170" y="2056"/>
                      <a:pt x="29416" y="2056"/>
                    </a:cubicBezTo>
                    <a:cubicBezTo>
                      <a:pt x="45658" y="2056"/>
                      <a:pt x="58827" y="1596"/>
                      <a:pt x="58827" y="1030"/>
                    </a:cubicBezTo>
                    <a:cubicBezTo>
                      <a:pt x="58827" y="460"/>
                      <a:pt x="45658" y="1"/>
                      <a:pt x="2941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1"/>
              <p:cNvSpPr/>
              <p:nvPr/>
            </p:nvSpPr>
            <p:spPr>
              <a:xfrm>
                <a:off x="5727300" y="4156963"/>
                <a:ext cx="147975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59190" h="2417" extrusionOk="0">
                    <a:moveTo>
                      <a:pt x="29597" y="362"/>
                    </a:moveTo>
                    <a:cubicBezTo>
                      <a:pt x="45670" y="362"/>
                      <a:pt x="56630" y="784"/>
                      <a:pt x="58586" y="1210"/>
                    </a:cubicBezTo>
                    <a:cubicBezTo>
                      <a:pt x="56630" y="1633"/>
                      <a:pt x="45670" y="2055"/>
                      <a:pt x="29597" y="2055"/>
                    </a:cubicBezTo>
                    <a:cubicBezTo>
                      <a:pt x="13523" y="2055"/>
                      <a:pt x="2560" y="1633"/>
                      <a:pt x="607" y="1210"/>
                    </a:cubicBezTo>
                    <a:cubicBezTo>
                      <a:pt x="2560" y="784"/>
                      <a:pt x="13523" y="362"/>
                      <a:pt x="29597" y="362"/>
                    </a:cubicBezTo>
                    <a:close/>
                    <a:moveTo>
                      <a:pt x="29597" y="0"/>
                    </a:moveTo>
                    <a:cubicBezTo>
                      <a:pt x="21739" y="0"/>
                      <a:pt x="14348" y="111"/>
                      <a:pt x="8790" y="304"/>
                    </a:cubicBezTo>
                    <a:cubicBezTo>
                      <a:pt x="1" y="612"/>
                      <a:pt x="1" y="956"/>
                      <a:pt x="1" y="1210"/>
                    </a:cubicBezTo>
                    <a:cubicBezTo>
                      <a:pt x="1" y="1460"/>
                      <a:pt x="1" y="1805"/>
                      <a:pt x="8790" y="2113"/>
                    </a:cubicBezTo>
                    <a:cubicBezTo>
                      <a:pt x="14348" y="2306"/>
                      <a:pt x="21735" y="2416"/>
                      <a:pt x="29597" y="2416"/>
                    </a:cubicBezTo>
                    <a:cubicBezTo>
                      <a:pt x="37456" y="2416"/>
                      <a:pt x="44843" y="2306"/>
                      <a:pt x="50400" y="2113"/>
                    </a:cubicBezTo>
                    <a:cubicBezTo>
                      <a:pt x="59190" y="1805"/>
                      <a:pt x="59190" y="1460"/>
                      <a:pt x="59190" y="1210"/>
                    </a:cubicBezTo>
                    <a:cubicBezTo>
                      <a:pt x="59190" y="956"/>
                      <a:pt x="59190" y="612"/>
                      <a:pt x="50400" y="304"/>
                    </a:cubicBezTo>
                    <a:cubicBezTo>
                      <a:pt x="44843" y="111"/>
                      <a:pt x="37456" y="0"/>
                      <a:pt x="2959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1"/>
              <p:cNvSpPr/>
              <p:nvPr/>
            </p:nvSpPr>
            <p:spPr>
              <a:xfrm>
                <a:off x="6392400" y="4588888"/>
                <a:ext cx="147975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59190" h="2417" extrusionOk="0">
                    <a:moveTo>
                      <a:pt x="29597" y="362"/>
                    </a:moveTo>
                    <a:cubicBezTo>
                      <a:pt x="45670" y="362"/>
                      <a:pt x="56630" y="784"/>
                      <a:pt x="58586" y="1210"/>
                    </a:cubicBezTo>
                    <a:cubicBezTo>
                      <a:pt x="56630" y="1633"/>
                      <a:pt x="45670" y="2055"/>
                      <a:pt x="29597" y="2055"/>
                    </a:cubicBezTo>
                    <a:cubicBezTo>
                      <a:pt x="13523" y="2055"/>
                      <a:pt x="2560" y="1633"/>
                      <a:pt x="607" y="1210"/>
                    </a:cubicBezTo>
                    <a:cubicBezTo>
                      <a:pt x="2560" y="784"/>
                      <a:pt x="13523" y="362"/>
                      <a:pt x="29597" y="362"/>
                    </a:cubicBezTo>
                    <a:close/>
                    <a:moveTo>
                      <a:pt x="29597" y="0"/>
                    </a:moveTo>
                    <a:cubicBezTo>
                      <a:pt x="21739" y="0"/>
                      <a:pt x="14348" y="111"/>
                      <a:pt x="8790" y="304"/>
                    </a:cubicBezTo>
                    <a:cubicBezTo>
                      <a:pt x="1" y="612"/>
                      <a:pt x="1" y="956"/>
                      <a:pt x="1" y="1210"/>
                    </a:cubicBezTo>
                    <a:cubicBezTo>
                      <a:pt x="1" y="1460"/>
                      <a:pt x="1" y="1805"/>
                      <a:pt x="8790" y="2113"/>
                    </a:cubicBezTo>
                    <a:cubicBezTo>
                      <a:pt x="14348" y="2306"/>
                      <a:pt x="21735" y="2416"/>
                      <a:pt x="29597" y="2416"/>
                    </a:cubicBezTo>
                    <a:cubicBezTo>
                      <a:pt x="37456" y="2416"/>
                      <a:pt x="44843" y="2306"/>
                      <a:pt x="50400" y="2113"/>
                    </a:cubicBezTo>
                    <a:cubicBezTo>
                      <a:pt x="59190" y="1805"/>
                      <a:pt x="59190" y="1460"/>
                      <a:pt x="59190" y="1210"/>
                    </a:cubicBezTo>
                    <a:cubicBezTo>
                      <a:pt x="59190" y="956"/>
                      <a:pt x="59190" y="612"/>
                      <a:pt x="50400" y="304"/>
                    </a:cubicBezTo>
                    <a:cubicBezTo>
                      <a:pt x="44843" y="111"/>
                      <a:pt x="37456" y="0"/>
                      <a:pt x="29597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1"/>
              <p:cNvSpPr/>
              <p:nvPr/>
            </p:nvSpPr>
            <p:spPr>
              <a:xfrm>
                <a:off x="5436325" y="2438438"/>
                <a:ext cx="70050" cy="54175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2167" extrusionOk="0">
                    <a:moveTo>
                      <a:pt x="2653" y="1"/>
                    </a:moveTo>
                    <a:cubicBezTo>
                      <a:pt x="2645" y="1"/>
                      <a:pt x="2636" y="2"/>
                      <a:pt x="2628" y="4"/>
                    </a:cubicBezTo>
                    <a:cubicBezTo>
                      <a:pt x="1685" y="315"/>
                      <a:pt x="586" y="1116"/>
                      <a:pt x="57" y="1952"/>
                    </a:cubicBezTo>
                    <a:cubicBezTo>
                      <a:pt x="1" y="2041"/>
                      <a:pt x="87" y="2167"/>
                      <a:pt x="181" y="2167"/>
                    </a:cubicBezTo>
                    <a:cubicBezTo>
                      <a:pt x="204" y="2167"/>
                      <a:pt x="228" y="2159"/>
                      <a:pt x="250" y="2141"/>
                    </a:cubicBezTo>
                    <a:cubicBezTo>
                      <a:pt x="655" y="1801"/>
                      <a:pt x="1000" y="1394"/>
                      <a:pt x="1422" y="1063"/>
                    </a:cubicBezTo>
                    <a:cubicBezTo>
                      <a:pt x="1841" y="739"/>
                      <a:pt x="2296" y="480"/>
                      <a:pt x="2727" y="177"/>
                    </a:cubicBezTo>
                    <a:cubicBezTo>
                      <a:pt x="2802" y="120"/>
                      <a:pt x="2734" y="1"/>
                      <a:pt x="2653" y="1"/>
                    </a:cubicBezTo>
                    <a:close/>
                  </a:path>
                </a:pathLst>
              </a:custGeom>
              <a:solidFill>
                <a:srgbClr val="FCD0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1"/>
              <p:cNvSpPr/>
              <p:nvPr/>
            </p:nvSpPr>
            <p:spPr>
              <a:xfrm>
                <a:off x="5731825" y="4161463"/>
                <a:ext cx="147070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2056" extrusionOk="0">
                    <a:moveTo>
                      <a:pt x="29416" y="1"/>
                    </a:moveTo>
                    <a:cubicBezTo>
                      <a:pt x="13170" y="1"/>
                      <a:pt x="0" y="460"/>
                      <a:pt x="0" y="1030"/>
                    </a:cubicBezTo>
                    <a:cubicBezTo>
                      <a:pt x="0" y="1596"/>
                      <a:pt x="13170" y="2056"/>
                      <a:pt x="29416" y="2056"/>
                    </a:cubicBezTo>
                    <a:cubicBezTo>
                      <a:pt x="45658" y="2056"/>
                      <a:pt x="58827" y="1596"/>
                      <a:pt x="58827" y="1030"/>
                    </a:cubicBezTo>
                    <a:cubicBezTo>
                      <a:pt x="58827" y="460"/>
                      <a:pt x="45658" y="1"/>
                      <a:pt x="2941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1"/>
              <p:cNvSpPr/>
              <p:nvPr/>
            </p:nvSpPr>
            <p:spPr>
              <a:xfrm>
                <a:off x="5450950" y="3061613"/>
                <a:ext cx="441975" cy="1135800"/>
              </a:xfrm>
              <a:custGeom>
                <a:avLst/>
                <a:gdLst/>
                <a:ahLst/>
                <a:cxnLst/>
                <a:rect l="l" t="t" r="r" b="b"/>
                <a:pathLst>
                  <a:path w="17679" h="45432" extrusionOk="0">
                    <a:moveTo>
                      <a:pt x="5777" y="1601"/>
                    </a:moveTo>
                    <a:cubicBezTo>
                      <a:pt x="8796" y="1601"/>
                      <a:pt x="12527" y="10354"/>
                      <a:pt x="14245" y="21638"/>
                    </a:cubicBezTo>
                    <a:cubicBezTo>
                      <a:pt x="16021" y="33302"/>
                      <a:pt x="14976" y="43248"/>
                      <a:pt x="11907" y="43860"/>
                    </a:cubicBezTo>
                    <a:cubicBezTo>
                      <a:pt x="11808" y="43879"/>
                      <a:pt x="11708" y="43889"/>
                      <a:pt x="11607" y="43889"/>
                    </a:cubicBezTo>
                    <a:cubicBezTo>
                      <a:pt x="8589" y="43889"/>
                      <a:pt x="4857" y="35136"/>
                      <a:pt x="3139" y="23853"/>
                    </a:cubicBezTo>
                    <a:cubicBezTo>
                      <a:pt x="1363" y="12192"/>
                      <a:pt x="2412" y="2242"/>
                      <a:pt x="5477" y="1631"/>
                    </a:cubicBezTo>
                    <a:cubicBezTo>
                      <a:pt x="5576" y="1611"/>
                      <a:pt x="5676" y="1601"/>
                      <a:pt x="5777" y="1601"/>
                    </a:cubicBezTo>
                    <a:close/>
                    <a:moveTo>
                      <a:pt x="5865" y="0"/>
                    </a:moveTo>
                    <a:cubicBezTo>
                      <a:pt x="5719" y="0"/>
                      <a:pt x="5575" y="14"/>
                      <a:pt x="5431" y="43"/>
                    </a:cubicBezTo>
                    <a:cubicBezTo>
                      <a:pt x="1588" y="798"/>
                      <a:pt x="1" y="11564"/>
                      <a:pt x="1884" y="24086"/>
                    </a:cubicBezTo>
                    <a:cubicBezTo>
                      <a:pt x="3700" y="36140"/>
                      <a:pt x="8066" y="45432"/>
                      <a:pt x="11818" y="45432"/>
                    </a:cubicBezTo>
                    <a:cubicBezTo>
                      <a:pt x="11964" y="45432"/>
                      <a:pt x="12108" y="45418"/>
                      <a:pt x="12252" y="45389"/>
                    </a:cubicBezTo>
                    <a:cubicBezTo>
                      <a:pt x="16091" y="44634"/>
                      <a:pt x="17679" y="33868"/>
                      <a:pt x="15796" y="21346"/>
                    </a:cubicBezTo>
                    <a:cubicBezTo>
                      <a:pt x="13984" y="9292"/>
                      <a:pt x="9613" y="0"/>
                      <a:pt x="5865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1"/>
              <p:cNvSpPr/>
              <p:nvPr/>
            </p:nvSpPr>
            <p:spPr>
              <a:xfrm>
                <a:off x="5502850" y="3283338"/>
                <a:ext cx="296850" cy="875500"/>
              </a:xfrm>
              <a:custGeom>
                <a:avLst/>
                <a:gdLst/>
                <a:ahLst/>
                <a:cxnLst/>
                <a:rect l="l" t="t" r="r" b="b"/>
                <a:pathLst>
                  <a:path w="11874" h="35020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" y="3991"/>
                      <a:pt x="194" y="9282"/>
                      <a:pt x="1063" y="14984"/>
                    </a:cubicBezTo>
                    <a:cubicBezTo>
                      <a:pt x="2781" y="26266"/>
                      <a:pt x="6513" y="35019"/>
                      <a:pt x="9532" y="35019"/>
                    </a:cubicBezTo>
                    <a:lnTo>
                      <a:pt x="9536" y="35019"/>
                    </a:lnTo>
                    <a:cubicBezTo>
                      <a:pt x="9638" y="35019"/>
                      <a:pt x="9733" y="35011"/>
                      <a:pt x="9831" y="34991"/>
                    </a:cubicBezTo>
                    <a:lnTo>
                      <a:pt x="9848" y="34991"/>
                    </a:lnTo>
                    <a:cubicBezTo>
                      <a:pt x="9848" y="34987"/>
                      <a:pt x="9852" y="34987"/>
                      <a:pt x="9852" y="34987"/>
                    </a:cubicBezTo>
                    <a:cubicBezTo>
                      <a:pt x="10681" y="34810"/>
                      <a:pt x="11357" y="33948"/>
                      <a:pt x="11874" y="32554"/>
                    </a:cubicBezTo>
                    <a:lnTo>
                      <a:pt x="11874" y="32554"/>
                    </a:lnTo>
                    <a:cubicBezTo>
                      <a:pt x="11764" y="32608"/>
                      <a:pt x="11652" y="32649"/>
                      <a:pt x="11533" y="32669"/>
                    </a:cubicBezTo>
                    <a:cubicBezTo>
                      <a:pt x="11435" y="32689"/>
                      <a:pt x="11333" y="32702"/>
                      <a:pt x="11234" y="32702"/>
                    </a:cubicBezTo>
                    <a:cubicBezTo>
                      <a:pt x="8216" y="32702"/>
                      <a:pt x="4483" y="23957"/>
                      <a:pt x="2765" y="12686"/>
                    </a:cubicBezTo>
                    <a:cubicBezTo>
                      <a:pt x="2318" y="9750"/>
                      <a:pt x="2051" y="6924"/>
                      <a:pt x="1949" y="4328"/>
                    </a:cubicBezTo>
                    <a:cubicBezTo>
                      <a:pt x="1637" y="3044"/>
                      <a:pt x="1350" y="1941"/>
                      <a:pt x="1116" y="1214"/>
                    </a:cubicBezTo>
                    <a:cubicBezTo>
                      <a:pt x="968" y="747"/>
                      <a:pt x="718" y="349"/>
                      <a:pt x="390" y="1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1"/>
              <p:cNvSpPr/>
              <p:nvPr/>
            </p:nvSpPr>
            <p:spPr>
              <a:xfrm>
                <a:off x="5741250" y="4157988"/>
                <a:ext cx="79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4" extrusionOk="0">
                    <a:moveTo>
                      <a:pt x="295" y="5"/>
                    </a:moveTo>
                    <a:cubicBezTo>
                      <a:pt x="197" y="25"/>
                      <a:pt x="102" y="33"/>
                      <a:pt x="0" y="33"/>
                    </a:cubicBezTo>
                    <a:cubicBezTo>
                      <a:pt x="102" y="33"/>
                      <a:pt x="197" y="25"/>
                      <a:pt x="295" y="5"/>
                    </a:cubicBezTo>
                    <a:close/>
                    <a:moveTo>
                      <a:pt x="304" y="5"/>
                    </a:moveTo>
                    <a:lnTo>
                      <a:pt x="299" y="5"/>
                    </a:lnTo>
                    <a:lnTo>
                      <a:pt x="304" y="5"/>
                    </a:lnTo>
                    <a:close/>
                    <a:moveTo>
                      <a:pt x="308" y="5"/>
                    </a:moveTo>
                    <a:lnTo>
                      <a:pt x="304" y="5"/>
                    </a:lnTo>
                    <a:lnTo>
                      <a:pt x="308" y="5"/>
                    </a:lnTo>
                    <a:close/>
                    <a:moveTo>
                      <a:pt x="312" y="5"/>
                    </a:moveTo>
                    <a:lnTo>
                      <a:pt x="312" y="5"/>
                    </a:lnTo>
                    <a:lnTo>
                      <a:pt x="312" y="5"/>
                    </a:lnTo>
                    <a:close/>
                    <a:moveTo>
                      <a:pt x="316" y="1"/>
                    </a:moveTo>
                    <a:lnTo>
                      <a:pt x="316" y="1"/>
                    </a:lnTo>
                    <a:close/>
                  </a:path>
                </a:pathLst>
              </a:custGeom>
              <a:solidFill>
                <a:srgbClr val="A1BD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1"/>
              <p:cNvSpPr/>
              <p:nvPr/>
            </p:nvSpPr>
            <p:spPr>
              <a:xfrm>
                <a:off x="5626950" y="3754113"/>
                <a:ext cx="359175" cy="227825"/>
              </a:xfrm>
              <a:custGeom>
                <a:avLst/>
                <a:gdLst/>
                <a:ahLst/>
                <a:cxnLst/>
                <a:rect l="l" t="t" r="r" b="b"/>
                <a:pathLst>
                  <a:path w="14367" h="9113" extrusionOk="0">
                    <a:moveTo>
                      <a:pt x="4139" y="1"/>
                    </a:moveTo>
                    <a:cubicBezTo>
                      <a:pt x="3932" y="1"/>
                      <a:pt x="3738" y="20"/>
                      <a:pt x="3559" y="61"/>
                    </a:cubicBezTo>
                    <a:cubicBezTo>
                      <a:pt x="3559" y="61"/>
                      <a:pt x="631" y="1054"/>
                      <a:pt x="315" y="2719"/>
                    </a:cubicBezTo>
                    <a:cubicBezTo>
                      <a:pt x="0" y="4376"/>
                      <a:pt x="7808" y="9113"/>
                      <a:pt x="9790" y="9113"/>
                    </a:cubicBezTo>
                    <a:cubicBezTo>
                      <a:pt x="9799" y="9113"/>
                      <a:pt x="9809" y="9113"/>
                      <a:pt x="9818" y="9113"/>
                    </a:cubicBezTo>
                    <a:cubicBezTo>
                      <a:pt x="11754" y="9068"/>
                      <a:pt x="14096" y="7719"/>
                      <a:pt x="14232" y="5918"/>
                    </a:cubicBezTo>
                    <a:cubicBezTo>
                      <a:pt x="14367" y="4113"/>
                      <a:pt x="12295" y="3305"/>
                      <a:pt x="10762" y="2538"/>
                    </a:cubicBezTo>
                    <a:cubicBezTo>
                      <a:pt x="9373" y="1846"/>
                      <a:pt x="6167" y="1"/>
                      <a:pt x="4139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1"/>
              <p:cNvSpPr/>
              <p:nvPr/>
            </p:nvSpPr>
            <p:spPr>
              <a:xfrm>
                <a:off x="5651425" y="3807663"/>
                <a:ext cx="322625" cy="130300"/>
              </a:xfrm>
              <a:custGeom>
                <a:avLst/>
                <a:gdLst/>
                <a:ahLst/>
                <a:cxnLst/>
                <a:rect l="l" t="t" r="r" b="b"/>
                <a:pathLst>
                  <a:path w="12905" h="5212" extrusionOk="0">
                    <a:moveTo>
                      <a:pt x="194" y="1"/>
                    </a:moveTo>
                    <a:cubicBezTo>
                      <a:pt x="143" y="1"/>
                      <a:pt x="92" y="25"/>
                      <a:pt x="58" y="68"/>
                    </a:cubicBezTo>
                    <a:cubicBezTo>
                      <a:pt x="0" y="146"/>
                      <a:pt x="17" y="252"/>
                      <a:pt x="91" y="307"/>
                    </a:cubicBezTo>
                    <a:cubicBezTo>
                      <a:pt x="361" y="511"/>
                      <a:pt x="6629" y="5212"/>
                      <a:pt x="9052" y="5212"/>
                    </a:cubicBezTo>
                    <a:cubicBezTo>
                      <a:pt x="9109" y="5212"/>
                      <a:pt x="9164" y="5212"/>
                      <a:pt x="9217" y="5204"/>
                    </a:cubicBezTo>
                    <a:cubicBezTo>
                      <a:pt x="11513" y="4973"/>
                      <a:pt x="12793" y="3362"/>
                      <a:pt x="12846" y="3292"/>
                    </a:cubicBezTo>
                    <a:cubicBezTo>
                      <a:pt x="12904" y="3218"/>
                      <a:pt x="12891" y="3112"/>
                      <a:pt x="12814" y="3054"/>
                    </a:cubicBezTo>
                    <a:cubicBezTo>
                      <a:pt x="12782" y="3030"/>
                      <a:pt x="12745" y="3018"/>
                      <a:pt x="12709" y="3018"/>
                    </a:cubicBezTo>
                    <a:cubicBezTo>
                      <a:pt x="12658" y="3018"/>
                      <a:pt x="12609" y="3040"/>
                      <a:pt x="12575" y="3082"/>
                    </a:cubicBezTo>
                    <a:cubicBezTo>
                      <a:pt x="12564" y="3099"/>
                      <a:pt x="11329" y="4653"/>
                      <a:pt x="9183" y="4867"/>
                    </a:cubicBezTo>
                    <a:cubicBezTo>
                      <a:pt x="9141" y="4871"/>
                      <a:pt x="9098" y="4873"/>
                      <a:pt x="9053" y="4873"/>
                    </a:cubicBezTo>
                    <a:cubicBezTo>
                      <a:pt x="6767" y="4873"/>
                      <a:pt x="360" y="88"/>
                      <a:pt x="295" y="36"/>
                    </a:cubicBezTo>
                    <a:cubicBezTo>
                      <a:pt x="265" y="12"/>
                      <a:pt x="230" y="1"/>
                      <a:pt x="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1"/>
              <p:cNvSpPr/>
              <p:nvPr/>
            </p:nvSpPr>
            <p:spPr>
              <a:xfrm>
                <a:off x="5825325" y="3456213"/>
                <a:ext cx="172575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4503" extrusionOk="0">
                    <a:moveTo>
                      <a:pt x="4865" y="1"/>
                    </a:moveTo>
                    <a:cubicBezTo>
                      <a:pt x="4865" y="1"/>
                      <a:pt x="2642" y="722"/>
                      <a:pt x="1322" y="722"/>
                    </a:cubicBezTo>
                    <a:cubicBezTo>
                      <a:pt x="1" y="722"/>
                      <a:pt x="120" y="2712"/>
                      <a:pt x="661" y="3704"/>
                    </a:cubicBezTo>
                    <a:cubicBezTo>
                      <a:pt x="1040" y="4398"/>
                      <a:pt x="2034" y="4503"/>
                      <a:pt x="3111" y="4503"/>
                    </a:cubicBezTo>
                    <a:cubicBezTo>
                      <a:pt x="3574" y="4503"/>
                      <a:pt x="4053" y="4484"/>
                      <a:pt x="4504" y="4484"/>
                    </a:cubicBezTo>
                    <a:cubicBezTo>
                      <a:pt x="6005" y="4484"/>
                      <a:pt x="6547" y="3348"/>
                      <a:pt x="6723" y="2142"/>
                    </a:cubicBezTo>
                    <a:cubicBezTo>
                      <a:pt x="6903" y="936"/>
                      <a:pt x="4865" y="1"/>
                      <a:pt x="4865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1"/>
              <p:cNvSpPr/>
              <p:nvPr/>
            </p:nvSpPr>
            <p:spPr>
              <a:xfrm>
                <a:off x="5820825" y="3497063"/>
                <a:ext cx="16837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6735" h="1337" extrusionOk="0">
                    <a:moveTo>
                      <a:pt x="6544" y="0"/>
                    </a:moveTo>
                    <a:cubicBezTo>
                      <a:pt x="6495" y="0"/>
                      <a:pt x="6447" y="21"/>
                      <a:pt x="6415" y="61"/>
                    </a:cubicBezTo>
                    <a:cubicBezTo>
                      <a:pt x="6405" y="73"/>
                      <a:pt x="5591" y="997"/>
                      <a:pt x="2787" y="997"/>
                    </a:cubicBezTo>
                    <a:cubicBezTo>
                      <a:pt x="2065" y="997"/>
                      <a:pt x="1211" y="936"/>
                      <a:pt x="205" y="782"/>
                    </a:cubicBezTo>
                    <a:cubicBezTo>
                      <a:pt x="195" y="781"/>
                      <a:pt x="186" y="780"/>
                      <a:pt x="176" y="780"/>
                    </a:cubicBezTo>
                    <a:cubicBezTo>
                      <a:pt x="94" y="780"/>
                      <a:pt x="27" y="841"/>
                      <a:pt x="12" y="922"/>
                    </a:cubicBezTo>
                    <a:cubicBezTo>
                      <a:pt x="1" y="1017"/>
                      <a:pt x="62" y="1102"/>
                      <a:pt x="156" y="1119"/>
                    </a:cubicBezTo>
                    <a:cubicBezTo>
                      <a:pt x="1186" y="1275"/>
                      <a:pt x="2063" y="1337"/>
                      <a:pt x="2806" y="1337"/>
                    </a:cubicBezTo>
                    <a:cubicBezTo>
                      <a:pt x="5775" y="1337"/>
                      <a:pt x="6632" y="328"/>
                      <a:pt x="6677" y="273"/>
                    </a:cubicBezTo>
                    <a:cubicBezTo>
                      <a:pt x="6735" y="205"/>
                      <a:pt x="6723" y="97"/>
                      <a:pt x="6653" y="40"/>
                    </a:cubicBezTo>
                    <a:cubicBezTo>
                      <a:pt x="6621" y="13"/>
                      <a:pt x="6582" y="0"/>
                      <a:pt x="65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1"/>
              <p:cNvSpPr/>
              <p:nvPr/>
            </p:nvSpPr>
            <p:spPr>
              <a:xfrm>
                <a:off x="5109725" y="1918238"/>
                <a:ext cx="759300" cy="686875"/>
              </a:xfrm>
              <a:custGeom>
                <a:avLst/>
                <a:gdLst/>
                <a:ahLst/>
                <a:cxnLst/>
                <a:rect l="l" t="t" r="r" b="b"/>
                <a:pathLst>
                  <a:path w="30372" h="27475" extrusionOk="0">
                    <a:moveTo>
                      <a:pt x="18712" y="1"/>
                    </a:moveTo>
                    <a:cubicBezTo>
                      <a:pt x="17109" y="1"/>
                      <a:pt x="3679" y="2392"/>
                      <a:pt x="3679" y="2392"/>
                    </a:cubicBezTo>
                    <a:cubicBezTo>
                      <a:pt x="3679" y="2392"/>
                      <a:pt x="0" y="18729"/>
                      <a:pt x="1292" y="20184"/>
                    </a:cubicBezTo>
                    <a:cubicBezTo>
                      <a:pt x="2559" y="21607"/>
                      <a:pt x="10894" y="27474"/>
                      <a:pt x="12251" y="27474"/>
                    </a:cubicBezTo>
                    <a:cubicBezTo>
                      <a:pt x="12282" y="27474"/>
                      <a:pt x="12310" y="27471"/>
                      <a:pt x="12333" y="27465"/>
                    </a:cubicBezTo>
                    <a:cubicBezTo>
                      <a:pt x="13388" y="27182"/>
                      <a:pt x="22726" y="25000"/>
                      <a:pt x="23616" y="24475"/>
                    </a:cubicBezTo>
                    <a:cubicBezTo>
                      <a:pt x="24507" y="23946"/>
                      <a:pt x="30048" y="14607"/>
                      <a:pt x="30208" y="13918"/>
                    </a:cubicBezTo>
                    <a:cubicBezTo>
                      <a:pt x="30372" y="13229"/>
                      <a:pt x="19856" y="128"/>
                      <a:pt x="18806" y="5"/>
                    </a:cubicBezTo>
                    <a:cubicBezTo>
                      <a:pt x="18781" y="2"/>
                      <a:pt x="18750" y="1"/>
                      <a:pt x="18712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1"/>
              <p:cNvSpPr/>
              <p:nvPr/>
            </p:nvSpPr>
            <p:spPr>
              <a:xfrm>
                <a:off x="5409725" y="2262788"/>
                <a:ext cx="459700" cy="341200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3648" extrusionOk="0">
                    <a:moveTo>
                      <a:pt x="18239" y="1"/>
                    </a:moveTo>
                    <a:cubicBezTo>
                      <a:pt x="18222" y="1"/>
                      <a:pt x="18199" y="2"/>
                      <a:pt x="18171" y="4"/>
                    </a:cubicBezTo>
                    <a:lnTo>
                      <a:pt x="2844" y="3434"/>
                    </a:lnTo>
                    <a:lnTo>
                      <a:pt x="1" y="13613"/>
                    </a:lnTo>
                    <a:cubicBezTo>
                      <a:pt x="88" y="13635"/>
                      <a:pt x="164" y="13648"/>
                      <a:pt x="226" y="13648"/>
                    </a:cubicBezTo>
                    <a:cubicBezTo>
                      <a:pt x="258" y="13648"/>
                      <a:pt x="285" y="13644"/>
                      <a:pt x="309" y="13637"/>
                    </a:cubicBezTo>
                    <a:cubicBezTo>
                      <a:pt x="1363" y="13355"/>
                      <a:pt x="10702" y="11173"/>
                      <a:pt x="11592" y="10644"/>
                    </a:cubicBezTo>
                    <a:cubicBezTo>
                      <a:pt x="12482" y="10118"/>
                      <a:pt x="18023" y="780"/>
                      <a:pt x="18183" y="91"/>
                    </a:cubicBezTo>
                    <a:cubicBezTo>
                      <a:pt x="18186" y="72"/>
                      <a:pt x="18388" y="1"/>
                      <a:pt x="18239" y="1"/>
                    </a:cubicBezTo>
                    <a:close/>
                  </a:path>
                </a:pathLst>
              </a:custGeom>
              <a:solidFill>
                <a:srgbClr val="EA96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1"/>
              <p:cNvSpPr/>
              <p:nvPr/>
            </p:nvSpPr>
            <p:spPr>
              <a:xfrm>
                <a:off x="5202300" y="1876788"/>
                <a:ext cx="691475" cy="487600"/>
              </a:xfrm>
              <a:custGeom>
                <a:avLst/>
                <a:gdLst/>
                <a:ahLst/>
                <a:cxnLst/>
                <a:rect l="l" t="t" r="r" b="b"/>
                <a:pathLst>
                  <a:path w="27659" h="19504" extrusionOk="0">
                    <a:moveTo>
                      <a:pt x="23598" y="1"/>
                    </a:moveTo>
                    <a:cubicBezTo>
                      <a:pt x="23579" y="1"/>
                      <a:pt x="23559" y="1"/>
                      <a:pt x="23540" y="2"/>
                    </a:cubicBezTo>
                    <a:cubicBezTo>
                      <a:pt x="20021" y="162"/>
                      <a:pt x="407" y="2632"/>
                      <a:pt x="206" y="4005"/>
                    </a:cubicBezTo>
                    <a:cubicBezTo>
                      <a:pt x="1" y="5379"/>
                      <a:pt x="9952" y="19251"/>
                      <a:pt x="11366" y="19493"/>
                    </a:cubicBezTo>
                    <a:cubicBezTo>
                      <a:pt x="11407" y="19500"/>
                      <a:pt x="11458" y="19503"/>
                      <a:pt x="11518" y="19503"/>
                    </a:cubicBezTo>
                    <a:cubicBezTo>
                      <a:pt x="13562" y="19503"/>
                      <a:pt x="26529" y="15654"/>
                      <a:pt x="26529" y="15654"/>
                    </a:cubicBezTo>
                    <a:cubicBezTo>
                      <a:pt x="27659" y="14487"/>
                      <a:pt x="27065" y="1"/>
                      <a:pt x="23598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1"/>
              <p:cNvSpPr/>
              <p:nvPr/>
            </p:nvSpPr>
            <p:spPr>
              <a:xfrm>
                <a:off x="5872600" y="2252913"/>
                <a:ext cx="202625" cy="372700"/>
              </a:xfrm>
              <a:custGeom>
                <a:avLst/>
                <a:gdLst/>
                <a:ahLst/>
                <a:cxnLst/>
                <a:rect l="l" t="t" r="r" b="b"/>
                <a:pathLst>
                  <a:path w="8105" h="14908" extrusionOk="0">
                    <a:moveTo>
                      <a:pt x="2322" y="1"/>
                    </a:moveTo>
                    <a:cubicBezTo>
                      <a:pt x="456" y="1"/>
                      <a:pt x="693" y="2826"/>
                      <a:pt x="370" y="4370"/>
                    </a:cubicBezTo>
                    <a:cubicBezTo>
                      <a:pt x="1" y="6150"/>
                      <a:pt x="1260" y="14159"/>
                      <a:pt x="1260" y="14159"/>
                    </a:cubicBezTo>
                    <a:cubicBezTo>
                      <a:pt x="1260" y="14159"/>
                      <a:pt x="1985" y="14908"/>
                      <a:pt x="3390" y="14908"/>
                    </a:cubicBezTo>
                    <a:cubicBezTo>
                      <a:pt x="4526" y="14908"/>
                      <a:pt x="6106" y="14418"/>
                      <a:pt x="8105" y="12646"/>
                    </a:cubicBezTo>
                    <a:cubicBezTo>
                      <a:pt x="8105" y="12646"/>
                      <a:pt x="6304" y="1330"/>
                      <a:pt x="3339" y="215"/>
                    </a:cubicBezTo>
                    <a:cubicBezTo>
                      <a:pt x="2944" y="67"/>
                      <a:pt x="2608" y="1"/>
                      <a:pt x="2322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1"/>
              <p:cNvSpPr/>
              <p:nvPr/>
            </p:nvSpPr>
            <p:spPr>
              <a:xfrm>
                <a:off x="5919550" y="2253013"/>
                <a:ext cx="155675" cy="335575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13423" extrusionOk="0">
                    <a:moveTo>
                      <a:pt x="449" y="0"/>
                    </a:moveTo>
                    <a:cubicBezTo>
                      <a:pt x="284" y="0"/>
                      <a:pt x="135" y="22"/>
                      <a:pt x="1" y="63"/>
                    </a:cubicBezTo>
                    <a:cubicBezTo>
                      <a:pt x="1013" y="827"/>
                      <a:pt x="250" y="7327"/>
                      <a:pt x="2696" y="7327"/>
                    </a:cubicBezTo>
                    <a:cubicBezTo>
                      <a:pt x="2707" y="7327"/>
                      <a:pt x="2718" y="7327"/>
                      <a:pt x="2728" y="7327"/>
                    </a:cubicBezTo>
                    <a:cubicBezTo>
                      <a:pt x="2734" y="7327"/>
                      <a:pt x="2740" y="7327"/>
                      <a:pt x="2745" y="7327"/>
                    </a:cubicBezTo>
                    <a:cubicBezTo>
                      <a:pt x="3951" y="7327"/>
                      <a:pt x="4904" y="10380"/>
                      <a:pt x="5267" y="13422"/>
                    </a:cubicBezTo>
                    <a:cubicBezTo>
                      <a:pt x="5575" y="13192"/>
                      <a:pt x="5895" y="12938"/>
                      <a:pt x="6227" y="12642"/>
                    </a:cubicBezTo>
                    <a:cubicBezTo>
                      <a:pt x="6227" y="12642"/>
                      <a:pt x="4426" y="1326"/>
                      <a:pt x="1461" y="211"/>
                    </a:cubicBezTo>
                    <a:cubicBezTo>
                      <a:pt x="1067" y="65"/>
                      <a:pt x="733" y="0"/>
                      <a:pt x="449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1"/>
              <p:cNvSpPr/>
              <p:nvPr/>
            </p:nvSpPr>
            <p:spPr>
              <a:xfrm>
                <a:off x="5800400" y="3208288"/>
                <a:ext cx="193000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11605" extrusionOk="0">
                    <a:moveTo>
                      <a:pt x="3339" y="0"/>
                    </a:moveTo>
                    <a:cubicBezTo>
                      <a:pt x="1683" y="61"/>
                      <a:pt x="1" y="415"/>
                      <a:pt x="55" y="1977"/>
                    </a:cubicBezTo>
                    <a:cubicBezTo>
                      <a:pt x="108" y="3540"/>
                      <a:pt x="1211" y="11529"/>
                      <a:pt x="3614" y="11599"/>
                    </a:cubicBezTo>
                    <a:cubicBezTo>
                      <a:pt x="3740" y="11603"/>
                      <a:pt x="3862" y="11605"/>
                      <a:pt x="3980" y="11605"/>
                    </a:cubicBezTo>
                    <a:cubicBezTo>
                      <a:pt x="6119" y="11605"/>
                      <a:pt x="7052" y="11002"/>
                      <a:pt x="7285" y="9696"/>
                    </a:cubicBezTo>
                    <a:cubicBezTo>
                      <a:pt x="7531" y="8314"/>
                      <a:pt x="6875" y="6751"/>
                      <a:pt x="7298" y="6272"/>
                    </a:cubicBezTo>
                    <a:cubicBezTo>
                      <a:pt x="7720" y="5795"/>
                      <a:pt x="3339" y="0"/>
                      <a:pt x="3339" y="0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41"/>
              <p:cNvSpPr/>
              <p:nvPr/>
            </p:nvSpPr>
            <p:spPr>
              <a:xfrm>
                <a:off x="5821650" y="3208146"/>
                <a:ext cx="78350" cy="28137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1255" extrusionOk="0">
                    <a:moveTo>
                      <a:pt x="2408" y="1"/>
                    </a:moveTo>
                    <a:cubicBezTo>
                      <a:pt x="1291" y="50"/>
                      <a:pt x="496" y="234"/>
                      <a:pt x="0" y="567"/>
                    </a:cubicBezTo>
                    <a:cubicBezTo>
                      <a:pt x="595" y="2244"/>
                      <a:pt x="1070" y="4122"/>
                      <a:pt x="1452" y="6017"/>
                    </a:cubicBezTo>
                    <a:cubicBezTo>
                      <a:pt x="1452" y="5328"/>
                      <a:pt x="1596" y="4754"/>
                      <a:pt x="1952" y="4426"/>
                    </a:cubicBezTo>
                    <a:cubicBezTo>
                      <a:pt x="2289" y="4118"/>
                      <a:pt x="2699" y="3851"/>
                      <a:pt x="3133" y="3622"/>
                    </a:cubicBezTo>
                    <a:cubicBezTo>
                      <a:pt x="2440" y="2195"/>
                      <a:pt x="2428" y="628"/>
                      <a:pt x="2448" y="54"/>
                    </a:cubicBezTo>
                    <a:cubicBezTo>
                      <a:pt x="2436" y="37"/>
                      <a:pt x="2424" y="21"/>
                      <a:pt x="2408" y="1"/>
                    </a:cubicBezTo>
                    <a:close/>
                    <a:moveTo>
                      <a:pt x="2010" y="9188"/>
                    </a:moveTo>
                    <a:lnTo>
                      <a:pt x="2010" y="9188"/>
                    </a:lnTo>
                    <a:cubicBezTo>
                      <a:pt x="2109" y="9840"/>
                      <a:pt x="2198" y="10484"/>
                      <a:pt x="2276" y="11107"/>
                    </a:cubicBezTo>
                    <a:cubicBezTo>
                      <a:pt x="2412" y="11190"/>
                      <a:pt x="2555" y="11239"/>
                      <a:pt x="2699" y="11255"/>
                    </a:cubicBezTo>
                    <a:cubicBezTo>
                      <a:pt x="2497" y="10722"/>
                      <a:pt x="2239" y="9984"/>
                      <a:pt x="2010" y="9188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41"/>
              <p:cNvSpPr/>
              <p:nvPr/>
            </p:nvSpPr>
            <p:spPr>
              <a:xfrm>
                <a:off x="5897400" y="3353713"/>
                <a:ext cx="102750" cy="5290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116" extrusionOk="0">
                    <a:moveTo>
                      <a:pt x="701" y="0"/>
                    </a:moveTo>
                    <a:cubicBezTo>
                      <a:pt x="320" y="0"/>
                      <a:pt x="0" y="422"/>
                      <a:pt x="63" y="848"/>
                    </a:cubicBezTo>
                    <a:cubicBezTo>
                      <a:pt x="49" y="819"/>
                      <a:pt x="40" y="804"/>
                      <a:pt x="38" y="804"/>
                    </a:cubicBezTo>
                    <a:lnTo>
                      <a:pt x="38" y="804"/>
                    </a:lnTo>
                    <a:cubicBezTo>
                      <a:pt x="34" y="804"/>
                      <a:pt x="45" y="843"/>
                      <a:pt x="71" y="922"/>
                    </a:cubicBezTo>
                    <a:cubicBezTo>
                      <a:pt x="95" y="1025"/>
                      <a:pt x="141" y="1115"/>
                      <a:pt x="211" y="1197"/>
                    </a:cubicBezTo>
                    <a:cubicBezTo>
                      <a:pt x="272" y="1283"/>
                      <a:pt x="341" y="1369"/>
                      <a:pt x="423" y="1439"/>
                    </a:cubicBezTo>
                    <a:cubicBezTo>
                      <a:pt x="645" y="1619"/>
                      <a:pt x="915" y="1706"/>
                      <a:pt x="1186" y="1780"/>
                    </a:cubicBezTo>
                    <a:cubicBezTo>
                      <a:pt x="1814" y="1952"/>
                      <a:pt x="2466" y="2050"/>
                      <a:pt x="3118" y="2111"/>
                    </a:cubicBezTo>
                    <a:cubicBezTo>
                      <a:pt x="3148" y="2114"/>
                      <a:pt x="3177" y="2115"/>
                      <a:pt x="3204" y="2115"/>
                    </a:cubicBezTo>
                    <a:cubicBezTo>
                      <a:pt x="4109" y="2115"/>
                      <a:pt x="4072" y="727"/>
                      <a:pt x="3213" y="639"/>
                    </a:cubicBezTo>
                    <a:cubicBezTo>
                      <a:pt x="2839" y="602"/>
                      <a:pt x="2462" y="549"/>
                      <a:pt x="2093" y="479"/>
                    </a:cubicBezTo>
                    <a:cubicBezTo>
                      <a:pt x="1839" y="430"/>
                      <a:pt x="1330" y="397"/>
                      <a:pt x="1150" y="213"/>
                    </a:cubicBezTo>
                    <a:cubicBezTo>
                      <a:pt x="1003" y="63"/>
                      <a:pt x="848" y="0"/>
                      <a:pt x="701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1"/>
              <p:cNvSpPr/>
              <p:nvPr/>
            </p:nvSpPr>
            <p:spPr>
              <a:xfrm>
                <a:off x="5909825" y="3410788"/>
                <a:ext cx="9220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1370" extrusionOk="0">
                    <a:moveTo>
                      <a:pt x="742" y="0"/>
                    </a:moveTo>
                    <a:cubicBezTo>
                      <a:pt x="0" y="0"/>
                      <a:pt x="192" y="1289"/>
                      <a:pt x="870" y="1333"/>
                    </a:cubicBezTo>
                    <a:cubicBezTo>
                      <a:pt x="1227" y="1358"/>
                      <a:pt x="1582" y="1369"/>
                      <a:pt x="1938" y="1369"/>
                    </a:cubicBezTo>
                    <a:cubicBezTo>
                      <a:pt x="2239" y="1369"/>
                      <a:pt x="2540" y="1361"/>
                      <a:pt x="2843" y="1346"/>
                    </a:cubicBezTo>
                    <a:cubicBezTo>
                      <a:pt x="3687" y="1305"/>
                      <a:pt x="3363" y="38"/>
                      <a:pt x="2620" y="38"/>
                    </a:cubicBezTo>
                    <a:cubicBezTo>
                      <a:pt x="2616" y="38"/>
                      <a:pt x="2612" y="38"/>
                      <a:pt x="2609" y="38"/>
                    </a:cubicBezTo>
                    <a:cubicBezTo>
                      <a:pt x="2518" y="39"/>
                      <a:pt x="2427" y="40"/>
                      <a:pt x="2337" y="40"/>
                    </a:cubicBezTo>
                    <a:cubicBezTo>
                      <a:pt x="1813" y="40"/>
                      <a:pt x="1291" y="22"/>
                      <a:pt x="767" y="1"/>
                    </a:cubicBezTo>
                    <a:cubicBezTo>
                      <a:pt x="759" y="0"/>
                      <a:pt x="750" y="0"/>
                      <a:pt x="742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1"/>
              <p:cNvSpPr/>
              <p:nvPr/>
            </p:nvSpPr>
            <p:spPr>
              <a:xfrm>
                <a:off x="5621375" y="3674613"/>
                <a:ext cx="368150" cy="22750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9100" extrusionOk="0">
                    <a:moveTo>
                      <a:pt x="10086" y="1"/>
                    </a:moveTo>
                    <a:lnTo>
                      <a:pt x="763" y="1125"/>
                    </a:lnTo>
                    <a:cubicBezTo>
                      <a:pt x="763" y="1125"/>
                      <a:pt x="0" y="3331"/>
                      <a:pt x="403" y="4008"/>
                    </a:cubicBezTo>
                    <a:cubicBezTo>
                      <a:pt x="808" y="4685"/>
                      <a:pt x="7293" y="9053"/>
                      <a:pt x="10267" y="9098"/>
                    </a:cubicBezTo>
                    <a:cubicBezTo>
                      <a:pt x="10301" y="9099"/>
                      <a:pt x="10334" y="9099"/>
                      <a:pt x="10367" y="9099"/>
                    </a:cubicBezTo>
                    <a:cubicBezTo>
                      <a:pt x="13269" y="9099"/>
                      <a:pt x="14725" y="7194"/>
                      <a:pt x="14725" y="5989"/>
                    </a:cubicBezTo>
                    <a:cubicBezTo>
                      <a:pt x="14725" y="4775"/>
                      <a:pt x="10086" y="1"/>
                      <a:pt x="10086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1"/>
              <p:cNvSpPr/>
              <p:nvPr/>
            </p:nvSpPr>
            <p:spPr>
              <a:xfrm>
                <a:off x="5661292" y="3692988"/>
                <a:ext cx="328375" cy="204800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8192" extrusionOk="0">
                    <a:moveTo>
                      <a:pt x="9135" y="0"/>
                    </a:moveTo>
                    <a:cubicBezTo>
                      <a:pt x="8585" y="484"/>
                      <a:pt x="7347" y="1185"/>
                      <a:pt x="4718" y="1337"/>
                    </a:cubicBezTo>
                    <a:cubicBezTo>
                      <a:pt x="4459" y="1354"/>
                      <a:pt x="4213" y="1362"/>
                      <a:pt x="3971" y="1362"/>
                    </a:cubicBezTo>
                    <a:cubicBezTo>
                      <a:pt x="2285" y="1362"/>
                      <a:pt x="949" y="1017"/>
                      <a:pt x="1" y="652"/>
                    </a:cubicBezTo>
                    <a:lnTo>
                      <a:pt x="1" y="652"/>
                    </a:lnTo>
                    <a:cubicBezTo>
                      <a:pt x="661" y="1185"/>
                      <a:pt x="1666" y="1805"/>
                      <a:pt x="2991" y="2083"/>
                    </a:cubicBezTo>
                    <a:cubicBezTo>
                      <a:pt x="5551" y="2621"/>
                      <a:pt x="8815" y="2412"/>
                      <a:pt x="10340" y="3777"/>
                    </a:cubicBezTo>
                    <a:cubicBezTo>
                      <a:pt x="11546" y="4852"/>
                      <a:pt x="10849" y="7264"/>
                      <a:pt x="9061" y="8191"/>
                    </a:cubicBezTo>
                    <a:cubicBezTo>
                      <a:pt x="10357" y="8174"/>
                      <a:pt x="11501" y="7735"/>
                      <a:pt x="12285" y="6965"/>
                    </a:cubicBezTo>
                    <a:cubicBezTo>
                      <a:pt x="12818" y="6439"/>
                      <a:pt x="13134" y="5799"/>
                      <a:pt x="13134" y="5254"/>
                    </a:cubicBezTo>
                    <a:cubicBezTo>
                      <a:pt x="13134" y="4500"/>
                      <a:pt x="10923" y="1899"/>
                      <a:pt x="9135" y="0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1"/>
              <p:cNvSpPr/>
              <p:nvPr/>
            </p:nvSpPr>
            <p:spPr>
              <a:xfrm>
                <a:off x="5793875" y="3696788"/>
                <a:ext cx="132925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2873" extrusionOk="0">
                    <a:moveTo>
                      <a:pt x="4264" y="1"/>
                    </a:moveTo>
                    <a:cubicBezTo>
                      <a:pt x="4187" y="1"/>
                      <a:pt x="4106" y="15"/>
                      <a:pt x="4023" y="45"/>
                    </a:cubicBezTo>
                    <a:cubicBezTo>
                      <a:pt x="2904" y="460"/>
                      <a:pt x="1640" y="910"/>
                      <a:pt x="627" y="1542"/>
                    </a:cubicBezTo>
                    <a:cubicBezTo>
                      <a:pt x="1" y="1935"/>
                      <a:pt x="556" y="2873"/>
                      <a:pt x="1178" y="2873"/>
                    </a:cubicBezTo>
                    <a:cubicBezTo>
                      <a:pt x="1232" y="2873"/>
                      <a:pt x="1286" y="2866"/>
                      <a:pt x="1340" y="2851"/>
                    </a:cubicBezTo>
                    <a:cubicBezTo>
                      <a:pt x="2444" y="2546"/>
                      <a:pt x="3589" y="1965"/>
                      <a:pt x="4609" y="1448"/>
                    </a:cubicBezTo>
                    <a:cubicBezTo>
                      <a:pt x="5317" y="1086"/>
                      <a:pt x="4942" y="1"/>
                      <a:pt x="4264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1"/>
              <p:cNvSpPr/>
              <p:nvPr/>
            </p:nvSpPr>
            <p:spPr>
              <a:xfrm>
                <a:off x="5842700" y="3723688"/>
                <a:ext cx="115775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3096" extrusionOk="0">
                    <a:moveTo>
                      <a:pt x="3540" y="0"/>
                    </a:moveTo>
                    <a:cubicBezTo>
                      <a:pt x="3421" y="0"/>
                      <a:pt x="3297" y="37"/>
                      <a:pt x="3177" y="122"/>
                    </a:cubicBezTo>
                    <a:cubicBezTo>
                      <a:pt x="2287" y="749"/>
                      <a:pt x="1123" y="1032"/>
                      <a:pt x="405" y="1885"/>
                    </a:cubicBezTo>
                    <a:cubicBezTo>
                      <a:pt x="1" y="2364"/>
                      <a:pt x="519" y="3096"/>
                      <a:pt x="1065" y="3096"/>
                    </a:cubicBezTo>
                    <a:cubicBezTo>
                      <a:pt x="1179" y="3096"/>
                      <a:pt x="1294" y="3064"/>
                      <a:pt x="1401" y="2992"/>
                    </a:cubicBezTo>
                    <a:cubicBezTo>
                      <a:pt x="2267" y="2418"/>
                      <a:pt x="3260" y="2004"/>
                      <a:pt x="4067" y="1356"/>
                    </a:cubicBezTo>
                    <a:cubicBezTo>
                      <a:pt x="4631" y="906"/>
                      <a:pt x="4134" y="0"/>
                      <a:pt x="3540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1"/>
              <p:cNvSpPr/>
              <p:nvPr/>
            </p:nvSpPr>
            <p:spPr>
              <a:xfrm>
                <a:off x="5021650" y="2672113"/>
                <a:ext cx="1370750" cy="1054875"/>
              </a:xfrm>
              <a:custGeom>
                <a:avLst/>
                <a:gdLst/>
                <a:ahLst/>
                <a:cxnLst/>
                <a:rect l="l" t="t" r="r" b="b"/>
                <a:pathLst>
                  <a:path w="54830" h="42195" extrusionOk="0">
                    <a:moveTo>
                      <a:pt x="31451" y="0"/>
                    </a:moveTo>
                    <a:lnTo>
                      <a:pt x="5746" y="870"/>
                    </a:lnTo>
                    <a:cubicBezTo>
                      <a:pt x="5746" y="870"/>
                      <a:pt x="0" y="11087"/>
                      <a:pt x="6628" y="16870"/>
                    </a:cubicBezTo>
                    <a:cubicBezTo>
                      <a:pt x="13256" y="22653"/>
                      <a:pt x="19281" y="22292"/>
                      <a:pt x="20364" y="25663"/>
                    </a:cubicBezTo>
                    <a:cubicBezTo>
                      <a:pt x="21451" y="29039"/>
                      <a:pt x="23739" y="40605"/>
                      <a:pt x="23739" y="40605"/>
                    </a:cubicBezTo>
                    <a:cubicBezTo>
                      <a:pt x="23739" y="40605"/>
                      <a:pt x="25750" y="42194"/>
                      <a:pt x="29376" y="42194"/>
                    </a:cubicBezTo>
                    <a:cubicBezTo>
                      <a:pt x="29619" y="42194"/>
                      <a:pt x="29869" y="42187"/>
                      <a:pt x="30126" y="42172"/>
                    </a:cubicBezTo>
                    <a:cubicBezTo>
                      <a:pt x="34223" y="41934"/>
                      <a:pt x="34945" y="40368"/>
                      <a:pt x="34945" y="40368"/>
                    </a:cubicBezTo>
                    <a:cubicBezTo>
                      <a:pt x="34945" y="40368"/>
                      <a:pt x="34338" y="23416"/>
                      <a:pt x="29719" y="17781"/>
                    </a:cubicBezTo>
                    <a:cubicBezTo>
                      <a:pt x="25914" y="13137"/>
                      <a:pt x="23493" y="10292"/>
                      <a:pt x="26750" y="9327"/>
                    </a:cubicBezTo>
                    <a:cubicBezTo>
                      <a:pt x="28324" y="8860"/>
                      <a:pt x="31537" y="8417"/>
                      <a:pt x="34672" y="8417"/>
                    </a:cubicBezTo>
                    <a:cubicBezTo>
                      <a:pt x="38015" y="8417"/>
                      <a:pt x="41270" y="8921"/>
                      <a:pt x="42356" y="10439"/>
                    </a:cubicBezTo>
                    <a:cubicBezTo>
                      <a:pt x="44464" y="13376"/>
                      <a:pt x="34465" y="21447"/>
                      <a:pt x="34465" y="21447"/>
                    </a:cubicBezTo>
                    <a:cubicBezTo>
                      <a:pt x="34465" y="21447"/>
                      <a:pt x="33862" y="27592"/>
                      <a:pt x="39403" y="27956"/>
                    </a:cubicBezTo>
                    <a:cubicBezTo>
                      <a:pt x="39403" y="27956"/>
                      <a:pt x="51937" y="19040"/>
                      <a:pt x="53381" y="10242"/>
                    </a:cubicBezTo>
                    <a:cubicBezTo>
                      <a:pt x="54829" y="1444"/>
                      <a:pt x="31451" y="0"/>
                      <a:pt x="31451" y="0"/>
                    </a:cubicBez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1"/>
              <p:cNvSpPr/>
              <p:nvPr/>
            </p:nvSpPr>
            <p:spPr>
              <a:xfrm>
                <a:off x="5225175" y="2672113"/>
                <a:ext cx="611150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24446" h="5008" extrusionOk="0">
                    <a:moveTo>
                      <a:pt x="23310" y="0"/>
                    </a:moveTo>
                    <a:lnTo>
                      <a:pt x="11965" y="386"/>
                    </a:lnTo>
                    <a:lnTo>
                      <a:pt x="0" y="1715"/>
                    </a:lnTo>
                    <a:cubicBezTo>
                      <a:pt x="0" y="1715"/>
                      <a:pt x="12125" y="5008"/>
                      <a:pt x="17576" y="5008"/>
                    </a:cubicBezTo>
                    <a:cubicBezTo>
                      <a:pt x="18377" y="5008"/>
                      <a:pt x="19033" y="4937"/>
                      <a:pt x="19486" y="4774"/>
                    </a:cubicBezTo>
                    <a:cubicBezTo>
                      <a:pt x="21882" y="3918"/>
                      <a:pt x="23621" y="1542"/>
                      <a:pt x="24446" y="91"/>
                    </a:cubicBezTo>
                    <a:cubicBezTo>
                      <a:pt x="23728" y="25"/>
                      <a:pt x="23310" y="0"/>
                      <a:pt x="23310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1"/>
              <p:cNvSpPr/>
              <p:nvPr/>
            </p:nvSpPr>
            <p:spPr>
              <a:xfrm>
                <a:off x="5714875" y="2819988"/>
                <a:ext cx="569500" cy="500800"/>
              </a:xfrm>
              <a:custGeom>
                <a:avLst/>
                <a:gdLst/>
                <a:ahLst/>
                <a:cxnLst/>
                <a:rect l="l" t="t" r="r" b="b"/>
                <a:pathLst>
                  <a:path w="22780" h="20032" extrusionOk="0">
                    <a:moveTo>
                      <a:pt x="7127" y="0"/>
                    </a:moveTo>
                    <a:cubicBezTo>
                      <a:pt x="4782" y="0"/>
                      <a:pt x="2452" y="249"/>
                      <a:pt x="453" y="742"/>
                    </a:cubicBezTo>
                    <a:cubicBezTo>
                      <a:pt x="1" y="852"/>
                      <a:pt x="2618" y="2670"/>
                      <a:pt x="2274" y="2797"/>
                    </a:cubicBezTo>
                    <a:cubicBezTo>
                      <a:pt x="3695" y="2619"/>
                      <a:pt x="5330" y="2501"/>
                      <a:pt x="6944" y="2501"/>
                    </a:cubicBezTo>
                    <a:cubicBezTo>
                      <a:pt x="10286" y="2501"/>
                      <a:pt x="13540" y="3005"/>
                      <a:pt x="14627" y="4524"/>
                    </a:cubicBezTo>
                    <a:cubicBezTo>
                      <a:pt x="16735" y="7461"/>
                      <a:pt x="6736" y="15532"/>
                      <a:pt x="6736" y="15532"/>
                    </a:cubicBezTo>
                    <a:cubicBezTo>
                      <a:pt x="6736" y="15532"/>
                      <a:pt x="6482" y="18116"/>
                      <a:pt x="7815" y="20032"/>
                    </a:cubicBezTo>
                    <a:cubicBezTo>
                      <a:pt x="10202" y="18141"/>
                      <a:pt x="17293" y="12178"/>
                      <a:pt x="19540" y="8301"/>
                    </a:cubicBezTo>
                    <a:cubicBezTo>
                      <a:pt x="22780" y="2711"/>
                      <a:pt x="14868" y="0"/>
                      <a:pt x="7127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1"/>
              <p:cNvSpPr/>
              <p:nvPr/>
            </p:nvSpPr>
            <p:spPr>
              <a:xfrm>
                <a:off x="5416400" y="2916113"/>
                <a:ext cx="478900" cy="810625"/>
              </a:xfrm>
              <a:custGeom>
                <a:avLst/>
                <a:gdLst/>
                <a:ahLst/>
                <a:cxnLst/>
                <a:rect l="l" t="t" r="r" b="b"/>
                <a:pathLst>
                  <a:path w="19156" h="32425" extrusionOk="0">
                    <a:moveTo>
                      <a:pt x="9677" y="1"/>
                    </a:moveTo>
                    <a:cubicBezTo>
                      <a:pt x="5567" y="1"/>
                      <a:pt x="0" y="4158"/>
                      <a:pt x="5645" y="6930"/>
                    </a:cubicBezTo>
                    <a:cubicBezTo>
                      <a:pt x="12010" y="10059"/>
                      <a:pt x="14885" y="19263"/>
                      <a:pt x="14668" y="25082"/>
                    </a:cubicBezTo>
                    <a:cubicBezTo>
                      <a:pt x="14504" y="29402"/>
                      <a:pt x="14307" y="31391"/>
                      <a:pt x="13929" y="32425"/>
                    </a:cubicBezTo>
                    <a:cubicBezTo>
                      <a:pt x="14065" y="32420"/>
                      <a:pt x="14196" y="32420"/>
                      <a:pt x="14336" y="32412"/>
                    </a:cubicBezTo>
                    <a:cubicBezTo>
                      <a:pt x="18433" y="32174"/>
                      <a:pt x="19155" y="30608"/>
                      <a:pt x="19155" y="30608"/>
                    </a:cubicBezTo>
                    <a:cubicBezTo>
                      <a:pt x="19155" y="30608"/>
                      <a:pt x="18548" y="13656"/>
                      <a:pt x="13929" y="8021"/>
                    </a:cubicBezTo>
                    <a:cubicBezTo>
                      <a:pt x="10595" y="3952"/>
                      <a:pt x="8327" y="1265"/>
                      <a:pt x="10005" y="10"/>
                    </a:cubicBezTo>
                    <a:cubicBezTo>
                      <a:pt x="9897" y="4"/>
                      <a:pt x="9787" y="1"/>
                      <a:pt x="9677" y="1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1"/>
              <p:cNvSpPr/>
              <p:nvPr/>
            </p:nvSpPr>
            <p:spPr>
              <a:xfrm>
                <a:off x="5131450" y="2763288"/>
                <a:ext cx="140975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3887" extrusionOk="0">
                    <a:moveTo>
                      <a:pt x="5214" y="0"/>
                    </a:moveTo>
                    <a:cubicBezTo>
                      <a:pt x="5150" y="0"/>
                      <a:pt x="5084" y="19"/>
                      <a:pt x="5021" y="61"/>
                    </a:cubicBezTo>
                    <a:lnTo>
                      <a:pt x="263" y="3232"/>
                    </a:lnTo>
                    <a:cubicBezTo>
                      <a:pt x="1" y="3404"/>
                      <a:pt x="82" y="3814"/>
                      <a:pt x="394" y="3864"/>
                    </a:cubicBezTo>
                    <a:cubicBezTo>
                      <a:pt x="490" y="3878"/>
                      <a:pt x="601" y="3886"/>
                      <a:pt x="731" y="3886"/>
                    </a:cubicBezTo>
                    <a:cubicBezTo>
                      <a:pt x="1126" y="3886"/>
                      <a:pt x="1690" y="3809"/>
                      <a:pt x="2499" y="3584"/>
                    </a:cubicBezTo>
                    <a:cubicBezTo>
                      <a:pt x="4152" y="3120"/>
                      <a:pt x="5083" y="1542"/>
                      <a:pt x="5534" y="483"/>
                    </a:cubicBezTo>
                    <a:cubicBezTo>
                      <a:pt x="5639" y="237"/>
                      <a:pt x="5442" y="0"/>
                      <a:pt x="5214" y="0"/>
                    </a:cubicBezTo>
                    <a:close/>
                  </a:path>
                </a:pathLst>
              </a:custGeom>
              <a:solidFill>
                <a:srgbClr val="0094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1"/>
              <p:cNvSpPr/>
              <p:nvPr/>
            </p:nvSpPr>
            <p:spPr>
              <a:xfrm>
                <a:off x="5165300" y="2243163"/>
                <a:ext cx="852625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34105" h="20611" extrusionOk="0">
                    <a:moveTo>
                      <a:pt x="28278" y="1"/>
                    </a:moveTo>
                    <a:cubicBezTo>
                      <a:pt x="26934" y="1"/>
                      <a:pt x="25301" y="236"/>
                      <a:pt x="23350" y="740"/>
                    </a:cubicBezTo>
                    <a:cubicBezTo>
                      <a:pt x="20310" y="1523"/>
                      <a:pt x="14794" y="2521"/>
                      <a:pt x="9094" y="6441"/>
                    </a:cubicBezTo>
                    <a:cubicBezTo>
                      <a:pt x="3388" y="10362"/>
                      <a:pt x="0" y="18028"/>
                      <a:pt x="0" y="18028"/>
                    </a:cubicBezTo>
                    <a:cubicBezTo>
                      <a:pt x="0" y="18028"/>
                      <a:pt x="6649" y="20610"/>
                      <a:pt x="14620" y="20610"/>
                    </a:cubicBezTo>
                    <a:cubicBezTo>
                      <a:pt x="16014" y="20610"/>
                      <a:pt x="17449" y="20531"/>
                      <a:pt x="18896" y="20345"/>
                    </a:cubicBezTo>
                    <a:cubicBezTo>
                      <a:pt x="28609" y="19098"/>
                      <a:pt x="32251" y="10986"/>
                      <a:pt x="33137" y="7056"/>
                    </a:cubicBezTo>
                    <a:cubicBezTo>
                      <a:pt x="34105" y="2778"/>
                      <a:pt x="32889" y="1"/>
                      <a:pt x="28278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1"/>
              <p:cNvSpPr/>
              <p:nvPr/>
            </p:nvSpPr>
            <p:spPr>
              <a:xfrm>
                <a:off x="5539150" y="2297563"/>
                <a:ext cx="159775" cy="450850"/>
              </a:xfrm>
              <a:custGeom>
                <a:avLst/>
                <a:gdLst/>
                <a:ahLst/>
                <a:cxnLst/>
                <a:rect l="l" t="t" r="r" b="b"/>
                <a:pathLst>
                  <a:path w="6391" h="18034" extrusionOk="0">
                    <a:moveTo>
                      <a:pt x="2999" y="0"/>
                    </a:moveTo>
                    <a:cubicBezTo>
                      <a:pt x="2522" y="152"/>
                      <a:pt x="2034" y="315"/>
                      <a:pt x="1530" y="496"/>
                    </a:cubicBezTo>
                    <a:cubicBezTo>
                      <a:pt x="1547" y="733"/>
                      <a:pt x="1670" y="972"/>
                      <a:pt x="1953" y="1136"/>
                    </a:cubicBezTo>
                    <a:cubicBezTo>
                      <a:pt x="5070" y="2961"/>
                      <a:pt x="5012" y="6923"/>
                      <a:pt x="4377" y="10065"/>
                    </a:cubicBezTo>
                    <a:cubicBezTo>
                      <a:pt x="3774" y="13043"/>
                      <a:pt x="2424" y="15347"/>
                      <a:pt x="247" y="17427"/>
                    </a:cubicBezTo>
                    <a:cubicBezTo>
                      <a:pt x="66" y="17603"/>
                      <a:pt x="1" y="17821"/>
                      <a:pt x="25" y="18034"/>
                    </a:cubicBezTo>
                    <a:cubicBezTo>
                      <a:pt x="763" y="17882"/>
                      <a:pt x="1608" y="17726"/>
                      <a:pt x="2564" y="17526"/>
                    </a:cubicBezTo>
                    <a:cubicBezTo>
                      <a:pt x="4667" y="15409"/>
                      <a:pt x="5750" y="12259"/>
                      <a:pt x="6140" y="9384"/>
                    </a:cubicBezTo>
                    <a:cubicBezTo>
                      <a:pt x="6390" y="7555"/>
                      <a:pt x="6378" y="5581"/>
                      <a:pt x="5837" y="3839"/>
                    </a:cubicBezTo>
                    <a:cubicBezTo>
                      <a:pt x="5214" y="3498"/>
                      <a:pt x="4832" y="3109"/>
                      <a:pt x="4832" y="3109"/>
                    </a:cubicBezTo>
                    <a:lnTo>
                      <a:pt x="4565" y="1394"/>
                    </a:lnTo>
                    <a:cubicBezTo>
                      <a:pt x="4139" y="865"/>
                      <a:pt x="3622" y="394"/>
                      <a:pt x="2999" y="0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1"/>
              <p:cNvSpPr/>
              <p:nvPr/>
            </p:nvSpPr>
            <p:spPr>
              <a:xfrm>
                <a:off x="5800925" y="2466113"/>
                <a:ext cx="119075" cy="1062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248" extrusionOk="0">
                    <a:moveTo>
                      <a:pt x="4323" y="1"/>
                    </a:moveTo>
                    <a:cubicBezTo>
                      <a:pt x="3188" y="603"/>
                      <a:pt x="1924" y="919"/>
                      <a:pt x="636" y="931"/>
                    </a:cubicBezTo>
                    <a:lnTo>
                      <a:pt x="431" y="931"/>
                    </a:lnTo>
                    <a:cubicBezTo>
                      <a:pt x="1" y="3380"/>
                      <a:pt x="613" y="4247"/>
                      <a:pt x="1793" y="4247"/>
                    </a:cubicBezTo>
                    <a:cubicBezTo>
                      <a:pt x="2122" y="4247"/>
                      <a:pt x="2494" y="4180"/>
                      <a:pt x="2900" y="4061"/>
                    </a:cubicBezTo>
                    <a:cubicBezTo>
                      <a:pt x="4762" y="3511"/>
                      <a:pt x="4324" y="1"/>
                      <a:pt x="4323" y="1"/>
                    </a:cubicBezTo>
                    <a:close/>
                  </a:path>
                </a:pathLst>
              </a:custGeom>
              <a:solidFill>
                <a:srgbClr val="FF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1"/>
              <p:cNvSpPr/>
              <p:nvPr/>
            </p:nvSpPr>
            <p:spPr>
              <a:xfrm>
                <a:off x="5800400" y="2461838"/>
                <a:ext cx="123675" cy="114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4589" extrusionOk="0">
                    <a:moveTo>
                      <a:pt x="4344" y="1"/>
                    </a:moveTo>
                    <a:cubicBezTo>
                      <a:pt x="4318" y="1"/>
                      <a:pt x="4291" y="7"/>
                      <a:pt x="4267" y="19"/>
                    </a:cubicBezTo>
                    <a:cubicBezTo>
                      <a:pt x="3159" y="606"/>
                      <a:pt x="1908" y="922"/>
                      <a:pt x="657" y="930"/>
                    </a:cubicBezTo>
                    <a:lnTo>
                      <a:pt x="448" y="935"/>
                    </a:lnTo>
                    <a:cubicBezTo>
                      <a:pt x="366" y="935"/>
                      <a:pt x="296" y="992"/>
                      <a:pt x="284" y="1074"/>
                    </a:cubicBezTo>
                    <a:cubicBezTo>
                      <a:pt x="1" y="2677"/>
                      <a:pt x="144" y="3707"/>
                      <a:pt x="719" y="4224"/>
                    </a:cubicBezTo>
                    <a:cubicBezTo>
                      <a:pt x="994" y="4466"/>
                      <a:pt x="1354" y="4589"/>
                      <a:pt x="1810" y="4589"/>
                    </a:cubicBezTo>
                    <a:cubicBezTo>
                      <a:pt x="2141" y="4589"/>
                      <a:pt x="2527" y="4523"/>
                      <a:pt x="2966" y="4392"/>
                    </a:cubicBezTo>
                    <a:cubicBezTo>
                      <a:pt x="4947" y="3809"/>
                      <a:pt x="4533" y="299"/>
                      <a:pt x="4513" y="151"/>
                    </a:cubicBezTo>
                    <a:cubicBezTo>
                      <a:pt x="4509" y="93"/>
                      <a:pt x="4475" y="44"/>
                      <a:pt x="4422" y="19"/>
                    </a:cubicBezTo>
                    <a:cubicBezTo>
                      <a:pt x="4398" y="7"/>
                      <a:pt x="4371" y="1"/>
                      <a:pt x="4344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1"/>
              <p:cNvSpPr/>
              <p:nvPr/>
            </p:nvSpPr>
            <p:spPr>
              <a:xfrm>
                <a:off x="5993700" y="2419238"/>
                <a:ext cx="1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5" y="1"/>
                    </a:moveTo>
                    <a:cubicBezTo>
                      <a:pt x="5" y="6"/>
                      <a:pt x="5" y="10"/>
                      <a:pt x="1" y="13"/>
                    </a:cubicBezTo>
                    <a:cubicBezTo>
                      <a:pt x="5" y="10"/>
                      <a:pt x="5" y="6"/>
                      <a:pt x="5" y="1"/>
                    </a:cubicBezTo>
                    <a:close/>
                  </a:path>
                </a:pathLst>
              </a:custGeom>
              <a:solidFill>
                <a:srgbClr val="A73C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1"/>
              <p:cNvSpPr/>
              <p:nvPr/>
            </p:nvSpPr>
            <p:spPr>
              <a:xfrm>
                <a:off x="5500400" y="2243188"/>
                <a:ext cx="517425" cy="515300"/>
              </a:xfrm>
              <a:custGeom>
                <a:avLst/>
                <a:gdLst/>
                <a:ahLst/>
                <a:cxnLst/>
                <a:rect l="l" t="t" r="r" b="b"/>
                <a:pathLst>
                  <a:path w="20697" h="20612" extrusionOk="0">
                    <a:moveTo>
                      <a:pt x="14872" y="1"/>
                    </a:moveTo>
                    <a:cubicBezTo>
                      <a:pt x="14412" y="1"/>
                      <a:pt x="13925" y="29"/>
                      <a:pt x="13403" y="83"/>
                    </a:cubicBezTo>
                    <a:lnTo>
                      <a:pt x="13359" y="698"/>
                    </a:lnTo>
                    <a:cubicBezTo>
                      <a:pt x="14343" y="1301"/>
                      <a:pt x="14728" y="2404"/>
                      <a:pt x="14995" y="3167"/>
                    </a:cubicBezTo>
                    <a:cubicBezTo>
                      <a:pt x="15421" y="4390"/>
                      <a:pt x="15680" y="6694"/>
                      <a:pt x="15352" y="9180"/>
                    </a:cubicBezTo>
                    <a:cubicBezTo>
                      <a:pt x="15663" y="9061"/>
                      <a:pt x="15971" y="8922"/>
                      <a:pt x="16267" y="8765"/>
                    </a:cubicBezTo>
                    <a:cubicBezTo>
                      <a:pt x="16291" y="8754"/>
                      <a:pt x="16320" y="8746"/>
                      <a:pt x="16344" y="8746"/>
                    </a:cubicBezTo>
                    <a:cubicBezTo>
                      <a:pt x="16373" y="8746"/>
                      <a:pt x="16398" y="8754"/>
                      <a:pt x="16422" y="8765"/>
                    </a:cubicBezTo>
                    <a:cubicBezTo>
                      <a:pt x="16475" y="8790"/>
                      <a:pt x="16509" y="8839"/>
                      <a:pt x="16513" y="8897"/>
                    </a:cubicBezTo>
                    <a:cubicBezTo>
                      <a:pt x="16533" y="9045"/>
                      <a:pt x="16947" y="12555"/>
                      <a:pt x="14966" y="13138"/>
                    </a:cubicBezTo>
                    <a:cubicBezTo>
                      <a:pt x="14688" y="13224"/>
                      <a:pt x="14425" y="13278"/>
                      <a:pt x="14187" y="13306"/>
                    </a:cubicBezTo>
                    <a:cubicBezTo>
                      <a:pt x="13149" y="15553"/>
                      <a:pt x="11390" y="17522"/>
                      <a:pt x="8568" y="18486"/>
                    </a:cubicBezTo>
                    <a:cubicBezTo>
                      <a:pt x="6891" y="19057"/>
                      <a:pt x="5405" y="19426"/>
                      <a:pt x="4114" y="19701"/>
                    </a:cubicBezTo>
                    <a:cubicBezTo>
                      <a:pt x="3806" y="20008"/>
                      <a:pt x="3474" y="20295"/>
                      <a:pt x="3122" y="20558"/>
                    </a:cubicBezTo>
                    <a:cubicBezTo>
                      <a:pt x="2654" y="20583"/>
                      <a:pt x="2186" y="20598"/>
                      <a:pt x="1723" y="20607"/>
                    </a:cubicBezTo>
                    <a:cubicBezTo>
                      <a:pt x="1640" y="20488"/>
                      <a:pt x="1591" y="20348"/>
                      <a:pt x="1575" y="20209"/>
                    </a:cubicBezTo>
                    <a:cubicBezTo>
                      <a:pt x="981" y="20328"/>
                      <a:pt x="455" y="20447"/>
                      <a:pt x="0" y="20590"/>
                    </a:cubicBezTo>
                    <a:cubicBezTo>
                      <a:pt x="406" y="20602"/>
                      <a:pt x="812" y="20611"/>
                      <a:pt x="1227" y="20611"/>
                    </a:cubicBezTo>
                    <a:cubicBezTo>
                      <a:pt x="2617" y="20611"/>
                      <a:pt x="4048" y="20528"/>
                      <a:pt x="5492" y="20344"/>
                    </a:cubicBezTo>
                    <a:cubicBezTo>
                      <a:pt x="15205" y="19097"/>
                      <a:pt x="18847" y="10985"/>
                      <a:pt x="19733" y="7055"/>
                    </a:cubicBezTo>
                    <a:cubicBezTo>
                      <a:pt x="19737" y="7052"/>
                      <a:pt x="19737" y="7048"/>
                      <a:pt x="19737" y="7043"/>
                    </a:cubicBezTo>
                    <a:cubicBezTo>
                      <a:pt x="20696" y="2774"/>
                      <a:pt x="19478" y="1"/>
                      <a:pt x="14872" y="1"/>
                    </a:cubicBezTo>
                    <a:close/>
                  </a:path>
                </a:pathLst>
              </a:custGeom>
              <a:solidFill>
                <a:srgbClr val="E2E7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1"/>
              <p:cNvSpPr/>
              <p:nvPr/>
            </p:nvSpPr>
            <p:spPr>
              <a:xfrm>
                <a:off x="5539775" y="2735688"/>
                <a:ext cx="6347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908" extrusionOk="0">
                    <a:moveTo>
                      <a:pt x="2539" y="1"/>
                    </a:moveTo>
                    <a:lnTo>
                      <a:pt x="2539" y="1"/>
                    </a:lnTo>
                    <a:cubicBezTo>
                      <a:pt x="1583" y="201"/>
                      <a:pt x="738" y="357"/>
                      <a:pt x="0" y="509"/>
                    </a:cubicBezTo>
                    <a:cubicBezTo>
                      <a:pt x="16" y="648"/>
                      <a:pt x="65" y="788"/>
                      <a:pt x="148" y="907"/>
                    </a:cubicBezTo>
                    <a:cubicBezTo>
                      <a:pt x="611" y="898"/>
                      <a:pt x="1079" y="883"/>
                      <a:pt x="1547" y="858"/>
                    </a:cubicBezTo>
                    <a:cubicBezTo>
                      <a:pt x="1899" y="595"/>
                      <a:pt x="2231" y="308"/>
                      <a:pt x="2539" y="1"/>
                    </a:cubicBezTo>
                    <a:close/>
                  </a:path>
                </a:pathLst>
              </a:custGeom>
              <a:solidFill>
                <a:srgbClr val="C8D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1"/>
              <p:cNvSpPr/>
              <p:nvPr/>
            </p:nvSpPr>
            <p:spPr>
              <a:xfrm>
                <a:off x="5855050" y="2461813"/>
                <a:ext cx="69025" cy="11405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4562" extrusionOk="0">
                    <a:moveTo>
                      <a:pt x="2158" y="1"/>
                    </a:moveTo>
                    <a:cubicBezTo>
                      <a:pt x="2134" y="1"/>
                      <a:pt x="2105" y="9"/>
                      <a:pt x="2081" y="20"/>
                    </a:cubicBezTo>
                    <a:cubicBezTo>
                      <a:pt x="1785" y="177"/>
                      <a:pt x="1477" y="316"/>
                      <a:pt x="1166" y="435"/>
                    </a:cubicBezTo>
                    <a:cubicBezTo>
                      <a:pt x="1150" y="558"/>
                      <a:pt x="1129" y="685"/>
                      <a:pt x="1108" y="813"/>
                    </a:cubicBezTo>
                    <a:cubicBezTo>
                      <a:pt x="1416" y="705"/>
                      <a:pt x="1719" y="582"/>
                      <a:pt x="2015" y="435"/>
                    </a:cubicBezTo>
                    <a:lnTo>
                      <a:pt x="2015" y="435"/>
                    </a:lnTo>
                    <a:cubicBezTo>
                      <a:pt x="2068" y="1222"/>
                      <a:pt x="2121" y="3647"/>
                      <a:pt x="686" y="4069"/>
                    </a:cubicBezTo>
                    <a:cubicBezTo>
                      <a:pt x="502" y="4122"/>
                      <a:pt x="330" y="4163"/>
                      <a:pt x="165" y="4196"/>
                    </a:cubicBezTo>
                    <a:cubicBezTo>
                      <a:pt x="112" y="4319"/>
                      <a:pt x="59" y="4442"/>
                      <a:pt x="1" y="4561"/>
                    </a:cubicBezTo>
                    <a:cubicBezTo>
                      <a:pt x="239" y="4533"/>
                      <a:pt x="502" y="4479"/>
                      <a:pt x="780" y="4393"/>
                    </a:cubicBezTo>
                    <a:cubicBezTo>
                      <a:pt x="2761" y="3810"/>
                      <a:pt x="2347" y="300"/>
                      <a:pt x="2327" y="152"/>
                    </a:cubicBezTo>
                    <a:cubicBezTo>
                      <a:pt x="2323" y="94"/>
                      <a:pt x="2289" y="45"/>
                      <a:pt x="2236" y="20"/>
                    </a:cubicBezTo>
                    <a:cubicBezTo>
                      <a:pt x="2212" y="9"/>
                      <a:pt x="2187" y="1"/>
                      <a:pt x="2158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1"/>
              <p:cNvSpPr/>
              <p:nvPr/>
            </p:nvSpPr>
            <p:spPr>
              <a:xfrm>
                <a:off x="5859175" y="2472663"/>
                <a:ext cx="48925" cy="9405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762" extrusionOk="0">
                    <a:moveTo>
                      <a:pt x="1850" y="1"/>
                    </a:moveTo>
                    <a:lnTo>
                      <a:pt x="1850" y="1"/>
                    </a:lnTo>
                    <a:cubicBezTo>
                      <a:pt x="1554" y="148"/>
                      <a:pt x="1251" y="271"/>
                      <a:pt x="943" y="379"/>
                    </a:cubicBezTo>
                    <a:cubicBezTo>
                      <a:pt x="767" y="1506"/>
                      <a:pt x="468" y="2662"/>
                      <a:pt x="0" y="3762"/>
                    </a:cubicBezTo>
                    <a:cubicBezTo>
                      <a:pt x="165" y="3729"/>
                      <a:pt x="337" y="3688"/>
                      <a:pt x="521" y="3635"/>
                    </a:cubicBezTo>
                    <a:cubicBezTo>
                      <a:pt x="1956" y="3213"/>
                      <a:pt x="1903" y="788"/>
                      <a:pt x="1850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1"/>
              <p:cNvSpPr/>
              <p:nvPr/>
            </p:nvSpPr>
            <p:spPr>
              <a:xfrm>
                <a:off x="4986875" y="1329863"/>
                <a:ext cx="1702875" cy="966600"/>
              </a:xfrm>
              <a:custGeom>
                <a:avLst/>
                <a:gdLst/>
                <a:ahLst/>
                <a:cxnLst/>
                <a:rect l="l" t="t" r="r" b="b"/>
                <a:pathLst>
                  <a:path w="68115" h="38664" extrusionOk="0">
                    <a:moveTo>
                      <a:pt x="22519" y="1"/>
                    </a:moveTo>
                    <a:cubicBezTo>
                      <a:pt x="17627" y="1"/>
                      <a:pt x="14871" y="3420"/>
                      <a:pt x="14478" y="5801"/>
                    </a:cubicBezTo>
                    <a:cubicBezTo>
                      <a:pt x="14364" y="6495"/>
                      <a:pt x="13929" y="7089"/>
                      <a:pt x="13335" y="7458"/>
                    </a:cubicBezTo>
                    <a:cubicBezTo>
                      <a:pt x="10476" y="9230"/>
                      <a:pt x="3097" y="14242"/>
                      <a:pt x="1695" y="19549"/>
                    </a:cubicBezTo>
                    <a:cubicBezTo>
                      <a:pt x="0" y="25961"/>
                      <a:pt x="7451" y="38663"/>
                      <a:pt x="14490" y="38663"/>
                    </a:cubicBezTo>
                    <a:cubicBezTo>
                      <a:pt x="14710" y="38663"/>
                      <a:pt x="14929" y="38651"/>
                      <a:pt x="15148" y="38625"/>
                    </a:cubicBezTo>
                    <a:cubicBezTo>
                      <a:pt x="22226" y="37805"/>
                      <a:pt x="33106" y="32237"/>
                      <a:pt x="39041" y="32237"/>
                    </a:cubicBezTo>
                    <a:cubicBezTo>
                      <a:pt x="39158" y="32237"/>
                      <a:pt x="39274" y="32239"/>
                      <a:pt x="39388" y="32244"/>
                    </a:cubicBezTo>
                    <a:cubicBezTo>
                      <a:pt x="43559" y="32406"/>
                      <a:pt x="49917" y="36763"/>
                      <a:pt x="55798" y="36763"/>
                    </a:cubicBezTo>
                    <a:cubicBezTo>
                      <a:pt x="57647" y="36763"/>
                      <a:pt x="59449" y="36332"/>
                      <a:pt x="61121" y="35205"/>
                    </a:cubicBezTo>
                    <a:cubicBezTo>
                      <a:pt x="68114" y="30493"/>
                      <a:pt x="60743" y="16965"/>
                      <a:pt x="57093" y="15218"/>
                    </a:cubicBezTo>
                    <a:cubicBezTo>
                      <a:pt x="56630" y="14996"/>
                      <a:pt x="56130" y="14899"/>
                      <a:pt x="55611" y="14899"/>
                    </a:cubicBezTo>
                    <a:cubicBezTo>
                      <a:pt x="52037" y="14899"/>
                      <a:pt x="47521" y="19476"/>
                      <a:pt x="47521" y="19476"/>
                    </a:cubicBezTo>
                    <a:cubicBezTo>
                      <a:pt x="47521" y="19476"/>
                      <a:pt x="45088" y="4050"/>
                      <a:pt x="38173" y="3135"/>
                    </a:cubicBezTo>
                    <a:cubicBezTo>
                      <a:pt x="37597" y="3059"/>
                      <a:pt x="37060" y="3025"/>
                      <a:pt x="36558" y="3025"/>
                    </a:cubicBezTo>
                    <a:cubicBezTo>
                      <a:pt x="33226" y="3025"/>
                      <a:pt x="31462" y="4553"/>
                      <a:pt x="30586" y="5772"/>
                    </a:cubicBezTo>
                    <a:cubicBezTo>
                      <a:pt x="30457" y="5947"/>
                      <a:pt x="30268" y="6030"/>
                      <a:pt x="30082" y="6030"/>
                    </a:cubicBezTo>
                    <a:cubicBezTo>
                      <a:pt x="29824" y="6030"/>
                      <a:pt x="29570" y="5871"/>
                      <a:pt x="29486" y="5579"/>
                    </a:cubicBezTo>
                    <a:cubicBezTo>
                      <a:pt x="28908" y="3533"/>
                      <a:pt x="27341" y="280"/>
                      <a:pt x="23203" y="23"/>
                    </a:cubicBezTo>
                    <a:cubicBezTo>
                      <a:pt x="22970" y="8"/>
                      <a:pt x="22742" y="1"/>
                      <a:pt x="22519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1"/>
              <p:cNvSpPr/>
              <p:nvPr/>
            </p:nvSpPr>
            <p:spPr>
              <a:xfrm>
                <a:off x="6175600" y="1702338"/>
                <a:ext cx="327325" cy="24617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9847" extrusionOk="0">
                    <a:moveTo>
                      <a:pt x="8061" y="0"/>
                    </a:moveTo>
                    <a:cubicBezTo>
                      <a:pt x="4645" y="0"/>
                      <a:pt x="367" y="4185"/>
                      <a:pt x="0" y="4548"/>
                    </a:cubicBezTo>
                    <a:lnTo>
                      <a:pt x="299" y="9847"/>
                    </a:lnTo>
                    <a:cubicBezTo>
                      <a:pt x="299" y="9847"/>
                      <a:pt x="4770" y="2949"/>
                      <a:pt x="9751" y="2949"/>
                    </a:cubicBezTo>
                    <a:cubicBezTo>
                      <a:pt x="10854" y="2949"/>
                      <a:pt x="11982" y="3287"/>
                      <a:pt x="13092" y="4113"/>
                    </a:cubicBezTo>
                    <a:cubicBezTo>
                      <a:pt x="11882" y="2227"/>
                      <a:pt x="10570" y="811"/>
                      <a:pt x="9544" y="319"/>
                    </a:cubicBezTo>
                    <a:cubicBezTo>
                      <a:pt x="9081" y="97"/>
                      <a:pt x="8581" y="0"/>
                      <a:pt x="8061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1"/>
              <p:cNvSpPr/>
              <p:nvPr/>
            </p:nvSpPr>
            <p:spPr>
              <a:xfrm>
                <a:off x="5956675" y="1815613"/>
                <a:ext cx="264075" cy="349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13966" extrusionOk="0">
                    <a:moveTo>
                      <a:pt x="8745" y="0"/>
                    </a:moveTo>
                    <a:cubicBezTo>
                      <a:pt x="8745" y="1"/>
                      <a:pt x="8511" y="10862"/>
                      <a:pt x="0" y="13064"/>
                    </a:cubicBezTo>
                    <a:lnTo>
                      <a:pt x="1297" y="13662"/>
                    </a:lnTo>
                    <a:cubicBezTo>
                      <a:pt x="1754" y="13873"/>
                      <a:pt x="2210" y="13965"/>
                      <a:pt x="2662" y="13965"/>
                    </a:cubicBezTo>
                    <a:cubicBezTo>
                      <a:pt x="3844" y="13965"/>
                      <a:pt x="4999" y="13337"/>
                      <a:pt x="6067" y="12572"/>
                    </a:cubicBezTo>
                    <a:cubicBezTo>
                      <a:pt x="9705" y="9963"/>
                      <a:pt x="10562" y="4631"/>
                      <a:pt x="8745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1"/>
              <p:cNvSpPr/>
              <p:nvPr/>
            </p:nvSpPr>
            <p:spPr>
              <a:xfrm>
                <a:off x="5364050" y="1345663"/>
                <a:ext cx="170625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605" extrusionOk="0">
                    <a:moveTo>
                      <a:pt x="6617" y="0"/>
                    </a:moveTo>
                    <a:cubicBezTo>
                      <a:pt x="6614" y="0"/>
                      <a:pt x="6610" y="1"/>
                      <a:pt x="6607" y="1"/>
                    </a:cubicBezTo>
                    <a:cubicBezTo>
                      <a:pt x="5093" y="108"/>
                      <a:pt x="3743" y="641"/>
                      <a:pt x="2550" y="1585"/>
                    </a:cubicBezTo>
                    <a:cubicBezTo>
                      <a:pt x="1409" y="2479"/>
                      <a:pt x="237" y="3889"/>
                      <a:pt x="16" y="5362"/>
                    </a:cubicBezTo>
                    <a:cubicBezTo>
                      <a:pt x="1" y="5470"/>
                      <a:pt x="114" y="5604"/>
                      <a:pt x="215" y="5604"/>
                    </a:cubicBezTo>
                    <a:cubicBezTo>
                      <a:pt x="256" y="5604"/>
                      <a:pt x="295" y="5583"/>
                      <a:pt x="323" y="5530"/>
                    </a:cubicBezTo>
                    <a:cubicBezTo>
                      <a:pt x="963" y="4312"/>
                      <a:pt x="1483" y="3192"/>
                      <a:pt x="2526" y="2245"/>
                    </a:cubicBezTo>
                    <a:cubicBezTo>
                      <a:pt x="3673" y="1207"/>
                      <a:pt x="5134" y="518"/>
                      <a:pt x="6660" y="264"/>
                    </a:cubicBezTo>
                    <a:cubicBezTo>
                      <a:pt x="6824" y="236"/>
                      <a:pt x="6762" y="0"/>
                      <a:pt x="6617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1"/>
              <p:cNvSpPr/>
              <p:nvPr/>
            </p:nvSpPr>
            <p:spPr>
              <a:xfrm>
                <a:off x="5024925" y="1718463"/>
                <a:ext cx="83075" cy="2673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0692" extrusionOk="0">
                    <a:moveTo>
                      <a:pt x="3129" y="0"/>
                    </a:moveTo>
                    <a:cubicBezTo>
                      <a:pt x="3107" y="0"/>
                      <a:pt x="3086" y="8"/>
                      <a:pt x="3069" y="27"/>
                    </a:cubicBezTo>
                    <a:cubicBezTo>
                      <a:pt x="451" y="2714"/>
                      <a:pt x="0" y="7089"/>
                      <a:pt x="1251" y="10544"/>
                    </a:cubicBezTo>
                    <a:cubicBezTo>
                      <a:pt x="1282" y="10630"/>
                      <a:pt x="1389" y="10691"/>
                      <a:pt x="1475" y="10691"/>
                    </a:cubicBezTo>
                    <a:cubicBezTo>
                      <a:pt x="1548" y="10691"/>
                      <a:pt x="1607" y="10648"/>
                      <a:pt x="1596" y="10540"/>
                    </a:cubicBezTo>
                    <a:cubicBezTo>
                      <a:pt x="1395" y="8620"/>
                      <a:pt x="956" y="6819"/>
                      <a:pt x="1218" y="4863"/>
                    </a:cubicBezTo>
                    <a:cubicBezTo>
                      <a:pt x="1452" y="3161"/>
                      <a:pt x="2088" y="1491"/>
                      <a:pt x="3253" y="208"/>
                    </a:cubicBezTo>
                    <a:cubicBezTo>
                      <a:pt x="3322" y="132"/>
                      <a:pt x="3219" y="0"/>
                      <a:pt x="3129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1"/>
              <p:cNvSpPr/>
              <p:nvPr/>
            </p:nvSpPr>
            <p:spPr>
              <a:xfrm>
                <a:off x="5394425" y="1570113"/>
                <a:ext cx="157475" cy="176800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7072" extrusionOk="0">
                    <a:moveTo>
                      <a:pt x="133" y="0"/>
                    </a:moveTo>
                    <a:cubicBezTo>
                      <a:pt x="63" y="0"/>
                      <a:pt x="0" y="90"/>
                      <a:pt x="56" y="177"/>
                    </a:cubicBezTo>
                    <a:cubicBezTo>
                      <a:pt x="1618" y="2696"/>
                      <a:pt x="3378" y="5646"/>
                      <a:pt x="6101" y="7056"/>
                    </a:cubicBezTo>
                    <a:cubicBezTo>
                      <a:pt x="6121" y="7067"/>
                      <a:pt x="6140" y="7071"/>
                      <a:pt x="6157" y="7071"/>
                    </a:cubicBezTo>
                    <a:cubicBezTo>
                      <a:pt x="6261" y="7071"/>
                      <a:pt x="6298" y="6904"/>
                      <a:pt x="6204" y="6831"/>
                    </a:cubicBezTo>
                    <a:cubicBezTo>
                      <a:pt x="4944" y="5879"/>
                      <a:pt x="3804" y="4911"/>
                      <a:pt x="2803" y="3681"/>
                    </a:cubicBezTo>
                    <a:cubicBezTo>
                      <a:pt x="1864" y="2532"/>
                      <a:pt x="1036" y="1290"/>
                      <a:pt x="215" y="50"/>
                    </a:cubicBezTo>
                    <a:cubicBezTo>
                      <a:pt x="192" y="15"/>
                      <a:pt x="162" y="0"/>
                      <a:pt x="133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41"/>
              <p:cNvSpPr/>
              <p:nvPr/>
            </p:nvSpPr>
            <p:spPr>
              <a:xfrm>
                <a:off x="5770300" y="1427613"/>
                <a:ext cx="8992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989" extrusionOk="0">
                    <a:moveTo>
                      <a:pt x="3390" y="0"/>
                    </a:moveTo>
                    <a:cubicBezTo>
                      <a:pt x="3386" y="0"/>
                      <a:pt x="3383" y="0"/>
                      <a:pt x="3379" y="1"/>
                    </a:cubicBezTo>
                    <a:cubicBezTo>
                      <a:pt x="2022" y="107"/>
                      <a:pt x="237" y="1362"/>
                      <a:pt x="15" y="2786"/>
                    </a:cubicBezTo>
                    <a:cubicBezTo>
                      <a:pt x="1" y="2883"/>
                      <a:pt x="86" y="2988"/>
                      <a:pt x="172" y="2988"/>
                    </a:cubicBezTo>
                    <a:cubicBezTo>
                      <a:pt x="206" y="2988"/>
                      <a:pt x="241" y="2972"/>
                      <a:pt x="269" y="2933"/>
                    </a:cubicBezTo>
                    <a:cubicBezTo>
                      <a:pt x="704" y="2334"/>
                      <a:pt x="1000" y="1719"/>
                      <a:pt x="1574" y="1222"/>
                    </a:cubicBezTo>
                    <a:cubicBezTo>
                      <a:pt x="2140" y="734"/>
                      <a:pt x="2776" y="497"/>
                      <a:pt x="3461" y="247"/>
                    </a:cubicBezTo>
                    <a:cubicBezTo>
                      <a:pt x="3596" y="199"/>
                      <a:pt x="3508" y="0"/>
                      <a:pt x="3390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1"/>
              <p:cNvSpPr/>
              <p:nvPr/>
            </p:nvSpPr>
            <p:spPr>
              <a:xfrm>
                <a:off x="5609575" y="1341588"/>
                <a:ext cx="120000" cy="150250"/>
              </a:xfrm>
              <a:custGeom>
                <a:avLst/>
                <a:gdLst/>
                <a:ahLst/>
                <a:cxnLst/>
                <a:rect l="l" t="t" r="r" b="b"/>
                <a:pathLst>
                  <a:path w="4800" h="6010" extrusionOk="0">
                    <a:moveTo>
                      <a:pt x="1" y="0"/>
                    </a:moveTo>
                    <a:cubicBezTo>
                      <a:pt x="485" y="455"/>
                      <a:pt x="973" y="1013"/>
                      <a:pt x="1424" y="1714"/>
                    </a:cubicBezTo>
                    <a:cubicBezTo>
                      <a:pt x="3040" y="4216"/>
                      <a:pt x="3482" y="6009"/>
                      <a:pt x="4167" y="6009"/>
                    </a:cubicBezTo>
                    <a:cubicBezTo>
                      <a:pt x="4351" y="6009"/>
                      <a:pt x="4553" y="5879"/>
                      <a:pt x="4800" y="5599"/>
                    </a:cubicBezTo>
                    <a:cubicBezTo>
                      <a:pt x="4652" y="5525"/>
                      <a:pt x="4529" y="5398"/>
                      <a:pt x="4480" y="5214"/>
                    </a:cubicBezTo>
                    <a:cubicBezTo>
                      <a:pt x="3991" y="3495"/>
                      <a:pt x="2806" y="940"/>
                      <a:pt x="1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41"/>
              <p:cNvSpPr/>
              <p:nvPr/>
            </p:nvSpPr>
            <p:spPr>
              <a:xfrm>
                <a:off x="5898125" y="1410088"/>
                <a:ext cx="273175" cy="488925"/>
              </a:xfrm>
              <a:custGeom>
                <a:avLst/>
                <a:gdLst/>
                <a:ahLst/>
                <a:cxnLst/>
                <a:rect l="l" t="t" r="r" b="b"/>
                <a:pathLst>
                  <a:path w="10927" h="19557" extrusionOk="0">
                    <a:moveTo>
                      <a:pt x="496" y="1"/>
                    </a:moveTo>
                    <a:cubicBezTo>
                      <a:pt x="333" y="1"/>
                      <a:pt x="168" y="7"/>
                      <a:pt x="0" y="21"/>
                    </a:cubicBezTo>
                    <a:cubicBezTo>
                      <a:pt x="1342" y="1120"/>
                      <a:pt x="4447" y="1600"/>
                      <a:pt x="6870" y="7642"/>
                    </a:cubicBezTo>
                    <a:cubicBezTo>
                      <a:pt x="8913" y="12740"/>
                      <a:pt x="10488" y="19556"/>
                      <a:pt x="10488" y="19556"/>
                    </a:cubicBezTo>
                    <a:lnTo>
                      <a:pt x="10927" y="16115"/>
                    </a:lnTo>
                    <a:cubicBezTo>
                      <a:pt x="10602" y="14272"/>
                      <a:pt x="8060" y="1"/>
                      <a:pt x="496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1"/>
              <p:cNvSpPr/>
              <p:nvPr/>
            </p:nvSpPr>
            <p:spPr>
              <a:xfrm>
                <a:off x="5043800" y="1570363"/>
                <a:ext cx="327725" cy="571050"/>
              </a:xfrm>
              <a:custGeom>
                <a:avLst/>
                <a:gdLst/>
                <a:ahLst/>
                <a:cxnLst/>
                <a:rect l="l" t="t" r="r" b="b"/>
                <a:pathLst>
                  <a:path w="13109" h="22842" extrusionOk="0">
                    <a:moveTo>
                      <a:pt x="13108" y="0"/>
                    </a:moveTo>
                    <a:cubicBezTo>
                      <a:pt x="13108" y="0"/>
                      <a:pt x="3757" y="3564"/>
                      <a:pt x="1878" y="10073"/>
                    </a:cubicBezTo>
                    <a:cubicBezTo>
                      <a:pt x="0" y="16582"/>
                      <a:pt x="4385" y="22841"/>
                      <a:pt x="4385" y="22841"/>
                    </a:cubicBezTo>
                    <a:lnTo>
                      <a:pt x="13108" y="0"/>
                    </a:ln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1"/>
              <p:cNvSpPr/>
              <p:nvPr/>
            </p:nvSpPr>
            <p:spPr>
              <a:xfrm>
                <a:off x="5905825" y="1784663"/>
                <a:ext cx="239250" cy="257075"/>
              </a:xfrm>
              <a:custGeom>
                <a:avLst/>
                <a:gdLst/>
                <a:ahLst/>
                <a:cxnLst/>
                <a:rect l="l" t="t" r="r" b="b"/>
                <a:pathLst>
                  <a:path w="9570" h="10283" extrusionOk="0">
                    <a:moveTo>
                      <a:pt x="4292" y="1"/>
                    </a:moveTo>
                    <a:cubicBezTo>
                      <a:pt x="1192" y="1"/>
                      <a:pt x="1" y="3019"/>
                      <a:pt x="1" y="3019"/>
                    </a:cubicBezTo>
                    <a:lnTo>
                      <a:pt x="1235" y="10283"/>
                    </a:lnTo>
                    <a:cubicBezTo>
                      <a:pt x="1235" y="10283"/>
                      <a:pt x="1236" y="10283"/>
                      <a:pt x="1239" y="10283"/>
                    </a:cubicBezTo>
                    <a:cubicBezTo>
                      <a:pt x="1385" y="10283"/>
                      <a:pt x="5245" y="10259"/>
                      <a:pt x="7522" y="7764"/>
                    </a:cubicBezTo>
                    <a:cubicBezTo>
                      <a:pt x="9569" y="5529"/>
                      <a:pt x="8302" y="390"/>
                      <a:pt x="4815" y="28"/>
                    </a:cubicBezTo>
                    <a:cubicBezTo>
                      <a:pt x="4635" y="10"/>
                      <a:pt x="4461" y="1"/>
                      <a:pt x="429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1"/>
              <p:cNvSpPr/>
              <p:nvPr/>
            </p:nvSpPr>
            <p:spPr>
              <a:xfrm>
                <a:off x="5947350" y="1819813"/>
                <a:ext cx="258225" cy="344325"/>
              </a:xfrm>
              <a:custGeom>
                <a:avLst/>
                <a:gdLst/>
                <a:ahLst/>
                <a:cxnLst/>
                <a:rect l="l" t="t" r="r" b="b"/>
                <a:pathLst>
                  <a:path w="10329" h="13773" extrusionOk="0">
                    <a:moveTo>
                      <a:pt x="9036" y="1"/>
                    </a:moveTo>
                    <a:cubicBezTo>
                      <a:pt x="9036" y="2"/>
                      <a:pt x="8523" y="10714"/>
                      <a:pt x="0" y="12871"/>
                    </a:cubicBezTo>
                    <a:lnTo>
                      <a:pt x="1297" y="13478"/>
                    </a:lnTo>
                    <a:cubicBezTo>
                      <a:pt x="1733" y="13683"/>
                      <a:pt x="2167" y="13773"/>
                      <a:pt x="2594" y="13773"/>
                    </a:cubicBezTo>
                    <a:cubicBezTo>
                      <a:pt x="3778" y="13773"/>
                      <a:pt x="4916" y="13084"/>
                      <a:pt x="5944" y="12231"/>
                    </a:cubicBezTo>
                    <a:cubicBezTo>
                      <a:pt x="9278" y="9463"/>
                      <a:pt x="10328" y="4779"/>
                      <a:pt x="9036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1"/>
              <p:cNvSpPr/>
              <p:nvPr/>
            </p:nvSpPr>
            <p:spPr>
              <a:xfrm>
                <a:off x="5942925" y="1815588"/>
                <a:ext cx="268275" cy="352800"/>
              </a:xfrm>
              <a:custGeom>
                <a:avLst/>
                <a:gdLst/>
                <a:ahLst/>
                <a:cxnLst/>
                <a:rect l="l" t="t" r="r" b="b"/>
                <a:pathLst>
                  <a:path w="10731" h="14112" extrusionOk="0">
                    <a:moveTo>
                      <a:pt x="9279" y="1171"/>
                    </a:moveTo>
                    <a:cubicBezTo>
                      <a:pt x="10210" y="5674"/>
                      <a:pt x="9021" y="9775"/>
                      <a:pt x="6013" y="12269"/>
                    </a:cubicBezTo>
                    <a:cubicBezTo>
                      <a:pt x="4800" y="13278"/>
                      <a:pt x="3744" y="13770"/>
                      <a:pt x="2772" y="13770"/>
                    </a:cubicBezTo>
                    <a:cubicBezTo>
                      <a:pt x="2348" y="13770"/>
                      <a:pt x="1941" y="13677"/>
                      <a:pt x="1543" y="13491"/>
                    </a:cubicBezTo>
                    <a:lnTo>
                      <a:pt x="665" y="13081"/>
                    </a:lnTo>
                    <a:cubicBezTo>
                      <a:pt x="7289" y="11109"/>
                      <a:pt x="8905" y="3840"/>
                      <a:pt x="9279" y="1171"/>
                    </a:cubicBezTo>
                    <a:close/>
                    <a:moveTo>
                      <a:pt x="9214" y="0"/>
                    </a:moveTo>
                    <a:cubicBezTo>
                      <a:pt x="9208" y="0"/>
                      <a:pt x="9203" y="1"/>
                      <a:pt x="9197" y="1"/>
                    </a:cubicBezTo>
                    <a:cubicBezTo>
                      <a:pt x="9114" y="10"/>
                      <a:pt x="9049" y="75"/>
                      <a:pt x="9045" y="162"/>
                    </a:cubicBezTo>
                    <a:cubicBezTo>
                      <a:pt x="9040" y="268"/>
                      <a:pt x="8442" y="10772"/>
                      <a:pt x="137" y="12876"/>
                    </a:cubicBezTo>
                    <a:cubicBezTo>
                      <a:pt x="67" y="12892"/>
                      <a:pt x="18" y="12954"/>
                      <a:pt x="9" y="13023"/>
                    </a:cubicBezTo>
                    <a:cubicBezTo>
                      <a:pt x="1" y="13093"/>
                      <a:pt x="42" y="13163"/>
                      <a:pt x="107" y="13192"/>
                    </a:cubicBezTo>
                    <a:lnTo>
                      <a:pt x="1400" y="13799"/>
                    </a:lnTo>
                    <a:cubicBezTo>
                      <a:pt x="1871" y="14021"/>
                      <a:pt x="2331" y="14111"/>
                      <a:pt x="2778" y="14111"/>
                    </a:cubicBezTo>
                    <a:cubicBezTo>
                      <a:pt x="4131" y="14111"/>
                      <a:pt x="5349" y="13262"/>
                      <a:pt x="6227" y="12531"/>
                    </a:cubicBezTo>
                    <a:cubicBezTo>
                      <a:pt x="9553" y="9771"/>
                      <a:pt x="10730" y="5133"/>
                      <a:pt x="9377" y="124"/>
                    </a:cubicBezTo>
                    <a:cubicBezTo>
                      <a:pt x="9358" y="48"/>
                      <a:pt x="9289" y="0"/>
                      <a:pt x="9214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1"/>
              <p:cNvSpPr/>
              <p:nvPr/>
            </p:nvSpPr>
            <p:spPr>
              <a:xfrm>
                <a:off x="6085050" y="1819188"/>
                <a:ext cx="113950" cy="261600"/>
              </a:xfrm>
              <a:custGeom>
                <a:avLst/>
                <a:gdLst/>
                <a:ahLst/>
                <a:cxnLst/>
                <a:rect l="l" t="t" r="r" b="b"/>
                <a:pathLst>
                  <a:path w="4558" h="10464" extrusionOk="0">
                    <a:moveTo>
                      <a:pt x="3491" y="1"/>
                    </a:moveTo>
                    <a:cubicBezTo>
                      <a:pt x="3491" y="2"/>
                      <a:pt x="3257" y="5497"/>
                      <a:pt x="1" y="9426"/>
                    </a:cubicBezTo>
                    <a:lnTo>
                      <a:pt x="2109" y="10464"/>
                    </a:lnTo>
                    <a:cubicBezTo>
                      <a:pt x="4086" y="7675"/>
                      <a:pt x="4557" y="3865"/>
                      <a:pt x="3491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1"/>
              <p:cNvSpPr/>
              <p:nvPr/>
            </p:nvSpPr>
            <p:spPr>
              <a:xfrm>
                <a:off x="6080650" y="1814963"/>
                <a:ext cx="122975" cy="270150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10806" extrusionOk="0">
                    <a:moveTo>
                      <a:pt x="3737" y="1179"/>
                    </a:moveTo>
                    <a:lnTo>
                      <a:pt x="3737" y="1179"/>
                    </a:lnTo>
                    <a:cubicBezTo>
                      <a:pt x="4459" y="4628"/>
                      <a:pt x="3925" y="7946"/>
                      <a:pt x="2227" y="10420"/>
                    </a:cubicBezTo>
                    <a:lnTo>
                      <a:pt x="443" y="9538"/>
                    </a:lnTo>
                    <a:cubicBezTo>
                      <a:pt x="2761" y="6638"/>
                      <a:pt x="3507" y="2930"/>
                      <a:pt x="3737" y="1179"/>
                    </a:cubicBezTo>
                    <a:close/>
                    <a:moveTo>
                      <a:pt x="3666" y="1"/>
                    </a:moveTo>
                    <a:cubicBezTo>
                      <a:pt x="3661" y="1"/>
                      <a:pt x="3656" y="1"/>
                      <a:pt x="3650" y="2"/>
                    </a:cubicBezTo>
                    <a:cubicBezTo>
                      <a:pt x="3565" y="11"/>
                      <a:pt x="3503" y="79"/>
                      <a:pt x="3499" y="166"/>
                    </a:cubicBezTo>
                    <a:cubicBezTo>
                      <a:pt x="3495" y="219"/>
                      <a:pt x="3228" y="5646"/>
                      <a:pt x="46" y="9485"/>
                    </a:cubicBezTo>
                    <a:cubicBezTo>
                      <a:pt x="12" y="9525"/>
                      <a:pt x="0" y="9579"/>
                      <a:pt x="8" y="9628"/>
                    </a:cubicBezTo>
                    <a:cubicBezTo>
                      <a:pt x="21" y="9682"/>
                      <a:pt x="54" y="9722"/>
                      <a:pt x="99" y="9747"/>
                    </a:cubicBezTo>
                    <a:lnTo>
                      <a:pt x="2207" y="10789"/>
                    </a:lnTo>
                    <a:cubicBezTo>
                      <a:pt x="2232" y="10797"/>
                      <a:pt x="2257" y="10805"/>
                      <a:pt x="2285" y="10805"/>
                    </a:cubicBezTo>
                    <a:cubicBezTo>
                      <a:pt x="2338" y="10805"/>
                      <a:pt x="2387" y="10780"/>
                      <a:pt x="2420" y="10731"/>
                    </a:cubicBezTo>
                    <a:cubicBezTo>
                      <a:pt x="4405" y="7939"/>
                      <a:pt x="4918" y="4071"/>
                      <a:pt x="3832" y="125"/>
                    </a:cubicBezTo>
                    <a:cubicBezTo>
                      <a:pt x="3812" y="52"/>
                      <a:pt x="3739" y="1"/>
                      <a:pt x="3666" y="1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1"/>
              <p:cNvSpPr/>
              <p:nvPr/>
            </p:nvSpPr>
            <p:spPr>
              <a:xfrm>
                <a:off x="5548175" y="1415663"/>
                <a:ext cx="205825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8233" h="3341" extrusionOk="0">
                    <a:moveTo>
                      <a:pt x="4951" y="1"/>
                    </a:moveTo>
                    <a:cubicBezTo>
                      <a:pt x="4883" y="1"/>
                      <a:pt x="4820" y="88"/>
                      <a:pt x="4872" y="175"/>
                    </a:cubicBezTo>
                    <a:cubicBezTo>
                      <a:pt x="4967" y="331"/>
                      <a:pt x="5041" y="503"/>
                      <a:pt x="5094" y="684"/>
                    </a:cubicBezTo>
                    <a:cubicBezTo>
                      <a:pt x="5086" y="704"/>
                      <a:pt x="5086" y="729"/>
                      <a:pt x="5090" y="753"/>
                    </a:cubicBezTo>
                    <a:cubicBezTo>
                      <a:pt x="5135" y="954"/>
                      <a:pt x="5168" y="1180"/>
                      <a:pt x="5168" y="1401"/>
                    </a:cubicBezTo>
                    <a:cubicBezTo>
                      <a:pt x="5131" y="1754"/>
                      <a:pt x="4971" y="2078"/>
                      <a:pt x="4643" y="2304"/>
                    </a:cubicBezTo>
                    <a:cubicBezTo>
                      <a:pt x="3847" y="2165"/>
                      <a:pt x="3029" y="2103"/>
                      <a:pt x="2222" y="2103"/>
                    </a:cubicBezTo>
                    <a:cubicBezTo>
                      <a:pt x="1521" y="2103"/>
                      <a:pt x="828" y="2150"/>
                      <a:pt x="164" y="2234"/>
                    </a:cubicBezTo>
                    <a:cubicBezTo>
                      <a:pt x="0" y="2254"/>
                      <a:pt x="66" y="2492"/>
                      <a:pt x="206" y="2492"/>
                    </a:cubicBezTo>
                    <a:cubicBezTo>
                      <a:pt x="210" y="2492"/>
                      <a:pt x="214" y="2492"/>
                      <a:pt x="217" y="2492"/>
                    </a:cubicBezTo>
                    <a:cubicBezTo>
                      <a:pt x="680" y="2460"/>
                      <a:pt x="1144" y="2443"/>
                      <a:pt x="1609" y="2443"/>
                    </a:cubicBezTo>
                    <a:cubicBezTo>
                      <a:pt x="2284" y="2443"/>
                      <a:pt x="2959" y="2479"/>
                      <a:pt x="3630" y="2562"/>
                    </a:cubicBezTo>
                    <a:cubicBezTo>
                      <a:pt x="4779" y="2702"/>
                      <a:pt x="5857" y="3046"/>
                      <a:pt x="6973" y="3309"/>
                    </a:cubicBezTo>
                    <a:cubicBezTo>
                      <a:pt x="7003" y="3317"/>
                      <a:pt x="7055" y="3325"/>
                      <a:pt x="7095" y="3325"/>
                    </a:cubicBezTo>
                    <a:cubicBezTo>
                      <a:pt x="7116" y="3325"/>
                      <a:pt x="7133" y="3322"/>
                      <a:pt x="7141" y="3317"/>
                    </a:cubicBezTo>
                    <a:cubicBezTo>
                      <a:pt x="7245" y="3332"/>
                      <a:pt x="7345" y="3341"/>
                      <a:pt x="7443" y="3341"/>
                    </a:cubicBezTo>
                    <a:cubicBezTo>
                      <a:pt x="7680" y="3341"/>
                      <a:pt x="7901" y="3290"/>
                      <a:pt x="8113" y="3165"/>
                    </a:cubicBezTo>
                    <a:cubicBezTo>
                      <a:pt x="8232" y="3099"/>
                      <a:pt x="8101" y="2948"/>
                      <a:pt x="8011" y="2944"/>
                    </a:cubicBezTo>
                    <a:cubicBezTo>
                      <a:pt x="7965" y="2944"/>
                      <a:pt x="7920" y="2948"/>
                      <a:pt x="7875" y="2952"/>
                    </a:cubicBezTo>
                    <a:cubicBezTo>
                      <a:pt x="7863" y="2910"/>
                      <a:pt x="7838" y="2870"/>
                      <a:pt x="7789" y="2861"/>
                    </a:cubicBezTo>
                    <a:cubicBezTo>
                      <a:pt x="7395" y="2779"/>
                      <a:pt x="7100" y="2709"/>
                      <a:pt x="6759" y="2644"/>
                    </a:cubicBezTo>
                    <a:cubicBezTo>
                      <a:pt x="6750" y="2642"/>
                      <a:pt x="6740" y="2641"/>
                      <a:pt x="6732" y="2641"/>
                    </a:cubicBezTo>
                    <a:cubicBezTo>
                      <a:pt x="6634" y="2641"/>
                      <a:pt x="6599" y="2762"/>
                      <a:pt x="6649" y="2841"/>
                    </a:cubicBezTo>
                    <a:cubicBezTo>
                      <a:pt x="6485" y="2775"/>
                      <a:pt x="6313" y="2726"/>
                      <a:pt x="6144" y="2669"/>
                    </a:cubicBezTo>
                    <a:cubicBezTo>
                      <a:pt x="6173" y="2648"/>
                      <a:pt x="6201" y="2620"/>
                      <a:pt x="6197" y="2575"/>
                    </a:cubicBezTo>
                    <a:cubicBezTo>
                      <a:pt x="6189" y="2185"/>
                      <a:pt x="6083" y="1861"/>
                      <a:pt x="5866" y="1537"/>
                    </a:cubicBezTo>
                    <a:cubicBezTo>
                      <a:pt x="5866" y="1537"/>
                      <a:pt x="5866" y="1532"/>
                      <a:pt x="5862" y="1532"/>
                    </a:cubicBezTo>
                    <a:cubicBezTo>
                      <a:pt x="5853" y="1520"/>
                      <a:pt x="5849" y="1512"/>
                      <a:pt x="5841" y="1500"/>
                    </a:cubicBezTo>
                    <a:cubicBezTo>
                      <a:pt x="5812" y="1459"/>
                      <a:pt x="5772" y="1442"/>
                      <a:pt x="5735" y="1442"/>
                    </a:cubicBezTo>
                    <a:cubicBezTo>
                      <a:pt x="5723" y="1442"/>
                      <a:pt x="5712" y="1443"/>
                      <a:pt x="5701" y="1446"/>
                    </a:cubicBezTo>
                    <a:cubicBezTo>
                      <a:pt x="5673" y="1331"/>
                      <a:pt x="5623" y="1221"/>
                      <a:pt x="5546" y="1119"/>
                    </a:cubicBezTo>
                    <a:cubicBezTo>
                      <a:pt x="5496" y="958"/>
                      <a:pt x="5423" y="803"/>
                      <a:pt x="5320" y="659"/>
                    </a:cubicBezTo>
                    <a:cubicBezTo>
                      <a:pt x="5311" y="646"/>
                      <a:pt x="5304" y="642"/>
                      <a:pt x="5291" y="634"/>
                    </a:cubicBezTo>
                    <a:cubicBezTo>
                      <a:pt x="5230" y="434"/>
                      <a:pt x="5143" y="241"/>
                      <a:pt x="5029" y="52"/>
                    </a:cubicBezTo>
                    <a:cubicBezTo>
                      <a:pt x="5007" y="16"/>
                      <a:pt x="4979" y="1"/>
                      <a:pt x="4951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1"/>
              <p:cNvSpPr/>
              <p:nvPr/>
            </p:nvSpPr>
            <p:spPr>
              <a:xfrm>
                <a:off x="5950650" y="1551388"/>
                <a:ext cx="169775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6791" h="4871" extrusionOk="0">
                    <a:moveTo>
                      <a:pt x="532" y="0"/>
                    </a:moveTo>
                    <a:cubicBezTo>
                      <a:pt x="429" y="0"/>
                      <a:pt x="328" y="8"/>
                      <a:pt x="229" y="25"/>
                    </a:cubicBezTo>
                    <a:cubicBezTo>
                      <a:pt x="205" y="29"/>
                      <a:pt x="188" y="41"/>
                      <a:pt x="180" y="53"/>
                    </a:cubicBezTo>
                    <a:cubicBezTo>
                      <a:pt x="160" y="49"/>
                      <a:pt x="139" y="45"/>
                      <a:pt x="123" y="41"/>
                    </a:cubicBezTo>
                    <a:cubicBezTo>
                      <a:pt x="115" y="39"/>
                      <a:pt x="108" y="38"/>
                      <a:pt x="101" y="38"/>
                    </a:cubicBezTo>
                    <a:cubicBezTo>
                      <a:pt x="1" y="38"/>
                      <a:pt x="11" y="195"/>
                      <a:pt x="106" y="222"/>
                    </a:cubicBezTo>
                    <a:cubicBezTo>
                      <a:pt x="1009" y="480"/>
                      <a:pt x="1899" y="812"/>
                      <a:pt x="2747" y="1218"/>
                    </a:cubicBezTo>
                    <a:cubicBezTo>
                      <a:pt x="3486" y="1743"/>
                      <a:pt x="4245" y="2231"/>
                      <a:pt x="4934" y="2830"/>
                    </a:cubicBezTo>
                    <a:cubicBezTo>
                      <a:pt x="5340" y="3187"/>
                      <a:pt x="5623" y="3510"/>
                      <a:pt x="5840" y="4023"/>
                    </a:cubicBezTo>
                    <a:cubicBezTo>
                      <a:pt x="5971" y="4335"/>
                      <a:pt x="6033" y="4581"/>
                      <a:pt x="6287" y="4815"/>
                    </a:cubicBezTo>
                    <a:cubicBezTo>
                      <a:pt x="6329" y="4853"/>
                      <a:pt x="6379" y="4870"/>
                      <a:pt x="6424" y="4870"/>
                    </a:cubicBezTo>
                    <a:cubicBezTo>
                      <a:pt x="6526" y="4870"/>
                      <a:pt x="6608" y="4784"/>
                      <a:pt x="6546" y="4651"/>
                    </a:cubicBezTo>
                    <a:cubicBezTo>
                      <a:pt x="6365" y="4273"/>
                      <a:pt x="6270" y="3851"/>
                      <a:pt x="6070" y="3486"/>
                    </a:cubicBezTo>
                    <a:cubicBezTo>
                      <a:pt x="6070" y="3466"/>
                      <a:pt x="6062" y="3442"/>
                      <a:pt x="6049" y="3421"/>
                    </a:cubicBezTo>
                    <a:cubicBezTo>
                      <a:pt x="6029" y="3392"/>
                      <a:pt x="6009" y="3359"/>
                      <a:pt x="5988" y="3326"/>
                    </a:cubicBezTo>
                    <a:lnTo>
                      <a:pt x="5988" y="3326"/>
                    </a:lnTo>
                    <a:cubicBezTo>
                      <a:pt x="6156" y="3457"/>
                      <a:pt x="6325" y="3593"/>
                      <a:pt x="6488" y="3724"/>
                    </a:cubicBezTo>
                    <a:cubicBezTo>
                      <a:pt x="6518" y="3748"/>
                      <a:pt x="6551" y="3758"/>
                      <a:pt x="6583" y="3758"/>
                    </a:cubicBezTo>
                    <a:cubicBezTo>
                      <a:pt x="6694" y="3758"/>
                      <a:pt x="6791" y="3635"/>
                      <a:pt x="6718" y="3523"/>
                    </a:cubicBezTo>
                    <a:cubicBezTo>
                      <a:pt x="6488" y="3158"/>
                      <a:pt x="6164" y="2793"/>
                      <a:pt x="5787" y="2518"/>
                    </a:cubicBezTo>
                    <a:cubicBezTo>
                      <a:pt x="5857" y="2465"/>
                      <a:pt x="5852" y="2329"/>
                      <a:pt x="5766" y="2255"/>
                    </a:cubicBezTo>
                    <a:cubicBezTo>
                      <a:pt x="5570" y="2083"/>
                      <a:pt x="5340" y="1948"/>
                      <a:pt x="5098" y="1825"/>
                    </a:cubicBezTo>
                    <a:cubicBezTo>
                      <a:pt x="5212" y="1751"/>
                      <a:pt x="5217" y="1547"/>
                      <a:pt x="5069" y="1448"/>
                    </a:cubicBezTo>
                    <a:cubicBezTo>
                      <a:pt x="4298" y="943"/>
                      <a:pt x="3408" y="730"/>
                      <a:pt x="2526" y="483"/>
                    </a:cubicBezTo>
                    <a:cubicBezTo>
                      <a:pt x="1926" y="317"/>
                      <a:pt x="1194" y="0"/>
                      <a:pt x="532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1"/>
              <p:cNvSpPr/>
              <p:nvPr/>
            </p:nvSpPr>
            <p:spPr>
              <a:xfrm>
                <a:off x="5975775" y="1505863"/>
                <a:ext cx="87675" cy="62100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2484" extrusionOk="0">
                    <a:moveTo>
                      <a:pt x="108" y="1"/>
                    </a:moveTo>
                    <a:cubicBezTo>
                      <a:pt x="32" y="1"/>
                      <a:pt x="0" y="125"/>
                      <a:pt x="69" y="180"/>
                    </a:cubicBezTo>
                    <a:cubicBezTo>
                      <a:pt x="1082" y="981"/>
                      <a:pt x="2170" y="1862"/>
                      <a:pt x="3309" y="2465"/>
                    </a:cubicBezTo>
                    <a:cubicBezTo>
                      <a:pt x="3334" y="2478"/>
                      <a:pt x="3356" y="2484"/>
                      <a:pt x="3375" y="2484"/>
                    </a:cubicBezTo>
                    <a:cubicBezTo>
                      <a:pt x="3482" y="2484"/>
                      <a:pt x="3507" y="2307"/>
                      <a:pt x="3416" y="2227"/>
                    </a:cubicBezTo>
                    <a:cubicBezTo>
                      <a:pt x="2456" y="1378"/>
                      <a:pt x="1250" y="676"/>
                      <a:pt x="156" y="16"/>
                    </a:cubicBezTo>
                    <a:cubicBezTo>
                      <a:pt x="138" y="5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1"/>
              <p:cNvSpPr/>
              <p:nvPr/>
            </p:nvSpPr>
            <p:spPr>
              <a:xfrm>
                <a:off x="6130100" y="2123738"/>
                <a:ext cx="408275" cy="79750"/>
              </a:xfrm>
              <a:custGeom>
                <a:avLst/>
                <a:gdLst/>
                <a:ahLst/>
                <a:cxnLst/>
                <a:rect l="l" t="t" r="r" b="b"/>
                <a:pathLst>
                  <a:path w="16331" h="3190" extrusionOk="0">
                    <a:moveTo>
                      <a:pt x="15941" y="0"/>
                    </a:moveTo>
                    <a:cubicBezTo>
                      <a:pt x="15886" y="0"/>
                      <a:pt x="15834" y="21"/>
                      <a:pt x="15794" y="70"/>
                    </a:cubicBezTo>
                    <a:cubicBezTo>
                      <a:pt x="14092" y="2162"/>
                      <a:pt x="11500" y="2666"/>
                      <a:pt x="8920" y="2675"/>
                    </a:cubicBezTo>
                    <a:cubicBezTo>
                      <a:pt x="8902" y="2675"/>
                      <a:pt x="8883" y="2675"/>
                      <a:pt x="8864" y="2675"/>
                    </a:cubicBezTo>
                    <a:cubicBezTo>
                      <a:pt x="5913" y="2675"/>
                      <a:pt x="2952" y="2056"/>
                      <a:pt x="233" y="919"/>
                    </a:cubicBezTo>
                    <a:cubicBezTo>
                      <a:pt x="208" y="908"/>
                      <a:pt x="186" y="903"/>
                      <a:pt x="165" y="903"/>
                    </a:cubicBezTo>
                    <a:cubicBezTo>
                      <a:pt x="23" y="903"/>
                      <a:pt x="0" y="1139"/>
                      <a:pt x="156" y="1210"/>
                    </a:cubicBezTo>
                    <a:cubicBezTo>
                      <a:pt x="2932" y="2497"/>
                      <a:pt x="5915" y="3190"/>
                      <a:pt x="8969" y="3190"/>
                    </a:cubicBezTo>
                    <a:cubicBezTo>
                      <a:pt x="9226" y="3190"/>
                      <a:pt x="9483" y="3185"/>
                      <a:pt x="9740" y="3175"/>
                    </a:cubicBezTo>
                    <a:cubicBezTo>
                      <a:pt x="12099" y="3084"/>
                      <a:pt x="14838" y="2490"/>
                      <a:pt x="16220" y="386"/>
                    </a:cubicBezTo>
                    <a:cubicBezTo>
                      <a:pt x="16330" y="220"/>
                      <a:pt x="16121" y="0"/>
                      <a:pt x="15941" y="0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1"/>
              <p:cNvSpPr/>
              <p:nvPr/>
            </p:nvSpPr>
            <p:spPr>
              <a:xfrm>
                <a:off x="5099975" y="1570363"/>
                <a:ext cx="1002575" cy="835325"/>
              </a:xfrm>
              <a:custGeom>
                <a:avLst/>
                <a:gdLst/>
                <a:ahLst/>
                <a:cxnLst/>
                <a:rect l="l" t="t" r="r" b="b"/>
                <a:pathLst>
                  <a:path w="40103" h="33413" extrusionOk="0">
                    <a:moveTo>
                      <a:pt x="10861" y="0"/>
                    </a:moveTo>
                    <a:cubicBezTo>
                      <a:pt x="10861" y="0"/>
                      <a:pt x="1530" y="7128"/>
                      <a:pt x="751" y="12570"/>
                    </a:cubicBezTo>
                    <a:cubicBezTo>
                      <a:pt x="0" y="17849"/>
                      <a:pt x="1921" y="29325"/>
                      <a:pt x="9470" y="29325"/>
                    </a:cubicBezTo>
                    <a:cubicBezTo>
                      <a:pt x="9712" y="29325"/>
                      <a:pt x="9960" y="29313"/>
                      <a:pt x="10213" y="29289"/>
                    </a:cubicBezTo>
                    <a:cubicBezTo>
                      <a:pt x="18380" y="28513"/>
                      <a:pt x="21747" y="27996"/>
                      <a:pt x="21747" y="27996"/>
                    </a:cubicBezTo>
                    <a:lnTo>
                      <a:pt x="22399" y="32197"/>
                    </a:lnTo>
                    <a:cubicBezTo>
                      <a:pt x="22399" y="32197"/>
                      <a:pt x="23580" y="33413"/>
                      <a:pt x="25191" y="33413"/>
                    </a:cubicBezTo>
                    <a:cubicBezTo>
                      <a:pt x="25495" y="33413"/>
                      <a:pt x="25814" y="33370"/>
                      <a:pt x="26143" y="33267"/>
                    </a:cubicBezTo>
                    <a:cubicBezTo>
                      <a:pt x="28214" y="32619"/>
                      <a:pt x="29134" y="30847"/>
                      <a:pt x="29134" y="30847"/>
                    </a:cubicBezTo>
                    <a:lnTo>
                      <a:pt x="29655" y="23846"/>
                    </a:lnTo>
                    <a:cubicBezTo>
                      <a:pt x="29655" y="23846"/>
                      <a:pt x="31336" y="19441"/>
                      <a:pt x="33929" y="18793"/>
                    </a:cubicBezTo>
                    <a:cubicBezTo>
                      <a:pt x="36520" y="18145"/>
                      <a:pt x="39892" y="16721"/>
                      <a:pt x="40019" y="13350"/>
                    </a:cubicBezTo>
                    <a:cubicBezTo>
                      <a:pt x="40102" y="11206"/>
                      <a:pt x="38298" y="8801"/>
                      <a:pt x="35973" y="8801"/>
                    </a:cubicBezTo>
                    <a:cubicBezTo>
                      <a:pt x="34642" y="8801"/>
                      <a:pt x="33141" y="9589"/>
                      <a:pt x="31726" y="11665"/>
                    </a:cubicBezTo>
                    <a:cubicBezTo>
                      <a:pt x="31726" y="11665"/>
                      <a:pt x="31041" y="11761"/>
                      <a:pt x="29899" y="11761"/>
                    </a:cubicBezTo>
                    <a:cubicBezTo>
                      <a:pt x="25902" y="11761"/>
                      <a:pt x="16304" y="10585"/>
                      <a:pt x="10861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1"/>
              <p:cNvSpPr/>
              <p:nvPr/>
            </p:nvSpPr>
            <p:spPr>
              <a:xfrm>
                <a:off x="5598600" y="1957913"/>
                <a:ext cx="21085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6278" extrusionOk="0">
                    <a:moveTo>
                      <a:pt x="5118" y="1"/>
                    </a:moveTo>
                    <a:cubicBezTo>
                      <a:pt x="4404" y="1"/>
                      <a:pt x="3632" y="183"/>
                      <a:pt x="2893" y="563"/>
                    </a:cubicBezTo>
                    <a:cubicBezTo>
                      <a:pt x="965" y="1552"/>
                      <a:pt x="1" y="3508"/>
                      <a:pt x="731" y="4932"/>
                    </a:cubicBezTo>
                    <a:cubicBezTo>
                      <a:pt x="1181" y="5808"/>
                      <a:pt x="2170" y="6277"/>
                      <a:pt x="3315" y="6277"/>
                    </a:cubicBezTo>
                    <a:cubicBezTo>
                      <a:pt x="4028" y="6277"/>
                      <a:pt x="4802" y="6095"/>
                      <a:pt x="5543" y="5715"/>
                    </a:cubicBezTo>
                    <a:cubicBezTo>
                      <a:pt x="7466" y="4727"/>
                      <a:pt x="8434" y="2770"/>
                      <a:pt x="7703" y="1346"/>
                    </a:cubicBezTo>
                    <a:cubicBezTo>
                      <a:pt x="7252" y="470"/>
                      <a:pt x="6261" y="1"/>
                      <a:pt x="5118" y="1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1"/>
              <p:cNvSpPr/>
              <p:nvPr/>
            </p:nvSpPr>
            <p:spPr>
              <a:xfrm>
                <a:off x="5159750" y="2111338"/>
                <a:ext cx="194625" cy="164700"/>
              </a:xfrm>
              <a:custGeom>
                <a:avLst/>
                <a:gdLst/>
                <a:ahLst/>
                <a:cxnLst/>
                <a:rect l="l" t="t" r="r" b="b"/>
                <a:pathLst>
                  <a:path w="7785" h="6588" extrusionOk="0">
                    <a:moveTo>
                      <a:pt x="3858" y="1"/>
                    </a:moveTo>
                    <a:cubicBezTo>
                      <a:pt x="3567" y="1"/>
                      <a:pt x="3270" y="28"/>
                      <a:pt x="2970" y="86"/>
                    </a:cubicBezTo>
                    <a:cubicBezTo>
                      <a:pt x="1592" y="357"/>
                      <a:pt x="501" y="1198"/>
                      <a:pt x="1" y="2240"/>
                    </a:cubicBezTo>
                    <a:cubicBezTo>
                      <a:pt x="813" y="4044"/>
                      <a:pt x="1933" y="5607"/>
                      <a:pt x="3409" y="6588"/>
                    </a:cubicBezTo>
                    <a:cubicBezTo>
                      <a:pt x="3671" y="6583"/>
                      <a:pt x="3942" y="6554"/>
                      <a:pt x="4213" y="6505"/>
                    </a:cubicBezTo>
                    <a:cubicBezTo>
                      <a:pt x="6342" y="6091"/>
                      <a:pt x="7785" y="4324"/>
                      <a:pt x="7440" y="2552"/>
                    </a:cubicBezTo>
                    <a:cubicBezTo>
                      <a:pt x="7144" y="1030"/>
                      <a:pt x="5629" y="1"/>
                      <a:pt x="3858" y="1"/>
                    </a:cubicBezTo>
                    <a:close/>
                  </a:path>
                </a:pathLst>
              </a:custGeom>
              <a:solidFill>
                <a:srgbClr val="FFC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1"/>
              <p:cNvSpPr/>
              <p:nvPr/>
            </p:nvSpPr>
            <p:spPr>
              <a:xfrm>
                <a:off x="5214300" y="1854788"/>
                <a:ext cx="678300" cy="403700"/>
              </a:xfrm>
              <a:custGeom>
                <a:avLst/>
                <a:gdLst/>
                <a:ahLst/>
                <a:cxnLst/>
                <a:rect l="l" t="t" r="r" b="b"/>
                <a:pathLst>
                  <a:path w="27132" h="16148" extrusionOk="0">
                    <a:moveTo>
                      <a:pt x="27132" y="0"/>
                    </a:moveTo>
                    <a:lnTo>
                      <a:pt x="20758" y="189"/>
                    </a:lnTo>
                    <a:cubicBezTo>
                      <a:pt x="20758" y="189"/>
                      <a:pt x="21103" y="2448"/>
                      <a:pt x="21230" y="3080"/>
                    </a:cubicBezTo>
                    <a:cubicBezTo>
                      <a:pt x="21358" y="3708"/>
                      <a:pt x="21481" y="8544"/>
                      <a:pt x="16989" y="9861"/>
                    </a:cubicBezTo>
                    <a:cubicBezTo>
                      <a:pt x="16621" y="9969"/>
                      <a:pt x="16262" y="10019"/>
                      <a:pt x="15913" y="10019"/>
                    </a:cubicBezTo>
                    <a:cubicBezTo>
                      <a:pt x="12013" y="10019"/>
                      <a:pt x="9393" y="3802"/>
                      <a:pt x="9393" y="3802"/>
                    </a:cubicBezTo>
                    <a:lnTo>
                      <a:pt x="4431" y="6062"/>
                    </a:lnTo>
                    <a:cubicBezTo>
                      <a:pt x="4431" y="6062"/>
                      <a:pt x="5936" y="11181"/>
                      <a:pt x="4304" y="13912"/>
                    </a:cubicBezTo>
                    <a:cubicBezTo>
                      <a:pt x="3363" y="15486"/>
                      <a:pt x="2078" y="15820"/>
                      <a:pt x="1158" y="15820"/>
                    </a:cubicBezTo>
                    <a:cubicBezTo>
                      <a:pt x="481" y="15820"/>
                      <a:pt x="1" y="15639"/>
                      <a:pt x="1" y="15639"/>
                    </a:cubicBezTo>
                    <a:lnTo>
                      <a:pt x="1" y="15639"/>
                    </a:lnTo>
                    <a:lnTo>
                      <a:pt x="1178" y="16148"/>
                    </a:lnTo>
                    <a:cubicBezTo>
                      <a:pt x="7138" y="15767"/>
                      <a:pt x="5964" y="8843"/>
                      <a:pt x="5517" y="6899"/>
                    </a:cubicBezTo>
                    <a:cubicBezTo>
                      <a:pt x="5447" y="6600"/>
                      <a:pt x="5599" y="6300"/>
                      <a:pt x="5879" y="6173"/>
                    </a:cubicBezTo>
                    <a:lnTo>
                      <a:pt x="9245" y="4672"/>
                    </a:lnTo>
                    <a:cubicBezTo>
                      <a:pt x="9245" y="4672"/>
                      <a:pt x="10655" y="10376"/>
                      <a:pt x="15796" y="10376"/>
                    </a:cubicBezTo>
                    <a:cubicBezTo>
                      <a:pt x="16276" y="10376"/>
                      <a:pt x="16790" y="10326"/>
                      <a:pt x="17338" y="10217"/>
                    </a:cubicBezTo>
                    <a:cubicBezTo>
                      <a:pt x="22411" y="9204"/>
                      <a:pt x="22325" y="4398"/>
                      <a:pt x="22066" y="2437"/>
                    </a:cubicBezTo>
                    <a:cubicBezTo>
                      <a:pt x="22005" y="1961"/>
                      <a:pt x="22321" y="1518"/>
                      <a:pt x="22793" y="1415"/>
                    </a:cubicBezTo>
                    <a:lnTo>
                      <a:pt x="27083" y="480"/>
                    </a:lnTo>
                    <a:lnTo>
                      <a:pt x="27132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1"/>
              <p:cNvSpPr/>
              <p:nvPr/>
            </p:nvSpPr>
            <p:spPr>
              <a:xfrm>
                <a:off x="5108913" y="1570700"/>
                <a:ext cx="259525" cy="494375"/>
              </a:xfrm>
              <a:custGeom>
                <a:avLst/>
                <a:gdLst/>
                <a:ahLst/>
                <a:cxnLst/>
                <a:rect l="l" t="t" r="r" b="b"/>
                <a:pathLst>
                  <a:path w="10381" h="19775" extrusionOk="0">
                    <a:moveTo>
                      <a:pt x="10381" y="0"/>
                    </a:moveTo>
                    <a:cubicBezTo>
                      <a:pt x="7559" y="2506"/>
                      <a:pt x="845" y="7744"/>
                      <a:pt x="242" y="12452"/>
                    </a:cubicBezTo>
                    <a:cubicBezTo>
                      <a:pt x="1" y="14364"/>
                      <a:pt x="50" y="17079"/>
                      <a:pt x="620" y="19774"/>
                    </a:cubicBezTo>
                    <a:cubicBezTo>
                      <a:pt x="385" y="11559"/>
                      <a:pt x="2511" y="7806"/>
                      <a:pt x="10381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1"/>
              <p:cNvSpPr/>
              <p:nvPr/>
            </p:nvSpPr>
            <p:spPr>
              <a:xfrm>
                <a:off x="5369450" y="1570363"/>
                <a:ext cx="518050" cy="309450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12378" extrusionOk="0">
                    <a:moveTo>
                      <a:pt x="82" y="0"/>
                    </a:moveTo>
                    <a:cubicBezTo>
                      <a:pt x="82" y="0"/>
                      <a:pt x="50" y="25"/>
                      <a:pt x="0" y="65"/>
                    </a:cubicBezTo>
                    <a:cubicBezTo>
                      <a:pt x="485" y="2727"/>
                      <a:pt x="2842" y="9174"/>
                      <a:pt x="11603" y="11480"/>
                    </a:cubicBezTo>
                    <a:cubicBezTo>
                      <a:pt x="14067" y="12128"/>
                      <a:pt x="15645" y="12378"/>
                      <a:pt x="16920" y="12378"/>
                    </a:cubicBezTo>
                    <a:cubicBezTo>
                      <a:pt x="18298" y="12378"/>
                      <a:pt x="19321" y="12086"/>
                      <a:pt x="20721" y="11689"/>
                    </a:cubicBezTo>
                    <a:lnTo>
                      <a:pt x="20721" y="11689"/>
                    </a:lnTo>
                    <a:cubicBezTo>
                      <a:pt x="20432" y="11718"/>
                      <a:pt x="19875" y="11760"/>
                      <a:pt x="19117" y="11760"/>
                    </a:cubicBezTo>
                    <a:cubicBezTo>
                      <a:pt x="15118" y="11760"/>
                      <a:pt x="5523" y="10582"/>
                      <a:pt x="82" y="0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1"/>
              <p:cNvSpPr/>
              <p:nvPr/>
            </p:nvSpPr>
            <p:spPr>
              <a:xfrm>
                <a:off x="5954625" y="1863538"/>
                <a:ext cx="90775" cy="86025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3441" extrusionOk="0">
                    <a:moveTo>
                      <a:pt x="1682" y="1"/>
                    </a:moveTo>
                    <a:cubicBezTo>
                      <a:pt x="1653" y="1"/>
                      <a:pt x="1623" y="1"/>
                      <a:pt x="1592" y="3"/>
                    </a:cubicBezTo>
                    <a:cubicBezTo>
                      <a:pt x="254" y="65"/>
                      <a:pt x="1" y="2997"/>
                      <a:pt x="1" y="2997"/>
                    </a:cubicBezTo>
                    <a:cubicBezTo>
                      <a:pt x="1" y="2997"/>
                      <a:pt x="756" y="2190"/>
                      <a:pt x="1416" y="2190"/>
                    </a:cubicBezTo>
                    <a:cubicBezTo>
                      <a:pt x="1499" y="2190"/>
                      <a:pt x="1579" y="2202"/>
                      <a:pt x="1657" y="2230"/>
                    </a:cubicBezTo>
                    <a:cubicBezTo>
                      <a:pt x="2359" y="2484"/>
                      <a:pt x="1657" y="3440"/>
                      <a:pt x="1657" y="3440"/>
                    </a:cubicBezTo>
                    <a:cubicBezTo>
                      <a:pt x="1657" y="3440"/>
                      <a:pt x="2486" y="2423"/>
                      <a:pt x="2105" y="2041"/>
                    </a:cubicBezTo>
                    <a:cubicBezTo>
                      <a:pt x="1942" y="1877"/>
                      <a:pt x="1686" y="1829"/>
                      <a:pt x="1445" y="1829"/>
                    </a:cubicBezTo>
                    <a:cubicBezTo>
                      <a:pt x="1123" y="1829"/>
                      <a:pt x="829" y="1914"/>
                      <a:pt x="829" y="1914"/>
                    </a:cubicBezTo>
                    <a:cubicBezTo>
                      <a:pt x="829" y="1914"/>
                      <a:pt x="1096" y="646"/>
                      <a:pt x="2113" y="646"/>
                    </a:cubicBezTo>
                    <a:cubicBezTo>
                      <a:pt x="2500" y="646"/>
                      <a:pt x="2998" y="831"/>
                      <a:pt x="3631" y="1341"/>
                    </a:cubicBezTo>
                    <a:cubicBezTo>
                      <a:pt x="3631" y="1341"/>
                      <a:pt x="2964" y="1"/>
                      <a:pt x="168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1"/>
              <p:cNvSpPr/>
              <p:nvPr/>
            </p:nvSpPr>
            <p:spPr>
              <a:xfrm>
                <a:off x="5211625" y="2008788"/>
                <a:ext cx="43600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3364" extrusionOk="0">
                    <a:moveTo>
                      <a:pt x="661" y="1"/>
                    </a:moveTo>
                    <a:cubicBezTo>
                      <a:pt x="645" y="1"/>
                      <a:pt x="628" y="2"/>
                      <a:pt x="612" y="4"/>
                    </a:cubicBezTo>
                    <a:cubicBezTo>
                      <a:pt x="210" y="66"/>
                      <a:pt x="1" y="871"/>
                      <a:pt x="144" y="1797"/>
                    </a:cubicBezTo>
                    <a:cubicBezTo>
                      <a:pt x="282" y="2686"/>
                      <a:pt x="695" y="3364"/>
                      <a:pt x="1083" y="3364"/>
                    </a:cubicBezTo>
                    <a:cubicBezTo>
                      <a:pt x="1100" y="3364"/>
                      <a:pt x="1116" y="3363"/>
                      <a:pt x="1133" y="3360"/>
                    </a:cubicBezTo>
                    <a:cubicBezTo>
                      <a:pt x="1535" y="3298"/>
                      <a:pt x="1744" y="2499"/>
                      <a:pt x="1600" y="1572"/>
                    </a:cubicBezTo>
                    <a:cubicBezTo>
                      <a:pt x="1463" y="682"/>
                      <a:pt x="1050" y="1"/>
                      <a:pt x="661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1"/>
              <p:cNvSpPr/>
              <p:nvPr/>
            </p:nvSpPr>
            <p:spPr>
              <a:xfrm>
                <a:off x="5209300" y="2004563"/>
                <a:ext cx="48400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706" extrusionOk="0">
                    <a:moveTo>
                      <a:pt x="754" y="338"/>
                    </a:moveTo>
                    <a:cubicBezTo>
                      <a:pt x="873" y="338"/>
                      <a:pt x="1017" y="461"/>
                      <a:pt x="1152" y="674"/>
                    </a:cubicBezTo>
                    <a:cubicBezTo>
                      <a:pt x="1329" y="953"/>
                      <a:pt x="1460" y="1339"/>
                      <a:pt x="1526" y="1765"/>
                    </a:cubicBezTo>
                    <a:cubicBezTo>
                      <a:pt x="1591" y="2191"/>
                      <a:pt x="1583" y="2598"/>
                      <a:pt x="1501" y="2914"/>
                    </a:cubicBezTo>
                    <a:cubicBezTo>
                      <a:pt x="1431" y="3176"/>
                      <a:pt x="1320" y="3344"/>
                      <a:pt x="1201" y="3361"/>
                    </a:cubicBezTo>
                    <a:cubicBezTo>
                      <a:pt x="1193" y="3362"/>
                      <a:pt x="1186" y="3363"/>
                      <a:pt x="1178" y="3363"/>
                    </a:cubicBezTo>
                    <a:cubicBezTo>
                      <a:pt x="941" y="3363"/>
                      <a:pt x="549" y="2842"/>
                      <a:pt x="406" y="1937"/>
                    </a:cubicBezTo>
                    <a:cubicBezTo>
                      <a:pt x="340" y="1511"/>
                      <a:pt x="349" y="1105"/>
                      <a:pt x="430" y="789"/>
                    </a:cubicBezTo>
                    <a:cubicBezTo>
                      <a:pt x="500" y="527"/>
                      <a:pt x="610" y="359"/>
                      <a:pt x="730" y="342"/>
                    </a:cubicBezTo>
                    <a:cubicBezTo>
                      <a:pt x="738" y="342"/>
                      <a:pt x="746" y="338"/>
                      <a:pt x="754" y="338"/>
                    </a:cubicBezTo>
                    <a:close/>
                    <a:moveTo>
                      <a:pt x="758" y="0"/>
                    </a:moveTo>
                    <a:cubicBezTo>
                      <a:pt x="732" y="0"/>
                      <a:pt x="706" y="2"/>
                      <a:pt x="680" y="6"/>
                    </a:cubicBezTo>
                    <a:cubicBezTo>
                      <a:pt x="414" y="46"/>
                      <a:pt x="209" y="293"/>
                      <a:pt x="103" y="703"/>
                    </a:cubicBezTo>
                    <a:cubicBezTo>
                      <a:pt x="8" y="1064"/>
                      <a:pt x="0" y="1519"/>
                      <a:pt x="69" y="1991"/>
                    </a:cubicBezTo>
                    <a:cubicBezTo>
                      <a:pt x="226" y="2992"/>
                      <a:pt x="693" y="3705"/>
                      <a:pt x="1176" y="3705"/>
                    </a:cubicBezTo>
                    <a:cubicBezTo>
                      <a:pt x="1201" y="3705"/>
                      <a:pt x="1226" y="3701"/>
                      <a:pt x="1255" y="3697"/>
                    </a:cubicBezTo>
                    <a:cubicBezTo>
                      <a:pt x="1517" y="3656"/>
                      <a:pt x="1723" y="3410"/>
                      <a:pt x="1829" y="3000"/>
                    </a:cubicBezTo>
                    <a:cubicBezTo>
                      <a:pt x="1924" y="2643"/>
                      <a:pt x="1935" y="2184"/>
                      <a:pt x="1862" y="1712"/>
                    </a:cubicBezTo>
                    <a:cubicBezTo>
                      <a:pt x="1788" y="1240"/>
                      <a:pt x="1640" y="809"/>
                      <a:pt x="1439" y="493"/>
                    </a:cubicBezTo>
                    <a:cubicBezTo>
                      <a:pt x="1236" y="172"/>
                      <a:pt x="999" y="0"/>
                      <a:pt x="758" y="0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1"/>
              <p:cNvSpPr/>
              <p:nvPr/>
            </p:nvSpPr>
            <p:spPr>
              <a:xfrm>
                <a:off x="5595525" y="1884013"/>
                <a:ext cx="43525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3364" extrusionOk="0">
                    <a:moveTo>
                      <a:pt x="658" y="1"/>
                    </a:moveTo>
                    <a:cubicBezTo>
                      <a:pt x="641" y="1"/>
                      <a:pt x="625" y="2"/>
                      <a:pt x="608" y="5"/>
                    </a:cubicBezTo>
                    <a:cubicBezTo>
                      <a:pt x="210" y="66"/>
                      <a:pt x="1" y="870"/>
                      <a:pt x="144" y="1796"/>
                    </a:cubicBezTo>
                    <a:cubicBezTo>
                      <a:pt x="282" y="2686"/>
                      <a:pt x="695" y="3363"/>
                      <a:pt x="1083" y="3363"/>
                    </a:cubicBezTo>
                    <a:cubicBezTo>
                      <a:pt x="1100" y="3363"/>
                      <a:pt x="1116" y="3362"/>
                      <a:pt x="1133" y="3359"/>
                    </a:cubicBezTo>
                    <a:cubicBezTo>
                      <a:pt x="1531" y="3297"/>
                      <a:pt x="1740" y="2498"/>
                      <a:pt x="1596" y="1571"/>
                    </a:cubicBezTo>
                    <a:cubicBezTo>
                      <a:pt x="1459" y="683"/>
                      <a:pt x="1046" y="1"/>
                      <a:pt x="658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1"/>
              <p:cNvSpPr/>
              <p:nvPr/>
            </p:nvSpPr>
            <p:spPr>
              <a:xfrm>
                <a:off x="5593075" y="1879763"/>
                <a:ext cx="48425" cy="9265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706" extrusionOk="0">
                    <a:moveTo>
                      <a:pt x="755" y="338"/>
                    </a:moveTo>
                    <a:cubicBezTo>
                      <a:pt x="993" y="338"/>
                      <a:pt x="1387" y="859"/>
                      <a:pt x="1526" y="1765"/>
                    </a:cubicBezTo>
                    <a:cubicBezTo>
                      <a:pt x="1592" y="2193"/>
                      <a:pt x="1584" y="2598"/>
                      <a:pt x="1501" y="2918"/>
                    </a:cubicBezTo>
                    <a:cubicBezTo>
                      <a:pt x="1436" y="3177"/>
                      <a:pt x="1321" y="3344"/>
                      <a:pt x="1202" y="3361"/>
                    </a:cubicBezTo>
                    <a:cubicBezTo>
                      <a:pt x="1194" y="3362"/>
                      <a:pt x="1186" y="3363"/>
                      <a:pt x="1178" y="3363"/>
                    </a:cubicBezTo>
                    <a:cubicBezTo>
                      <a:pt x="938" y="3363"/>
                      <a:pt x="550" y="2842"/>
                      <a:pt x="411" y="1938"/>
                    </a:cubicBezTo>
                    <a:cubicBezTo>
                      <a:pt x="341" y="1511"/>
                      <a:pt x="354" y="1105"/>
                      <a:pt x="435" y="790"/>
                    </a:cubicBezTo>
                    <a:cubicBezTo>
                      <a:pt x="501" y="527"/>
                      <a:pt x="615" y="359"/>
                      <a:pt x="735" y="342"/>
                    </a:cubicBezTo>
                    <a:cubicBezTo>
                      <a:pt x="743" y="342"/>
                      <a:pt x="751" y="338"/>
                      <a:pt x="755" y="338"/>
                    </a:cubicBezTo>
                    <a:close/>
                    <a:moveTo>
                      <a:pt x="756" y="1"/>
                    </a:moveTo>
                    <a:cubicBezTo>
                      <a:pt x="731" y="1"/>
                      <a:pt x="706" y="3"/>
                      <a:pt x="681" y="6"/>
                    </a:cubicBezTo>
                    <a:cubicBezTo>
                      <a:pt x="415" y="47"/>
                      <a:pt x="214" y="293"/>
                      <a:pt x="108" y="703"/>
                    </a:cubicBezTo>
                    <a:cubicBezTo>
                      <a:pt x="13" y="1065"/>
                      <a:pt x="0" y="1519"/>
                      <a:pt x="74" y="1991"/>
                    </a:cubicBezTo>
                    <a:cubicBezTo>
                      <a:pt x="231" y="2992"/>
                      <a:pt x="694" y="3706"/>
                      <a:pt x="1178" y="3706"/>
                    </a:cubicBezTo>
                    <a:cubicBezTo>
                      <a:pt x="1206" y="3706"/>
                      <a:pt x="1231" y="3702"/>
                      <a:pt x="1255" y="3698"/>
                    </a:cubicBezTo>
                    <a:cubicBezTo>
                      <a:pt x="1522" y="3656"/>
                      <a:pt x="1723" y="3410"/>
                      <a:pt x="1830" y="3000"/>
                    </a:cubicBezTo>
                    <a:cubicBezTo>
                      <a:pt x="1925" y="2644"/>
                      <a:pt x="1937" y="2184"/>
                      <a:pt x="1863" y="1712"/>
                    </a:cubicBezTo>
                    <a:cubicBezTo>
                      <a:pt x="1706" y="713"/>
                      <a:pt x="1239" y="1"/>
                      <a:pt x="756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1"/>
              <p:cNvSpPr/>
              <p:nvPr/>
            </p:nvSpPr>
            <p:spPr>
              <a:xfrm>
                <a:off x="5455675" y="2188863"/>
                <a:ext cx="429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809" extrusionOk="0">
                    <a:moveTo>
                      <a:pt x="1715" y="0"/>
                    </a:moveTo>
                    <a:lnTo>
                      <a:pt x="1" y="361"/>
                    </a:lnTo>
                    <a:lnTo>
                      <a:pt x="722" y="808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1"/>
              <p:cNvSpPr/>
              <p:nvPr/>
            </p:nvSpPr>
            <p:spPr>
              <a:xfrm>
                <a:off x="5568550" y="1825538"/>
                <a:ext cx="682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1104" extrusionOk="0">
                    <a:moveTo>
                      <a:pt x="1226" y="0"/>
                    </a:moveTo>
                    <a:cubicBezTo>
                      <a:pt x="761" y="0"/>
                      <a:pt x="333" y="123"/>
                      <a:pt x="199" y="415"/>
                    </a:cubicBezTo>
                    <a:cubicBezTo>
                      <a:pt x="0" y="846"/>
                      <a:pt x="883" y="1104"/>
                      <a:pt x="1653" y="1104"/>
                    </a:cubicBezTo>
                    <a:cubicBezTo>
                      <a:pt x="2190" y="1104"/>
                      <a:pt x="2673" y="978"/>
                      <a:pt x="2696" y="699"/>
                    </a:cubicBezTo>
                    <a:cubicBezTo>
                      <a:pt x="2731" y="287"/>
                      <a:pt x="1935" y="0"/>
                      <a:pt x="1226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1"/>
              <p:cNvSpPr/>
              <p:nvPr/>
            </p:nvSpPr>
            <p:spPr>
              <a:xfrm>
                <a:off x="5567650" y="1821163"/>
                <a:ext cx="7322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48" extrusionOk="0">
                    <a:moveTo>
                      <a:pt x="1259" y="344"/>
                    </a:moveTo>
                    <a:cubicBezTo>
                      <a:pt x="1481" y="344"/>
                      <a:pt x="1715" y="373"/>
                      <a:pt x="1928" y="431"/>
                    </a:cubicBezTo>
                    <a:cubicBezTo>
                      <a:pt x="2318" y="533"/>
                      <a:pt x="2576" y="709"/>
                      <a:pt x="2564" y="857"/>
                    </a:cubicBezTo>
                    <a:cubicBezTo>
                      <a:pt x="2560" y="914"/>
                      <a:pt x="2474" y="976"/>
                      <a:pt x="2338" y="1025"/>
                    </a:cubicBezTo>
                    <a:cubicBezTo>
                      <a:pt x="2166" y="1083"/>
                      <a:pt x="1939" y="1109"/>
                      <a:pt x="1701" y="1109"/>
                    </a:cubicBezTo>
                    <a:cubicBezTo>
                      <a:pt x="1173" y="1109"/>
                      <a:pt x="589" y="981"/>
                      <a:pt x="411" y="783"/>
                    </a:cubicBezTo>
                    <a:cubicBezTo>
                      <a:pt x="366" y="734"/>
                      <a:pt x="370" y="702"/>
                      <a:pt x="390" y="660"/>
                    </a:cubicBezTo>
                    <a:cubicBezTo>
                      <a:pt x="489" y="443"/>
                      <a:pt x="854" y="344"/>
                      <a:pt x="1259" y="344"/>
                    </a:cubicBezTo>
                    <a:close/>
                    <a:moveTo>
                      <a:pt x="1253" y="1"/>
                    </a:moveTo>
                    <a:cubicBezTo>
                      <a:pt x="727" y="1"/>
                      <a:pt x="247" y="154"/>
                      <a:pt x="78" y="517"/>
                    </a:cubicBezTo>
                    <a:cubicBezTo>
                      <a:pt x="0" y="689"/>
                      <a:pt x="29" y="865"/>
                      <a:pt x="161" y="1009"/>
                    </a:cubicBezTo>
                    <a:cubicBezTo>
                      <a:pt x="415" y="1296"/>
                      <a:pt x="1087" y="1448"/>
                      <a:pt x="1691" y="1448"/>
                    </a:cubicBezTo>
                    <a:cubicBezTo>
                      <a:pt x="1973" y="1448"/>
                      <a:pt x="2244" y="1415"/>
                      <a:pt x="2450" y="1345"/>
                    </a:cubicBezTo>
                    <a:cubicBezTo>
                      <a:pt x="2802" y="1226"/>
                      <a:pt x="2892" y="1029"/>
                      <a:pt x="2904" y="886"/>
                    </a:cubicBezTo>
                    <a:cubicBezTo>
                      <a:pt x="2929" y="550"/>
                      <a:pt x="2601" y="255"/>
                      <a:pt x="2018" y="102"/>
                    </a:cubicBezTo>
                    <a:cubicBezTo>
                      <a:pt x="1772" y="37"/>
                      <a:pt x="1507" y="1"/>
                      <a:pt x="1253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1"/>
              <p:cNvSpPr/>
              <p:nvPr/>
            </p:nvSpPr>
            <p:spPr>
              <a:xfrm>
                <a:off x="5159000" y="1915263"/>
                <a:ext cx="8667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1926" extrusionOk="0">
                    <a:moveTo>
                      <a:pt x="2458" y="0"/>
                    </a:moveTo>
                    <a:cubicBezTo>
                      <a:pt x="1532" y="0"/>
                      <a:pt x="0" y="1141"/>
                      <a:pt x="498" y="1777"/>
                    </a:cubicBezTo>
                    <a:cubicBezTo>
                      <a:pt x="580" y="1880"/>
                      <a:pt x="728" y="1925"/>
                      <a:pt x="915" y="1925"/>
                    </a:cubicBezTo>
                    <a:cubicBezTo>
                      <a:pt x="1782" y="1925"/>
                      <a:pt x="3466" y="945"/>
                      <a:pt x="3000" y="243"/>
                    </a:cubicBezTo>
                    <a:cubicBezTo>
                      <a:pt x="2886" y="73"/>
                      <a:pt x="2691" y="0"/>
                      <a:pt x="2458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1"/>
              <p:cNvSpPr/>
              <p:nvPr/>
            </p:nvSpPr>
            <p:spPr>
              <a:xfrm>
                <a:off x="5163025" y="1911013"/>
                <a:ext cx="810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2263" extrusionOk="0">
                    <a:moveTo>
                      <a:pt x="2298" y="339"/>
                    </a:moveTo>
                    <a:cubicBezTo>
                      <a:pt x="2491" y="339"/>
                      <a:pt x="2622" y="396"/>
                      <a:pt x="2696" y="508"/>
                    </a:cubicBezTo>
                    <a:cubicBezTo>
                      <a:pt x="2909" y="828"/>
                      <a:pt x="2393" y="1242"/>
                      <a:pt x="2228" y="1361"/>
                    </a:cubicBezTo>
                    <a:cubicBezTo>
                      <a:pt x="1724" y="1724"/>
                      <a:pt x="1107" y="1929"/>
                      <a:pt x="747" y="1929"/>
                    </a:cubicBezTo>
                    <a:cubicBezTo>
                      <a:pt x="615" y="1929"/>
                      <a:pt x="518" y="1902"/>
                      <a:pt x="473" y="1844"/>
                    </a:cubicBezTo>
                    <a:cubicBezTo>
                      <a:pt x="444" y="1808"/>
                      <a:pt x="362" y="1701"/>
                      <a:pt x="456" y="1479"/>
                    </a:cubicBezTo>
                    <a:cubicBezTo>
                      <a:pt x="670" y="987"/>
                      <a:pt x="1564" y="401"/>
                      <a:pt x="2200" y="343"/>
                    </a:cubicBezTo>
                    <a:cubicBezTo>
                      <a:pt x="2232" y="343"/>
                      <a:pt x="2265" y="339"/>
                      <a:pt x="2298" y="339"/>
                    </a:cubicBezTo>
                    <a:close/>
                    <a:moveTo>
                      <a:pt x="2302" y="1"/>
                    </a:moveTo>
                    <a:cubicBezTo>
                      <a:pt x="2259" y="1"/>
                      <a:pt x="2214" y="3"/>
                      <a:pt x="2166" y="8"/>
                    </a:cubicBezTo>
                    <a:cubicBezTo>
                      <a:pt x="1408" y="76"/>
                      <a:pt x="407" y="737"/>
                      <a:pt x="144" y="1344"/>
                    </a:cubicBezTo>
                    <a:cubicBezTo>
                      <a:pt x="1" y="1681"/>
                      <a:pt x="99" y="1914"/>
                      <a:pt x="206" y="2054"/>
                    </a:cubicBezTo>
                    <a:cubicBezTo>
                      <a:pt x="320" y="2202"/>
                      <a:pt x="517" y="2263"/>
                      <a:pt x="756" y="2263"/>
                    </a:cubicBezTo>
                    <a:cubicBezTo>
                      <a:pt x="1264" y="2263"/>
                      <a:pt x="1961" y="1971"/>
                      <a:pt x="2425" y="1636"/>
                    </a:cubicBezTo>
                    <a:cubicBezTo>
                      <a:pt x="3040" y="1189"/>
                      <a:pt x="3241" y="712"/>
                      <a:pt x="2978" y="319"/>
                    </a:cubicBezTo>
                    <a:cubicBezTo>
                      <a:pt x="2879" y="172"/>
                      <a:pt x="2684" y="1"/>
                      <a:pt x="2302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1"/>
              <p:cNvSpPr/>
              <p:nvPr/>
            </p:nvSpPr>
            <p:spPr>
              <a:xfrm>
                <a:off x="5426475" y="2141788"/>
                <a:ext cx="377350" cy="189725"/>
              </a:xfrm>
              <a:custGeom>
                <a:avLst/>
                <a:gdLst/>
                <a:ahLst/>
                <a:cxnLst/>
                <a:rect l="l" t="t" r="r" b="b"/>
                <a:pathLst>
                  <a:path w="15094" h="7589" extrusionOk="0">
                    <a:moveTo>
                      <a:pt x="15093" y="0"/>
                    </a:moveTo>
                    <a:lnTo>
                      <a:pt x="15090" y="4"/>
                    </a:lnTo>
                    <a:lnTo>
                      <a:pt x="15090" y="4"/>
                    </a:lnTo>
                    <a:cubicBezTo>
                      <a:pt x="15092" y="1"/>
                      <a:pt x="15093" y="0"/>
                      <a:pt x="15093" y="0"/>
                    </a:cubicBezTo>
                    <a:close/>
                    <a:moveTo>
                      <a:pt x="15090" y="4"/>
                    </a:moveTo>
                    <a:cubicBezTo>
                      <a:pt x="15050" y="53"/>
                      <a:pt x="14572" y="589"/>
                      <a:pt x="12210" y="1608"/>
                    </a:cubicBezTo>
                    <a:cubicBezTo>
                      <a:pt x="9729" y="2682"/>
                      <a:pt x="0" y="6103"/>
                      <a:pt x="0" y="6103"/>
                    </a:cubicBezTo>
                    <a:lnTo>
                      <a:pt x="180" y="6137"/>
                    </a:lnTo>
                    <a:cubicBezTo>
                      <a:pt x="6160" y="5525"/>
                      <a:pt x="8687" y="5139"/>
                      <a:pt x="8687" y="5139"/>
                    </a:cubicBezTo>
                    <a:lnTo>
                      <a:pt x="9040" y="7588"/>
                    </a:lnTo>
                    <a:lnTo>
                      <a:pt x="15090" y="4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1"/>
              <p:cNvSpPr/>
              <p:nvPr/>
            </p:nvSpPr>
            <p:spPr>
              <a:xfrm>
                <a:off x="5210725" y="2026638"/>
                <a:ext cx="250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0" y="0"/>
                    </a:moveTo>
                    <a:cubicBezTo>
                      <a:pt x="222" y="0"/>
                      <a:pt x="0" y="226"/>
                      <a:pt x="0" y="501"/>
                    </a:cubicBezTo>
                    <a:cubicBezTo>
                      <a:pt x="0" y="776"/>
                      <a:pt x="222" y="1001"/>
                      <a:pt x="500" y="1001"/>
                    </a:cubicBezTo>
                    <a:cubicBezTo>
                      <a:pt x="775" y="1001"/>
                      <a:pt x="1001" y="776"/>
                      <a:pt x="1001" y="501"/>
                    </a:cubicBezTo>
                    <a:cubicBezTo>
                      <a:pt x="1001" y="226"/>
                      <a:pt x="775" y="0"/>
                      <a:pt x="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1"/>
              <p:cNvSpPr/>
              <p:nvPr/>
            </p:nvSpPr>
            <p:spPr>
              <a:xfrm>
                <a:off x="5594525" y="1904613"/>
                <a:ext cx="250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500" y="1"/>
                    </a:moveTo>
                    <a:cubicBezTo>
                      <a:pt x="226" y="1"/>
                      <a:pt x="0" y="222"/>
                      <a:pt x="0" y="501"/>
                    </a:cubicBezTo>
                    <a:cubicBezTo>
                      <a:pt x="0" y="775"/>
                      <a:pt x="226" y="1002"/>
                      <a:pt x="500" y="1002"/>
                    </a:cubicBezTo>
                    <a:cubicBezTo>
                      <a:pt x="779" y="1002"/>
                      <a:pt x="1000" y="775"/>
                      <a:pt x="1000" y="501"/>
                    </a:cubicBezTo>
                    <a:cubicBezTo>
                      <a:pt x="1000" y="222"/>
                      <a:pt x="779" y="1"/>
                      <a:pt x="5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1"/>
              <p:cNvSpPr/>
              <p:nvPr/>
            </p:nvSpPr>
            <p:spPr>
              <a:xfrm>
                <a:off x="5421650" y="1746213"/>
                <a:ext cx="350700" cy="368800"/>
              </a:xfrm>
              <a:custGeom>
                <a:avLst/>
                <a:gdLst/>
                <a:ahLst/>
                <a:cxnLst/>
                <a:rect l="l" t="t" r="r" b="b"/>
                <a:pathLst>
                  <a:path w="14028" h="14752" extrusionOk="0">
                    <a:moveTo>
                      <a:pt x="6445" y="842"/>
                    </a:moveTo>
                    <a:cubicBezTo>
                      <a:pt x="8942" y="842"/>
                      <a:pt x="11379" y="2884"/>
                      <a:pt x="12235" y="5902"/>
                    </a:cubicBezTo>
                    <a:cubicBezTo>
                      <a:pt x="13227" y="9413"/>
                      <a:pt x="11697" y="12924"/>
                      <a:pt x="8814" y="13740"/>
                    </a:cubicBezTo>
                    <a:cubicBezTo>
                      <a:pt x="8407" y="13855"/>
                      <a:pt x="7994" y="13911"/>
                      <a:pt x="7583" y="13911"/>
                    </a:cubicBezTo>
                    <a:cubicBezTo>
                      <a:pt x="5086" y="13911"/>
                      <a:pt x="2648" y="11870"/>
                      <a:pt x="1793" y="8855"/>
                    </a:cubicBezTo>
                    <a:cubicBezTo>
                      <a:pt x="800" y="5340"/>
                      <a:pt x="2329" y="1829"/>
                      <a:pt x="5213" y="1013"/>
                    </a:cubicBezTo>
                    <a:cubicBezTo>
                      <a:pt x="5621" y="898"/>
                      <a:pt x="6034" y="842"/>
                      <a:pt x="6445" y="842"/>
                    </a:cubicBezTo>
                    <a:close/>
                    <a:moveTo>
                      <a:pt x="6370" y="1"/>
                    </a:moveTo>
                    <a:cubicBezTo>
                      <a:pt x="5907" y="1"/>
                      <a:pt x="5442" y="63"/>
                      <a:pt x="4983" y="192"/>
                    </a:cubicBezTo>
                    <a:cubicBezTo>
                      <a:pt x="1727" y="1116"/>
                      <a:pt x="0" y="5078"/>
                      <a:pt x="1119" y="9044"/>
                    </a:cubicBezTo>
                    <a:cubicBezTo>
                      <a:pt x="2085" y="12450"/>
                      <a:pt x="4838" y="14752"/>
                      <a:pt x="7657" y="14752"/>
                    </a:cubicBezTo>
                    <a:cubicBezTo>
                      <a:pt x="8120" y="14752"/>
                      <a:pt x="8585" y="14690"/>
                      <a:pt x="9044" y="14560"/>
                    </a:cubicBezTo>
                    <a:cubicBezTo>
                      <a:pt x="12301" y="13638"/>
                      <a:pt x="14027" y="9676"/>
                      <a:pt x="12907" y="5709"/>
                    </a:cubicBezTo>
                    <a:cubicBezTo>
                      <a:pt x="11943" y="2302"/>
                      <a:pt x="9189" y="1"/>
                      <a:pt x="6370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1"/>
              <p:cNvSpPr/>
              <p:nvPr/>
            </p:nvSpPr>
            <p:spPr>
              <a:xfrm>
                <a:off x="5431775" y="1742013"/>
                <a:ext cx="330400" cy="377250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5090" extrusionOk="0">
                    <a:moveTo>
                      <a:pt x="6043" y="1181"/>
                    </a:moveTo>
                    <a:cubicBezTo>
                      <a:pt x="7027" y="1181"/>
                      <a:pt x="8019" y="1505"/>
                      <a:pt x="8930" y="2141"/>
                    </a:cubicBezTo>
                    <a:cubicBezTo>
                      <a:pt x="10222" y="3043"/>
                      <a:pt x="11194" y="4454"/>
                      <a:pt x="11665" y="6115"/>
                    </a:cubicBezTo>
                    <a:cubicBezTo>
                      <a:pt x="12629" y="9532"/>
                      <a:pt x="11149" y="12956"/>
                      <a:pt x="8360" y="13744"/>
                    </a:cubicBezTo>
                    <a:cubicBezTo>
                      <a:pt x="7970" y="13854"/>
                      <a:pt x="7574" y="13907"/>
                      <a:pt x="7180" y="13907"/>
                    </a:cubicBezTo>
                    <a:cubicBezTo>
                      <a:pt x="4760" y="13907"/>
                      <a:pt x="2384" y="11915"/>
                      <a:pt x="1551" y="8973"/>
                    </a:cubicBezTo>
                    <a:cubicBezTo>
                      <a:pt x="584" y="5557"/>
                      <a:pt x="2068" y="2132"/>
                      <a:pt x="4853" y="1345"/>
                    </a:cubicBezTo>
                    <a:cubicBezTo>
                      <a:pt x="5246" y="1234"/>
                      <a:pt x="5645" y="1181"/>
                      <a:pt x="6043" y="1181"/>
                    </a:cubicBezTo>
                    <a:close/>
                    <a:moveTo>
                      <a:pt x="6043" y="840"/>
                    </a:moveTo>
                    <a:cubicBezTo>
                      <a:pt x="5612" y="840"/>
                      <a:pt x="5183" y="899"/>
                      <a:pt x="4763" y="1017"/>
                    </a:cubicBezTo>
                    <a:cubicBezTo>
                      <a:pt x="1793" y="1858"/>
                      <a:pt x="206" y="5467"/>
                      <a:pt x="1223" y="9068"/>
                    </a:cubicBezTo>
                    <a:cubicBezTo>
                      <a:pt x="2096" y="12157"/>
                      <a:pt x="4612" y="14249"/>
                      <a:pt x="7183" y="14249"/>
                    </a:cubicBezTo>
                    <a:cubicBezTo>
                      <a:pt x="7609" y="14249"/>
                      <a:pt x="8032" y="14191"/>
                      <a:pt x="8454" y="14071"/>
                    </a:cubicBezTo>
                    <a:cubicBezTo>
                      <a:pt x="11423" y="13231"/>
                      <a:pt x="13011" y="9622"/>
                      <a:pt x="11989" y="6020"/>
                    </a:cubicBezTo>
                    <a:cubicBezTo>
                      <a:pt x="11502" y="4286"/>
                      <a:pt x="10480" y="2809"/>
                      <a:pt x="9123" y="1861"/>
                    </a:cubicBezTo>
                    <a:cubicBezTo>
                      <a:pt x="8154" y="1187"/>
                      <a:pt x="7093" y="840"/>
                      <a:pt x="6043" y="840"/>
                    </a:cubicBezTo>
                    <a:close/>
                    <a:moveTo>
                      <a:pt x="5973" y="340"/>
                    </a:moveTo>
                    <a:cubicBezTo>
                      <a:pt x="7084" y="340"/>
                      <a:pt x="8208" y="709"/>
                      <a:pt x="9242" y="1427"/>
                    </a:cubicBezTo>
                    <a:cubicBezTo>
                      <a:pt x="10706" y="2448"/>
                      <a:pt x="11805" y="4044"/>
                      <a:pt x="12339" y="5926"/>
                    </a:cubicBezTo>
                    <a:cubicBezTo>
                      <a:pt x="12867" y="7805"/>
                      <a:pt x="12769" y="9740"/>
                      <a:pt x="12055" y="11377"/>
                    </a:cubicBezTo>
                    <a:cubicBezTo>
                      <a:pt x="11346" y="13001"/>
                      <a:pt x="10119" y="14134"/>
                      <a:pt x="8593" y="14564"/>
                    </a:cubicBezTo>
                    <a:cubicBezTo>
                      <a:pt x="8150" y="14689"/>
                      <a:pt x="7701" y="14749"/>
                      <a:pt x="7253" y="14749"/>
                    </a:cubicBezTo>
                    <a:cubicBezTo>
                      <a:pt x="4510" y="14749"/>
                      <a:pt x="1820" y="12491"/>
                      <a:pt x="879" y="9166"/>
                    </a:cubicBezTo>
                    <a:cubicBezTo>
                      <a:pt x="345" y="7284"/>
                      <a:pt x="448" y="5348"/>
                      <a:pt x="1161" y="3711"/>
                    </a:cubicBezTo>
                    <a:cubicBezTo>
                      <a:pt x="1871" y="2087"/>
                      <a:pt x="3098" y="955"/>
                      <a:pt x="4623" y="525"/>
                    </a:cubicBezTo>
                    <a:cubicBezTo>
                      <a:pt x="5066" y="402"/>
                      <a:pt x="5517" y="340"/>
                      <a:pt x="5973" y="340"/>
                    </a:cubicBezTo>
                    <a:close/>
                    <a:moveTo>
                      <a:pt x="5974" y="0"/>
                    </a:moveTo>
                    <a:cubicBezTo>
                      <a:pt x="5488" y="0"/>
                      <a:pt x="5003" y="67"/>
                      <a:pt x="4529" y="201"/>
                    </a:cubicBezTo>
                    <a:cubicBezTo>
                      <a:pt x="2905" y="660"/>
                      <a:pt x="1600" y="1858"/>
                      <a:pt x="850" y="3576"/>
                    </a:cubicBezTo>
                    <a:cubicBezTo>
                      <a:pt x="103" y="5282"/>
                      <a:pt x="1" y="7300"/>
                      <a:pt x="555" y="9257"/>
                    </a:cubicBezTo>
                    <a:cubicBezTo>
                      <a:pt x="1535" y="12735"/>
                      <a:pt x="4365" y="15089"/>
                      <a:pt x="7256" y="15089"/>
                    </a:cubicBezTo>
                    <a:cubicBezTo>
                      <a:pt x="7732" y="15089"/>
                      <a:pt x="8212" y="15023"/>
                      <a:pt x="8688" y="14892"/>
                    </a:cubicBezTo>
                    <a:cubicBezTo>
                      <a:pt x="10308" y="14433"/>
                      <a:pt x="11616" y="13231"/>
                      <a:pt x="12367" y="11512"/>
                    </a:cubicBezTo>
                    <a:cubicBezTo>
                      <a:pt x="13113" y="9806"/>
                      <a:pt x="13216" y="7788"/>
                      <a:pt x="12663" y="5832"/>
                    </a:cubicBezTo>
                    <a:cubicBezTo>
                      <a:pt x="12108" y="3875"/>
                      <a:pt x="10965" y="2210"/>
                      <a:pt x="9435" y="1148"/>
                    </a:cubicBezTo>
                    <a:cubicBezTo>
                      <a:pt x="8346" y="390"/>
                      <a:pt x="7154" y="0"/>
                      <a:pt x="5974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1"/>
              <p:cNvSpPr/>
              <p:nvPr/>
            </p:nvSpPr>
            <p:spPr>
              <a:xfrm>
                <a:off x="5065625" y="1888513"/>
                <a:ext cx="302000" cy="365875"/>
              </a:xfrm>
              <a:custGeom>
                <a:avLst/>
                <a:gdLst/>
                <a:ahLst/>
                <a:cxnLst/>
                <a:rect l="l" t="t" r="r" b="b"/>
                <a:pathLst>
                  <a:path w="12080" h="14635" extrusionOk="0">
                    <a:moveTo>
                      <a:pt x="5086" y="717"/>
                    </a:moveTo>
                    <a:cubicBezTo>
                      <a:pt x="7294" y="717"/>
                      <a:pt x="9583" y="2908"/>
                      <a:pt x="10476" y="6063"/>
                    </a:cubicBezTo>
                    <a:cubicBezTo>
                      <a:pt x="11489" y="9639"/>
                      <a:pt x="10320" y="13101"/>
                      <a:pt x="7871" y="13794"/>
                    </a:cubicBezTo>
                    <a:cubicBezTo>
                      <a:pt x="7581" y="13876"/>
                      <a:pt x="7286" y="13915"/>
                      <a:pt x="6990" y="13915"/>
                    </a:cubicBezTo>
                    <a:cubicBezTo>
                      <a:pt x="4783" y="13915"/>
                      <a:pt x="2497" y="11725"/>
                      <a:pt x="1604" y="8573"/>
                    </a:cubicBezTo>
                    <a:cubicBezTo>
                      <a:pt x="591" y="4993"/>
                      <a:pt x="1760" y="1531"/>
                      <a:pt x="4209" y="838"/>
                    </a:cubicBezTo>
                    <a:cubicBezTo>
                      <a:pt x="4497" y="756"/>
                      <a:pt x="4791" y="717"/>
                      <a:pt x="5086" y="717"/>
                    </a:cubicBezTo>
                    <a:close/>
                    <a:moveTo>
                      <a:pt x="4988" y="0"/>
                    </a:moveTo>
                    <a:cubicBezTo>
                      <a:pt x="4658" y="0"/>
                      <a:pt x="4330" y="44"/>
                      <a:pt x="4008" y="136"/>
                    </a:cubicBezTo>
                    <a:cubicBezTo>
                      <a:pt x="1293" y="903"/>
                      <a:pt x="0" y="4742"/>
                      <a:pt x="1121" y="8709"/>
                    </a:cubicBezTo>
                    <a:cubicBezTo>
                      <a:pt x="2111" y="12205"/>
                      <a:pt x="4649" y="14634"/>
                      <a:pt x="7096" y="14634"/>
                    </a:cubicBezTo>
                    <a:cubicBezTo>
                      <a:pt x="7424" y="14634"/>
                      <a:pt x="7751" y="14590"/>
                      <a:pt x="8072" y="14500"/>
                    </a:cubicBezTo>
                    <a:cubicBezTo>
                      <a:pt x="10787" y="13733"/>
                      <a:pt x="12080" y="9894"/>
                      <a:pt x="10959" y="5928"/>
                    </a:cubicBezTo>
                    <a:cubicBezTo>
                      <a:pt x="9970" y="2428"/>
                      <a:pt x="7434" y="0"/>
                      <a:pt x="4988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1"/>
              <p:cNvSpPr/>
              <p:nvPr/>
            </p:nvSpPr>
            <p:spPr>
              <a:xfrm>
                <a:off x="5060900" y="1884213"/>
                <a:ext cx="311450" cy="374375"/>
              </a:xfrm>
              <a:custGeom>
                <a:avLst/>
                <a:gdLst/>
                <a:ahLst/>
                <a:cxnLst/>
                <a:rect l="l" t="t" r="r" b="b"/>
                <a:pathLst>
                  <a:path w="12458" h="14975" extrusionOk="0">
                    <a:moveTo>
                      <a:pt x="5284" y="1059"/>
                    </a:moveTo>
                    <a:cubicBezTo>
                      <a:pt x="6169" y="1059"/>
                      <a:pt x="7097" y="1432"/>
                      <a:pt x="7962" y="2153"/>
                    </a:cubicBezTo>
                    <a:cubicBezTo>
                      <a:pt x="9119" y="3117"/>
                      <a:pt x="10021" y="4582"/>
                      <a:pt x="10501" y="6280"/>
                    </a:cubicBezTo>
                    <a:cubicBezTo>
                      <a:pt x="10981" y="7978"/>
                      <a:pt x="10981" y="9701"/>
                      <a:pt x="10501" y="11128"/>
                    </a:cubicBezTo>
                    <a:cubicBezTo>
                      <a:pt x="10025" y="12535"/>
                      <a:pt x="9143" y="13482"/>
                      <a:pt x="8015" y="13802"/>
                    </a:cubicBezTo>
                    <a:cubicBezTo>
                      <a:pt x="7741" y="13880"/>
                      <a:pt x="7461" y="13917"/>
                      <a:pt x="7180" y="13917"/>
                    </a:cubicBezTo>
                    <a:cubicBezTo>
                      <a:pt x="5050" y="13917"/>
                      <a:pt x="2827" y="11772"/>
                      <a:pt x="1957" y="8696"/>
                    </a:cubicBezTo>
                    <a:cubicBezTo>
                      <a:pt x="1477" y="6998"/>
                      <a:pt x="1477" y="5279"/>
                      <a:pt x="1957" y="3851"/>
                    </a:cubicBezTo>
                    <a:cubicBezTo>
                      <a:pt x="2433" y="2445"/>
                      <a:pt x="3315" y="1493"/>
                      <a:pt x="4443" y="1173"/>
                    </a:cubicBezTo>
                    <a:cubicBezTo>
                      <a:pt x="4718" y="1095"/>
                      <a:pt x="4996" y="1059"/>
                      <a:pt x="5284" y="1059"/>
                    </a:cubicBezTo>
                    <a:close/>
                    <a:moveTo>
                      <a:pt x="5287" y="719"/>
                    </a:moveTo>
                    <a:cubicBezTo>
                      <a:pt x="4969" y="719"/>
                      <a:pt x="4655" y="762"/>
                      <a:pt x="4348" y="849"/>
                    </a:cubicBezTo>
                    <a:cubicBezTo>
                      <a:pt x="3110" y="1198"/>
                      <a:pt x="2146" y="2227"/>
                      <a:pt x="1637" y="3741"/>
                    </a:cubicBezTo>
                    <a:cubicBezTo>
                      <a:pt x="1132" y="5234"/>
                      <a:pt x="1132" y="7026"/>
                      <a:pt x="1630" y="8790"/>
                    </a:cubicBezTo>
                    <a:cubicBezTo>
                      <a:pt x="2544" y="12014"/>
                      <a:pt x="4903" y="14257"/>
                      <a:pt x="7186" y="14257"/>
                    </a:cubicBezTo>
                    <a:cubicBezTo>
                      <a:pt x="7494" y="14257"/>
                      <a:pt x="7806" y="14216"/>
                      <a:pt x="8106" y="14130"/>
                    </a:cubicBezTo>
                    <a:cubicBezTo>
                      <a:pt x="9348" y="13778"/>
                      <a:pt x="10312" y="12752"/>
                      <a:pt x="10821" y="11234"/>
                    </a:cubicBezTo>
                    <a:cubicBezTo>
                      <a:pt x="11326" y="9742"/>
                      <a:pt x="11326" y="7949"/>
                      <a:pt x="10828" y="6189"/>
                    </a:cubicBezTo>
                    <a:cubicBezTo>
                      <a:pt x="10328" y="4426"/>
                      <a:pt x="9389" y="2901"/>
                      <a:pt x="8180" y="1892"/>
                    </a:cubicBezTo>
                    <a:cubicBezTo>
                      <a:pt x="7253" y="1119"/>
                      <a:pt x="6254" y="719"/>
                      <a:pt x="5287" y="719"/>
                    </a:cubicBezTo>
                    <a:close/>
                    <a:moveTo>
                      <a:pt x="5181" y="341"/>
                    </a:moveTo>
                    <a:cubicBezTo>
                      <a:pt x="6169" y="341"/>
                      <a:pt x="7199" y="755"/>
                      <a:pt x="8163" y="1555"/>
                    </a:cubicBezTo>
                    <a:cubicBezTo>
                      <a:pt x="9446" y="2630"/>
                      <a:pt x="10451" y="4258"/>
                      <a:pt x="10985" y="6144"/>
                    </a:cubicBezTo>
                    <a:cubicBezTo>
                      <a:pt x="12080" y="10013"/>
                      <a:pt x="10837" y="13765"/>
                      <a:pt x="8216" y="14507"/>
                    </a:cubicBezTo>
                    <a:cubicBezTo>
                      <a:pt x="7909" y="14594"/>
                      <a:pt x="7597" y="14636"/>
                      <a:pt x="7283" y="14636"/>
                    </a:cubicBezTo>
                    <a:cubicBezTo>
                      <a:pt x="4911" y="14636"/>
                      <a:pt x="2441" y="12251"/>
                      <a:pt x="1473" y="8835"/>
                    </a:cubicBezTo>
                    <a:cubicBezTo>
                      <a:pt x="378" y="4963"/>
                      <a:pt x="1621" y="1210"/>
                      <a:pt x="4242" y="468"/>
                    </a:cubicBezTo>
                    <a:cubicBezTo>
                      <a:pt x="4549" y="382"/>
                      <a:pt x="4861" y="341"/>
                      <a:pt x="5181" y="341"/>
                    </a:cubicBezTo>
                    <a:close/>
                    <a:moveTo>
                      <a:pt x="5186" y="1"/>
                    </a:moveTo>
                    <a:cubicBezTo>
                      <a:pt x="4836" y="1"/>
                      <a:pt x="4490" y="48"/>
                      <a:pt x="4152" y="144"/>
                    </a:cubicBezTo>
                    <a:cubicBezTo>
                      <a:pt x="1350" y="936"/>
                      <a:pt x="0" y="4877"/>
                      <a:pt x="1145" y="8925"/>
                    </a:cubicBezTo>
                    <a:cubicBezTo>
                      <a:pt x="2154" y="12493"/>
                      <a:pt x="4767" y="14975"/>
                      <a:pt x="7290" y="14975"/>
                    </a:cubicBezTo>
                    <a:cubicBezTo>
                      <a:pt x="7634" y="14975"/>
                      <a:pt x="7974" y="14930"/>
                      <a:pt x="8307" y="14836"/>
                    </a:cubicBezTo>
                    <a:cubicBezTo>
                      <a:pt x="11108" y="14044"/>
                      <a:pt x="12458" y="10102"/>
                      <a:pt x="11309" y="6051"/>
                    </a:cubicBezTo>
                    <a:cubicBezTo>
                      <a:pt x="10760" y="4102"/>
                      <a:pt x="9717" y="2412"/>
                      <a:pt x="8380" y="1296"/>
                    </a:cubicBezTo>
                    <a:cubicBezTo>
                      <a:pt x="7358" y="443"/>
                      <a:pt x="6254" y="1"/>
                      <a:pt x="5186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1"/>
              <p:cNvSpPr/>
              <p:nvPr/>
            </p:nvSpPr>
            <p:spPr>
              <a:xfrm>
                <a:off x="5309250" y="1935588"/>
                <a:ext cx="143475" cy="78975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3159" extrusionOk="0">
                    <a:moveTo>
                      <a:pt x="5509" y="0"/>
                    </a:moveTo>
                    <a:lnTo>
                      <a:pt x="1" y="2330"/>
                    </a:lnTo>
                    <a:lnTo>
                      <a:pt x="644" y="3159"/>
                    </a:lnTo>
                    <a:lnTo>
                      <a:pt x="5738" y="566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1"/>
              <p:cNvSpPr/>
              <p:nvPr/>
            </p:nvSpPr>
            <p:spPr>
              <a:xfrm>
                <a:off x="5304850" y="1931288"/>
                <a:ext cx="152600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3504" extrusionOk="0">
                    <a:moveTo>
                      <a:pt x="5591" y="394"/>
                    </a:moveTo>
                    <a:lnTo>
                      <a:pt x="5697" y="660"/>
                    </a:lnTo>
                    <a:lnTo>
                      <a:pt x="870" y="3117"/>
                    </a:lnTo>
                    <a:lnTo>
                      <a:pt x="447" y="2572"/>
                    </a:lnTo>
                    <a:lnTo>
                      <a:pt x="5591" y="394"/>
                    </a:lnTo>
                    <a:close/>
                    <a:moveTo>
                      <a:pt x="5685" y="1"/>
                    </a:moveTo>
                    <a:cubicBezTo>
                      <a:pt x="5662" y="1"/>
                      <a:pt x="5640" y="6"/>
                      <a:pt x="5619" y="17"/>
                    </a:cubicBezTo>
                    <a:lnTo>
                      <a:pt x="111" y="2342"/>
                    </a:lnTo>
                    <a:cubicBezTo>
                      <a:pt x="61" y="2362"/>
                      <a:pt x="25" y="2408"/>
                      <a:pt x="12" y="2457"/>
                    </a:cubicBezTo>
                    <a:cubicBezTo>
                      <a:pt x="0" y="2510"/>
                      <a:pt x="8" y="2563"/>
                      <a:pt x="42" y="2604"/>
                    </a:cubicBezTo>
                    <a:lnTo>
                      <a:pt x="686" y="3437"/>
                    </a:lnTo>
                    <a:cubicBezTo>
                      <a:pt x="718" y="3479"/>
                      <a:pt x="771" y="3503"/>
                      <a:pt x="820" y="3503"/>
                    </a:cubicBezTo>
                    <a:cubicBezTo>
                      <a:pt x="845" y="3503"/>
                      <a:pt x="874" y="3494"/>
                      <a:pt x="898" y="3482"/>
                    </a:cubicBezTo>
                    <a:lnTo>
                      <a:pt x="5988" y="890"/>
                    </a:lnTo>
                    <a:cubicBezTo>
                      <a:pt x="6066" y="849"/>
                      <a:pt x="6103" y="759"/>
                      <a:pt x="6071" y="677"/>
                    </a:cubicBezTo>
                    <a:lnTo>
                      <a:pt x="5845" y="107"/>
                    </a:lnTo>
                    <a:cubicBezTo>
                      <a:pt x="5825" y="66"/>
                      <a:pt x="5791" y="33"/>
                      <a:pt x="5751" y="17"/>
                    </a:cubicBezTo>
                    <a:cubicBezTo>
                      <a:pt x="5730" y="6"/>
                      <a:pt x="5708" y="1"/>
                      <a:pt x="5685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1"/>
              <p:cNvSpPr/>
              <p:nvPr/>
            </p:nvSpPr>
            <p:spPr>
              <a:xfrm>
                <a:off x="5725250" y="1846063"/>
                <a:ext cx="1747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1137" extrusionOk="0">
                    <a:moveTo>
                      <a:pt x="0" y="1"/>
                    </a:moveTo>
                    <a:lnTo>
                      <a:pt x="456" y="1137"/>
                    </a:lnTo>
                    <a:lnTo>
                      <a:pt x="6476" y="628"/>
                    </a:lnTo>
                    <a:lnTo>
                      <a:pt x="6989" y="1"/>
                    </a:ln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1"/>
              <p:cNvSpPr/>
              <p:nvPr/>
            </p:nvSpPr>
            <p:spPr>
              <a:xfrm>
                <a:off x="5720850" y="1841863"/>
                <a:ext cx="1836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1478" extrusionOk="0">
                    <a:moveTo>
                      <a:pt x="6809" y="341"/>
                    </a:moveTo>
                    <a:lnTo>
                      <a:pt x="6567" y="633"/>
                    </a:lnTo>
                    <a:lnTo>
                      <a:pt x="742" y="1125"/>
                    </a:lnTo>
                    <a:lnTo>
                      <a:pt x="431" y="341"/>
                    </a:lnTo>
                    <a:close/>
                    <a:moveTo>
                      <a:pt x="176" y="1"/>
                    </a:moveTo>
                    <a:cubicBezTo>
                      <a:pt x="123" y="1"/>
                      <a:pt x="70" y="29"/>
                      <a:pt x="37" y="74"/>
                    </a:cubicBezTo>
                    <a:cubicBezTo>
                      <a:pt x="8" y="120"/>
                      <a:pt x="0" y="181"/>
                      <a:pt x="21" y="234"/>
                    </a:cubicBezTo>
                    <a:lnTo>
                      <a:pt x="476" y="1371"/>
                    </a:lnTo>
                    <a:cubicBezTo>
                      <a:pt x="500" y="1432"/>
                      <a:pt x="562" y="1477"/>
                      <a:pt x="632" y="1477"/>
                    </a:cubicBezTo>
                    <a:cubicBezTo>
                      <a:pt x="636" y="1477"/>
                      <a:pt x="644" y="1477"/>
                      <a:pt x="648" y="1473"/>
                    </a:cubicBezTo>
                    <a:lnTo>
                      <a:pt x="6669" y="964"/>
                    </a:lnTo>
                    <a:cubicBezTo>
                      <a:pt x="6714" y="960"/>
                      <a:pt x="6756" y="940"/>
                      <a:pt x="6784" y="903"/>
                    </a:cubicBezTo>
                    <a:lnTo>
                      <a:pt x="7297" y="275"/>
                    </a:lnTo>
                    <a:cubicBezTo>
                      <a:pt x="7338" y="226"/>
                      <a:pt x="7346" y="156"/>
                      <a:pt x="7317" y="99"/>
                    </a:cubicBezTo>
                    <a:cubicBezTo>
                      <a:pt x="7288" y="37"/>
                      <a:pt x="7231" y="1"/>
                      <a:pt x="7165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1"/>
              <p:cNvSpPr/>
              <p:nvPr/>
            </p:nvSpPr>
            <p:spPr>
              <a:xfrm>
                <a:off x="5550525" y="1771538"/>
                <a:ext cx="150750" cy="73225"/>
              </a:xfrm>
              <a:custGeom>
                <a:avLst/>
                <a:gdLst/>
                <a:ahLst/>
                <a:cxnLst/>
                <a:rect l="l" t="t" r="r" b="b"/>
                <a:pathLst>
                  <a:path w="6030" h="2929" extrusionOk="0">
                    <a:moveTo>
                      <a:pt x="1293" y="0"/>
                    </a:moveTo>
                    <a:cubicBezTo>
                      <a:pt x="895" y="0"/>
                      <a:pt x="496" y="53"/>
                      <a:pt x="103" y="164"/>
                    </a:cubicBezTo>
                    <a:cubicBezTo>
                      <a:pt x="70" y="173"/>
                      <a:pt x="38" y="184"/>
                      <a:pt x="0" y="197"/>
                    </a:cubicBezTo>
                    <a:cubicBezTo>
                      <a:pt x="2039" y="1559"/>
                      <a:pt x="4123" y="2407"/>
                      <a:pt x="6030" y="2929"/>
                    </a:cubicBezTo>
                    <a:cubicBezTo>
                      <a:pt x="5537" y="2141"/>
                      <a:pt x="4910" y="1468"/>
                      <a:pt x="4180" y="960"/>
                    </a:cubicBezTo>
                    <a:cubicBezTo>
                      <a:pt x="3269" y="324"/>
                      <a:pt x="2277" y="0"/>
                      <a:pt x="1293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1"/>
              <p:cNvSpPr/>
              <p:nvPr/>
            </p:nvSpPr>
            <p:spPr>
              <a:xfrm>
                <a:off x="5463150" y="1793463"/>
                <a:ext cx="2676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11851" extrusionOk="0">
                    <a:moveTo>
                      <a:pt x="5952" y="3454"/>
                    </a:moveTo>
                    <a:cubicBezTo>
                      <a:pt x="6437" y="3454"/>
                      <a:pt x="6904" y="4163"/>
                      <a:pt x="7060" y="5164"/>
                    </a:cubicBezTo>
                    <a:cubicBezTo>
                      <a:pt x="7134" y="5636"/>
                      <a:pt x="7122" y="6096"/>
                      <a:pt x="7027" y="6452"/>
                    </a:cubicBezTo>
                    <a:cubicBezTo>
                      <a:pt x="6920" y="6862"/>
                      <a:pt x="6719" y="7108"/>
                      <a:pt x="6452" y="7150"/>
                    </a:cubicBezTo>
                    <a:cubicBezTo>
                      <a:pt x="6428" y="7154"/>
                      <a:pt x="6403" y="7158"/>
                      <a:pt x="6375" y="7158"/>
                    </a:cubicBezTo>
                    <a:cubicBezTo>
                      <a:pt x="5891" y="7158"/>
                      <a:pt x="5428" y="6444"/>
                      <a:pt x="5271" y="5443"/>
                    </a:cubicBezTo>
                    <a:cubicBezTo>
                      <a:pt x="5197" y="4971"/>
                      <a:pt x="5210" y="4517"/>
                      <a:pt x="5305" y="4155"/>
                    </a:cubicBezTo>
                    <a:cubicBezTo>
                      <a:pt x="5411" y="3745"/>
                      <a:pt x="5612" y="3499"/>
                      <a:pt x="5878" y="3458"/>
                    </a:cubicBezTo>
                    <a:cubicBezTo>
                      <a:pt x="5903" y="3454"/>
                      <a:pt x="5928" y="3454"/>
                      <a:pt x="5952" y="3454"/>
                    </a:cubicBezTo>
                    <a:close/>
                    <a:moveTo>
                      <a:pt x="2162" y="0"/>
                    </a:moveTo>
                    <a:cubicBezTo>
                      <a:pt x="805" y="1022"/>
                      <a:pt x="1" y="2823"/>
                      <a:pt x="1" y="4816"/>
                    </a:cubicBezTo>
                    <a:cubicBezTo>
                      <a:pt x="1" y="5501"/>
                      <a:pt x="95" y="6211"/>
                      <a:pt x="296" y="6915"/>
                    </a:cubicBezTo>
                    <a:cubicBezTo>
                      <a:pt x="1129" y="9857"/>
                      <a:pt x="3504" y="11850"/>
                      <a:pt x="5924" y="11850"/>
                    </a:cubicBezTo>
                    <a:cubicBezTo>
                      <a:pt x="6067" y="11850"/>
                      <a:pt x="6211" y="11841"/>
                      <a:pt x="6350" y="11829"/>
                    </a:cubicBezTo>
                    <a:cubicBezTo>
                      <a:pt x="6276" y="11731"/>
                      <a:pt x="6206" y="11625"/>
                      <a:pt x="6149" y="11510"/>
                    </a:cubicBezTo>
                    <a:cubicBezTo>
                      <a:pt x="5419" y="10086"/>
                      <a:pt x="6383" y="8130"/>
                      <a:pt x="8311" y="7141"/>
                    </a:cubicBezTo>
                    <a:cubicBezTo>
                      <a:pt x="9049" y="6760"/>
                      <a:pt x="9820" y="6580"/>
                      <a:pt x="10533" y="6580"/>
                    </a:cubicBezTo>
                    <a:cubicBezTo>
                      <a:pt x="10587" y="6580"/>
                      <a:pt x="10641" y="6580"/>
                      <a:pt x="10694" y="6584"/>
                    </a:cubicBezTo>
                    <a:cubicBezTo>
                      <a:pt x="10702" y="6440"/>
                      <a:pt x="10706" y="6300"/>
                      <a:pt x="10706" y="6157"/>
                    </a:cubicBezTo>
                    <a:cubicBezTo>
                      <a:pt x="10706" y="5472"/>
                      <a:pt x="10611" y="4763"/>
                      <a:pt x="10410" y="4057"/>
                    </a:cubicBezTo>
                    <a:cubicBezTo>
                      <a:pt x="10316" y="3720"/>
                      <a:pt x="10198" y="3392"/>
                      <a:pt x="10066" y="3080"/>
                    </a:cubicBezTo>
                    <a:cubicBezTo>
                      <a:pt x="9414" y="2946"/>
                      <a:pt x="8684" y="2773"/>
                      <a:pt x="7855" y="2556"/>
                    </a:cubicBezTo>
                    <a:cubicBezTo>
                      <a:pt x="7540" y="2474"/>
                      <a:pt x="7232" y="2383"/>
                      <a:pt x="6929" y="2289"/>
                    </a:cubicBezTo>
                    <a:cubicBezTo>
                      <a:pt x="6863" y="2351"/>
                      <a:pt x="6764" y="2408"/>
                      <a:pt x="6630" y="2453"/>
                    </a:cubicBezTo>
                    <a:cubicBezTo>
                      <a:pt x="6424" y="2523"/>
                      <a:pt x="6153" y="2556"/>
                      <a:pt x="5871" y="2556"/>
                    </a:cubicBezTo>
                    <a:cubicBezTo>
                      <a:pt x="5267" y="2556"/>
                      <a:pt x="4595" y="2404"/>
                      <a:pt x="4341" y="2117"/>
                    </a:cubicBezTo>
                    <a:cubicBezTo>
                      <a:pt x="4209" y="1973"/>
                      <a:pt x="4180" y="1797"/>
                      <a:pt x="4258" y="1625"/>
                    </a:cubicBezTo>
                    <a:cubicBezTo>
                      <a:pt x="4311" y="1514"/>
                      <a:pt x="4394" y="1420"/>
                      <a:pt x="4500" y="1346"/>
                    </a:cubicBezTo>
                    <a:cubicBezTo>
                      <a:pt x="3635" y="939"/>
                      <a:pt x="2859" y="485"/>
                      <a:pt x="2162" y="0"/>
                    </a:cubicBezTo>
                    <a:close/>
                  </a:path>
                </a:pathLst>
              </a:custGeom>
              <a:solidFill>
                <a:srgbClr val="D6DF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1"/>
              <p:cNvSpPr/>
              <p:nvPr/>
            </p:nvSpPr>
            <p:spPr>
              <a:xfrm>
                <a:off x="5598600" y="1957938"/>
                <a:ext cx="131900" cy="131275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51" extrusionOk="0">
                    <a:moveTo>
                      <a:pt x="5115" y="1"/>
                    </a:moveTo>
                    <a:cubicBezTo>
                      <a:pt x="4402" y="1"/>
                      <a:pt x="3631" y="181"/>
                      <a:pt x="2893" y="562"/>
                    </a:cubicBezTo>
                    <a:cubicBezTo>
                      <a:pt x="965" y="1551"/>
                      <a:pt x="1" y="3507"/>
                      <a:pt x="731" y="4931"/>
                    </a:cubicBezTo>
                    <a:cubicBezTo>
                      <a:pt x="788" y="5046"/>
                      <a:pt x="858" y="5152"/>
                      <a:pt x="932" y="5250"/>
                    </a:cubicBezTo>
                    <a:cubicBezTo>
                      <a:pt x="1187" y="5226"/>
                      <a:pt x="1437" y="5181"/>
                      <a:pt x="1687" y="5107"/>
                    </a:cubicBezTo>
                    <a:cubicBezTo>
                      <a:pt x="3779" y="4516"/>
                      <a:pt x="5136" y="2445"/>
                      <a:pt x="5276" y="5"/>
                    </a:cubicBezTo>
                    <a:cubicBezTo>
                      <a:pt x="5223" y="1"/>
                      <a:pt x="5169" y="1"/>
                      <a:pt x="5115" y="1"/>
                    </a:cubicBezTo>
                    <a:close/>
                  </a:path>
                </a:pathLst>
              </a:custGeom>
              <a:solidFill>
                <a:srgbClr val="D8B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5517200" y="1776463"/>
                <a:ext cx="197600" cy="9402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761" extrusionOk="0">
                    <a:moveTo>
                      <a:pt x="1333" y="0"/>
                    </a:moveTo>
                    <a:cubicBezTo>
                      <a:pt x="845" y="148"/>
                      <a:pt x="398" y="381"/>
                      <a:pt x="0" y="680"/>
                    </a:cubicBezTo>
                    <a:cubicBezTo>
                      <a:pt x="697" y="1165"/>
                      <a:pt x="1473" y="1619"/>
                      <a:pt x="2338" y="2026"/>
                    </a:cubicBezTo>
                    <a:cubicBezTo>
                      <a:pt x="2568" y="1862"/>
                      <a:pt x="2912" y="1788"/>
                      <a:pt x="3273" y="1788"/>
                    </a:cubicBezTo>
                    <a:cubicBezTo>
                      <a:pt x="3527" y="1788"/>
                      <a:pt x="3790" y="1825"/>
                      <a:pt x="4036" y="1890"/>
                    </a:cubicBezTo>
                    <a:cubicBezTo>
                      <a:pt x="4619" y="2043"/>
                      <a:pt x="4947" y="2338"/>
                      <a:pt x="4922" y="2674"/>
                    </a:cubicBezTo>
                    <a:cubicBezTo>
                      <a:pt x="4914" y="2764"/>
                      <a:pt x="4877" y="2871"/>
                      <a:pt x="4767" y="2969"/>
                    </a:cubicBezTo>
                    <a:cubicBezTo>
                      <a:pt x="5070" y="3063"/>
                      <a:pt x="5378" y="3154"/>
                      <a:pt x="5693" y="3236"/>
                    </a:cubicBezTo>
                    <a:cubicBezTo>
                      <a:pt x="6522" y="3453"/>
                      <a:pt x="7252" y="3626"/>
                      <a:pt x="7904" y="3760"/>
                    </a:cubicBezTo>
                    <a:cubicBezTo>
                      <a:pt x="7748" y="3400"/>
                      <a:pt x="7568" y="3056"/>
                      <a:pt x="7363" y="2732"/>
                    </a:cubicBezTo>
                    <a:cubicBezTo>
                      <a:pt x="5456" y="2210"/>
                      <a:pt x="3372" y="1362"/>
                      <a:pt x="1333" y="0"/>
                    </a:cubicBezTo>
                    <a:close/>
                  </a:path>
                </a:pathLst>
              </a:custGeom>
              <a:solidFill>
                <a:srgbClr val="D4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1"/>
              <p:cNvSpPr/>
              <p:nvPr/>
            </p:nvSpPr>
            <p:spPr>
              <a:xfrm>
                <a:off x="5602825" y="1888213"/>
                <a:ext cx="300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3028" extrusionOk="0">
                    <a:moveTo>
                      <a:pt x="365" y="0"/>
                    </a:moveTo>
                    <a:cubicBezTo>
                      <a:pt x="361" y="0"/>
                      <a:pt x="353" y="4"/>
                      <a:pt x="345" y="4"/>
                    </a:cubicBezTo>
                    <a:cubicBezTo>
                      <a:pt x="225" y="21"/>
                      <a:pt x="111" y="189"/>
                      <a:pt x="45" y="452"/>
                    </a:cubicBezTo>
                    <a:cubicBezTo>
                      <a:pt x="25" y="526"/>
                      <a:pt x="9" y="604"/>
                      <a:pt x="0" y="685"/>
                    </a:cubicBezTo>
                    <a:cubicBezTo>
                      <a:pt x="53" y="665"/>
                      <a:pt x="111" y="657"/>
                      <a:pt x="168" y="657"/>
                    </a:cubicBezTo>
                    <a:cubicBezTo>
                      <a:pt x="447" y="657"/>
                      <a:pt x="668" y="878"/>
                      <a:pt x="668" y="1157"/>
                    </a:cubicBezTo>
                    <a:cubicBezTo>
                      <a:pt x="668" y="1431"/>
                      <a:pt x="447" y="1658"/>
                      <a:pt x="168" y="1658"/>
                    </a:cubicBezTo>
                    <a:cubicBezTo>
                      <a:pt x="119" y="1658"/>
                      <a:pt x="70" y="1649"/>
                      <a:pt x="25" y="1637"/>
                    </a:cubicBezTo>
                    <a:lnTo>
                      <a:pt x="25" y="1637"/>
                    </a:lnTo>
                    <a:cubicBezTo>
                      <a:pt x="168" y="2519"/>
                      <a:pt x="550" y="3027"/>
                      <a:pt x="788" y="3027"/>
                    </a:cubicBezTo>
                    <a:cubicBezTo>
                      <a:pt x="796" y="3027"/>
                      <a:pt x="804" y="3027"/>
                      <a:pt x="812" y="3023"/>
                    </a:cubicBezTo>
                    <a:cubicBezTo>
                      <a:pt x="931" y="3006"/>
                      <a:pt x="1046" y="2839"/>
                      <a:pt x="1111" y="2580"/>
                    </a:cubicBezTo>
                    <a:cubicBezTo>
                      <a:pt x="1194" y="2260"/>
                      <a:pt x="1202" y="1855"/>
                      <a:pt x="1136" y="1427"/>
                    </a:cubicBezTo>
                    <a:cubicBezTo>
                      <a:pt x="997" y="521"/>
                      <a:pt x="603" y="0"/>
                      <a:pt x="36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1"/>
              <p:cNvSpPr/>
              <p:nvPr/>
            </p:nvSpPr>
            <p:spPr>
              <a:xfrm>
                <a:off x="5593075" y="1879813"/>
                <a:ext cx="4842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704" extrusionOk="0">
                    <a:moveTo>
                      <a:pt x="755" y="336"/>
                    </a:moveTo>
                    <a:cubicBezTo>
                      <a:pt x="993" y="336"/>
                      <a:pt x="1387" y="857"/>
                      <a:pt x="1526" y="1763"/>
                    </a:cubicBezTo>
                    <a:cubicBezTo>
                      <a:pt x="1592" y="2191"/>
                      <a:pt x="1584" y="2596"/>
                      <a:pt x="1501" y="2916"/>
                    </a:cubicBezTo>
                    <a:cubicBezTo>
                      <a:pt x="1436" y="3175"/>
                      <a:pt x="1321" y="3342"/>
                      <a:pt x="1202" y="3359"/>
                    </a:cubicBezTo>
                    <a:cubicBezTo>
                      <a:pt x="1194" y="3363"/>
                      <a:pt x="1186" y="3363"/>
                      <a:pt x="1178" y="3363"/>
                    </a:cubicBezTo>
                    <a:cubicBezTo>
                      <a:pt x="940" y="3363"/>
                      <a:pt x="558" y="2855"/>
                      <a:pt x="415" y="1973"/>
                    </a:cubicBezTo>
                    <a:cubicBezTo>
                      <a:pt x="210" y="1907"/>
                      <a:pt x="58" y="1718"/>
                      <a:pt x="58" y="1493"/>
                    </a:cubicBezTo>
                    <a:cubicBezTo>
                      <a:pt x="58" y="1275"/>
                      <a:pt x="197" y="1091"/>
                      <a:pt x="390" y="1021"/>
                    </a:cubicBezTo>
                    <a:cubicBezTo>
                      <a:pt x="399" y="940"/>
                      <a:pt x="415" y="862"/>
                      <a:pt x="435" y="788"/>
                    </a:cubicBezTo>
                    <a:cubicBezTo>
                      <a:pt x="501" y="525"/>
                      <a:pt x="615" y="357"/>
                      <a:pt x="735" y="340"/>
                    </a:cubicBezTo>
                    <a:cubicBezTo>
                      <a:pt x="743" y="340"/>
                      <a:pt x="751" y="336"/>
                      <a:pt x="755" y="336"/>
                    </a:cubicBezTo>
                    <a:close/>
                    <a:moveTo>
                      <a:pt x="755" y="0"/>
                    </a:moveTo>
                    <a:cubicBezTo>
                      <a:pt x="731" y="0"/>
                      <a:pt x="706" y="0"/>
                      <a:pt x="681" y="4"/>
                    </a:cubicBezTo>
                    <a:cubicBezTo>
                      <a:pt x="415" y="45"/>
                      <a:pt x="214" y="291"/>
                      <a:pt x="108" y="701"/>
                    </a:cubicBezTo>
                    <a:cubicBezTo>
                      <a:pt x="13" y="1063"/>
                      <a:pt x="0" y="1517"/>
                      <a:pt x="74" y="1989"/>
                    </a:cubicBezTo>
                    <a:cubicBezTo>
                      <a:pt x="231" y="2990"/>
                      <a:pt x="694" y="3704"/>
                      <a:pt x="1178" y="3704"/>
                    </a:cubicBezTo>
                    <a:cubicBezTo>
                      <a:pt x="1206" y="3704"/>
                      <a:pt x="1231" y="3700"/>
                      <a:pt x="1255" y="3696"/>
                    </a:cubicBezTo>
                    <a:cubicBezTo>
                      <a:pt x="1522" y="3654"/>
                      <a:pt x="1723" y="3408"/>
                      <a:pt x="1830" y="2998"/>
                    </a:cubicBezTo>
                    <a:cubicBezTo>
                      <a:pt x="1925" y="2642"/>
                      <a:pt x="1937" y="2182"/>
                      <a:pt x="1863" y="1710"/>
                    </a:cubicBezTo>
                    <a:cubicBezTo>
                      <a:pt x="1707" y="709"/>
                      <a:pt x="1240" y="0"/>
                      <a:pt x="75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1"/>
              <p:cNvSpPr/>
              <p:nvPr/>
            </p:nvSpPr>
            <p:spPr>
              <a:xfrm>
                <a:off x="5567650" y="1821138"/>
                <a:ext cx="73225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449" extrusionOk="0">
                    <a:moveTo>
                      <a:pt x="1259" y="345"/>
                    </a:moveTo>
                    <a:cubicBezTo>
                      <a:pt x="1481" y="345"/>
                      <a:pt x="1715" y="374"/>
                      <a:pt x="1928" y="432"/>
                    </a:cubicBezTo>
                    <a:cubicBezTo>
                      <a:pt x="2318" y="534"/>
                      <a:pt x="2576" y="710"/>
                      <a:pt x="2564" y="858"/>
                    </a:cubicBezTo>
                    <a:cubicBezTo>
                      <a:pt x="2560" y="915"/>
                      <a:pt x="2474" y="977"/>
                      <a:pt x="2338" y="1026"/>
                    </a:cubicBezTo>
                    <a:cubicBezTo>
                      <a:pt x="2166" y="1084"/>
                      <a:pt x="1937" y="1108"/>
                      <a:pt x="1698" y="1108"/>
                    </a:cubicBezTo>
                    <a:cubicBezTo>
                      <a:pt x="1170" y="1108"/>
                      <a:pt x="587" y="981"/>
                      <a:pt x="411" y="784"/>
                    </a:cubicBezTo>
                    <a:cubicBezTo>
                      <a:pt x="366" y="735"/>
                      <a:pt x="370" y="703"/>
                      <a:pt x="390" y="661"/>
                    </a:cubicBezTo>
                    <a:cubicBezTo>
                      <a:pt x="489" y="444"/>
                      <a:pt x="854" y="345"/>
                      <a:pt x="1259" y="345"/>
                    </a:cubicBezTo>
                    <a:close/>
                    <a:moveTo>
                      <a:pt x="1255" y="1"/>
                    </a:moveTo>
                    <a:cubicBezTo>
                      <a:pt x="894" y="1"/>
                      <a:pt x="550" y="75"/>
                      <a:pt x="320" y="239"/>
                    </a:cubicBezTo>
                    <a:cubicBezTo>
                      <a:pt x="214" y="313"/>
                      <a:pt x="131" y="407"/>
                      <a:pt x="78" y="518"/>
                    </a:cubicBezTo>
                    <a:cubicBezTo>
                      <a:pt x="0" y="690"/>
                      <a:pt x="29" y="866"/>
                      <a:pt x="161" y="1010"/>
                    </a:cubicBezTo>
                    <a:cubicBezTo>
                      <a:pt x="415" y="1297"/>
                      <a:pt x="1087" y="1449"/>
                      <a:pt x="1691" y="1449"/>
                    </a:cubicBezTo>
                    <a:cubicBezTo>
                      <a:pt x="1973" y="1449"/>
                      <a:pt x="2244" y="1416"/>
                      <a:pt x="2450" y="1346"/>
                    </a:cubicBezTo>
                    <a:cubicBezTo>
                      <a:pt x="2584" y="1301"/>
                      <a:pt x="2683" y="1244"/>
                      <a:pt x="2749" y="1182"/>
                    </a:cubicBezTo>
                    <a:cubicBezTo>
                      <a:pt x="2859" y="1084"/>
                      <a:pt x="2896" y="977"/>
                      <a:pt x="2904" y="887"/>
                    </a:cubicBezTo>
                    <a:cubicBezTo>
                      <a:pt x="2929" y="551"/>
                      <a:pt x="2601" y="256"/>
                      <a:pt x="2018" y="103"/>
                    </a:cubicBezTo>
                    <a:cubicBezTo>
                      <a:pt x="1772" y="38"/>
                      <a:pt x="1509" y="1"/>
                      <a:pt x="1255" y="1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1"/>
              <p:cNvSpPr/>
              <p:nvPr/>
            </p:nvSpPr>
            <p:spPr>
              <a:xfrm>
                <a:off x="5594525" y="1904613"/>
                <a:ext cx="25025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500" y="1"/>
                    </a:moveTo>
                    <a:cubicBezTo>
                      <a:pt x="443" y="1"/>
                      <a:pt x="385" y="9"/>
                      <a:pt x="332" y="29"/>
                    </a:cubicBezTo>
                    <a:cubicBezTo>
                      <a:pt x="139" y="99"/>
                      <a:pt x="0" y="283"/>
                      <a:pt x="0" y="501"/>
                    </a:cubicBezTo>
                    <a:cubicBezTo>
                      <a:pt x="0" y="726"/>
                      <a:pt x="152" y="915"/>
                      <a:pt x="357" y="981"/>
                    </a:cubicBezTo>
                    <a:cubicBezTo>
                      <a:pt x="402" y="993"/>
                      <a:pt x="451" y="1002"/>
                      <a:pt x="500" y="1002"/>
                    </a:cubicBezTo>
                    <a:cubicBezTo>
                      <a:pt x="779" y="1002"/>
                      <a:pt x="1000" y="775"/>
                      <a:pt x="1000" y="501"/>
                    </a:cubicBezTo>
                    <a:cubicBezTo>
                      <a:pt x="1000" y="222"/>
                      <a:pt x="779" y="1"/>
                      <a:pt x="500" y="1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1"/>
              <p:cNvSpPr/>
              <p:nvPr/>
            </p:nvSpPr>
            <p:spPr>
              <a:xfrm>
                <a:off x="5454650" y="1763013"/>
                <a:ext cx="284675" cy="335225"/>
              </a:xfrm>
              <a:custGeom>
                <a:avLst/>
                <a:gdLst/>
                <a:ahLst/>
                <a:cxnLst/>
                <a:rect l="l" t="t" r="r" b="b"/>
                <a:pathLst>
                  <a:path w="11387" h="13409" extrusionOk="0">
                    <a:moveTo>
                      <a:pt x="5128" y="341"/>
                    </a:moveTo>
                    <a:cubicBezTo>
                      <a:pt x="6112" y="341"/>
                      <a:pt x="7104" y="665"/>
                      <a:pt x="8015" y="1301"/>
                    </a:cubicBezTo>
                    <a:cubicBezTo>
                      <a:pt x="9307" y="2203"/>
                      <a:pt x="10279" y="3614"/>
                      <a:pt x="10750" y="5275"/>
                    </a:cubicBezTo>
                    <a:cubicBezTo>
                      <a:pt x="10951" y="5981"/>
                      <a:pt x="11046" y="6690"/>
                      <a:pt x="11046" y="7375"/>
                    </a:cubicBezTo>
                    <a:cubicBezTo>
                      <a:pt x="11046" y="7518"/>
                      <a:pt x="11042" y="7658"/>
                      <a:pt x="11034" y="7802"/>
                    </a:cubicBezTo>
                    <a:cubicBezTo>
                      <a:pt x="10894" y="10242"/>
                      <a:pt x="9537" y="12313"/>
                      <a:pt x="7445" y="12904"/>
                    </a:cubicBezTo>
                    <a:cubicBezTo>
                      <a:pt x="7195" y="12978"/>
                      <a:pt x="6945" y="13023"/>
                      <a:pt x="6690" y="13047"/>
                    </a:cubicBezTo>
                    <a:cubicBezTo>
                      <a:pt x="6551" y="13059"/>
                      <a:pt x="6407" y="13068"/>
                      <a:pt x="6264" y="13068"/>
                    </a:cubicBezTo>
                    <a:cubicBezTo>
                      <a:pt x="3844" y="13068"/>
                      <a:pt x="1469" y="11075"/>
                      <a:pt x="636" y="8133"/>
                    </a:cubicBezTo>
                    <a:cubicBezTo>
                      <a:pt x="435" y="7429"/>
                      <a:pt x="341" y="6719"/>
                      <a:pt x="341" y="6034"/>
                    </a:cubicBezTo>
                    <a:cubicBezTo>
                      <a:pt x="341" y="3412"/>
                      <a:pt x="1728" y="1133"/>
                      <a:pt x="3938" y="505"/>
                    </a:cubicBezTo>
                    <a:cubicBezTo>
                      <a:pt x="4331" y="394"/>
                      <a:pt x="4730" y="341"/>
                      <a:pt x="5128" y="341"/>
                    </a:cubicBezTo>
                    <a:close/>
                    <a:moveTo>
                      <a:pt x="5132" y="1"/>
                    </a:moveTo>
                    <a:cubicBezTo>
                      <a:pt x="4697" y="1"/>
                      <a:pt x="4270" y="58"/>
                      <a:pt x="3848" y="177"/>
                    </a:cubicBezTo>
                    <a:cubicBezTo>
                      <a:pt x="1490" y="845"/>
                      <a:pt x="0" y="3265"/>
                      <a:pt x="0" y="6038"/>
                    </a:cubicBezTo>
                    <a:cubicBezTo>
                      <a:pt x="0" y="6751"/>
                      <a:pt x="104" y="7490"/>
                      <a:pt x="308" y="8228"/>
                    </a:cubicBezTo>
                    <a:cubicBezTo>
                      <a:pt x="1181" y="11317"/>
                      <a:pt x="3697" y="13409"/>
                      <a:pt x="6268" y="13409"/>
                    </a:cubicBezTo>
                    <a:cubicBezTo>
                      <a:pt x="6694" y="13409"/>
                      <a:pt x="7117" y="13351"/>
                      <a:pt x="7539" y="13231"/>
                    </a:cubicBezTo>
                    <a:cubicBezTo>
                      <a:pt x="9898" y="12563"/>
                      <a:pt x="11386" y="10144"/>
                      <a:pt x="11386" y="7375"/>
                    </a:cubicBezTo>
                    <a:cubicBezTo>
                      <a:pt x="11386" y="6657"/>
                      <a:pt x="11284" y="5919"/>
                      <a:pt x="11074" y="5180"/>
                    </a:cubicBezTo>
                    <a:cubicBezTo>
                      <a:pt x="10587" y="3446"/>
                      <a:pt x="9565" y="1969"/>
                      <a:pt x="8208" y="1021"/>
                    </a:cubicBezTo>
                    <a:cubicBezTo>
                      <a:pt x="7240" y="349"/>
                      <a:pt x="6182" y="1"/>
                      <a:pt x="5132" y="1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1"/>
              <p:cNvSpPr/>
              <p:nvPr/>
            </p:nvSpPr>
            <p:spPr>
              <a:xfrm>
                <a:off x="5129400" y="2149988"/>
                <a:ext cx="30175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65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42" y="628"/>
                      <a:pt x="743" y="1186"/>
                      <a:pt x="1182" y="1654"/>
                    </a:cubicBezTo>
                    <a:cubicBezTo>
                      <a:pt x="1190" y="1604"/>
                      <a:pt x="1198" y="1559"/>
                      <a:pt x="1207" y="1510"/>
                    </a:cubicBezTo>
                    <a:cubicBezTo>
                      <a:pt x="788" y="1030"/>
                      <a:pt x="386" y="525"/>
                      <a:pt x="1" y="1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1"/>
              <p:cNvSpPr/>
              <p:nvPr/>
            </p:nvSpPr>
            <p:spPr>
              <a:xfrm>
                <a:off x="5158950" y="2187713"/>
                <a:ext cx="2287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949" extrusionOk="0">
                    <a:moveTo>
                      <a:pt x="25" y="1"/>
                    </a:moveTo>
                    <a:cubicBezTo>
                      <a:pt x="16" y="50"/>
                      <a:pt x="8" y="95"/>
                      <a:pt x="0" y="145"/>
                    </a:cubicBezTo>
                    <a:cubicBezTo>
                      <a:pt x="292" y="452"/>
                      <a:pt x="595" y="718"/>
                      <a:pt x="915" y="949"/>
                    </a:cubicBezTo>
                    <a:cubicBezTo>
                      <a:pt x="611" y="645"/>
                      <a:pt x="316" y="329"/>
                      <a:pt x="25" y="1"/>
                    </a:cubicBezTo>
                    <a:close/>
                  </a:path>
                </a:pathLst>
              </a:custGeom>
              <a:solidFill>
                <a:srgbClr val="D9D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1"/>
              <p:cNvSpPr/>
              <p:nvPr/>
            </p:nvSpPr>
            <p:spPr>
              <a:xfrm>
                <a:off x="5100800" y="2032588"/>
                <a:ext cx="84000" cy="180900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7236" extrusionOk="0">
                    <a:moveTo>
                      <a:pt x="4" y="0"/>
                    </a:moveTo>
                    <a:cubicBezTo>
                      <a:pt x="0" y="78"/>
                      <a:pt x="0" y="156"/>
                      <a:pt x="0" y="239"/>
                    </a:cubicBezTo>
                    <a:cubicBezTo>
                      <a:pt x="0" y="964"/>
                      <a:pt x="95" y="1719"/>
                      <a:pt x="284" y="2473"/>
                    </a:cubicBezTo>
                    <a:cubicBezTo>
                      <a:pt x="308" y="2568"/>
                      <a:pt x="333" y="2666"/>
                      <a:pt x="361" y="2761"/>
                    </a:cubicBezTo>
                    <a:cubicBezTo>
                      <a:pt x="558" y="3457"/>
                      <a:pt x="825" y="4110"/>
                      <a:pt x="1145" y="4697"/>
                    </a:cubicBezTo>
                    <a:cubicBezTo>
                      <a:pt x="1530" y="5221"/>
                      <a:pt x="1932" y="5726"/>
                      <a:pt x="2351" y="6206"/>
                    </a:cubicBezTo>
                    <a:cubicBezTo>
                      <a:pt x="2642" y="6534"/>
                      <a:pt x="2937" y="6850"/>
                      <a:pt x="3241" y="7154"/>
                    </a:cubicBezTo>
                    <a:cubicBezTo>
                      <a:pt x="3277" y="7182"/>
                      <a:pt x="3318" y="7211"/>
                      <a:pt x="3360" y="7235"/>
                    </a:cubicBezTo>
                    <a:cubicBezTo>
                      <a:pt x="2679" y="6198"/>
                      <a:pt x="2141" y="5004"/>
                      <a:pt x="1723" y="3749"/>
                    </a:cubicBezTo>
                    <a:cubicBezTo>
                      <a:pt x="1293" y="3027"/>
                      <a:pt x="575" y="1694"/>
                      <a:pt x="4" y="0"/>
                    </a:cubicBezTo>
                    <a:close/>
                  </a:path>
                </a:pathLst>
              </a:custGeom>
              <a:solidFill>
                <a:srgbClr val="F478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1"/>
              <p:cNvSpPr/>
              <p:nvPr/>
            </p:nvSpPr>
            <p:spPr>
              <a:xfrm>
                <a:off x="5100900" y="1966238"/>
                <a:ext cx="42975" cy="160075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6403" extrusionOk="0">
                    <a:moveTo>
                      <a:pt x="583" y="1"/>
                    </a:moveTo>
                    <a:cubicBezTo>
                      <a:pt x="501" y="181"/>
                      <a:pt x="423" y="370"/>
                      <a:pt x="357" y="570"/>
                    </a:cubicBezTo>
                    <a:cubicBezTo>
                      <a:pt x="140" y="1214"/>
                      <a:pt x="21" y="1920"/>
                      <a:pt x="0" y="2654"/>
                    </a:cubicBezTo>
                    <a:cubicBezTo>
                      <a:pt x="571" y="4348"/>
                      <a:pt x="1289" y="5681"/>
                      <a:pt x="1719" y="6403"/>
                    </a:cubicBezTo>
                    <a:cubicBezTo>
                      <a:pt x="1018" y="4299"/>
                      <a:pt x="664" y="2018"/>
                      <a:pt x="583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1"/>
              <p:cNvSpPr/>
              <p:nvPr/>
            </p:nvSpPr>
            <p:spPr>
              <a:xfrm>
                <a:off x="5115450" y="1910663"/>
                <a:ext cx="217000" cy="302925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12117" extrusionOk="0">
                    <a:moveTo>
                      <a:pt x="4508" y="3757"/>
                    </a:moveTo>
                    <a:cubicBezTo>
                      <a:pt x="4750" y="3757"/>
                      <a:pt x="4989" y="3929"/>
                      <a:pt x="5193" y="4249"/>
                    </a:cubicBezTo>
                    <a:cubicBezTo>
                      <a:pt x="5394" y="4565"/>
                      <a:pt x="5542" y="4996"/>
                      <a:pt x="5616" y="5468"/>
                    </a:cubicBezTo>
                    <a:cubicBezTo>
                      <a:pt x="5689" y="5940"/>
                      <a:pt x="5678" y="6399"/>
                      <a:pt x="5583" y="6756"/>
                    </a:cubicBezTo>
                    <a:cubicBezTo>
                      <a:pt x="5477" y="7166"/>
                      <a:pt x="5271" y="7412"/>
                      <a:pt x="5009" y="7453"/>
                    </a:cubicBezTo>
                    <a:cubicBezTo>
                      <a:pt x="4980" y="7457"/>
                      <a:pt x="4955" y="7461"/>
                      <a:pt x="4930" y="7461"/>
                    </a:cubicBezTo>
                    <a:cubicBezTo>
                      <a:pt x="4447" y="7461"/>
                      <a:pt x="3980" y="6748"/>
                      <a:pt x="3823" y="5747"/>
                    </a:cubicBezTo>
                    <a:cubicBezTo>
                      <a:pt x="3754" y="5275"/>
                      <a:pt x="3762" y="4820"/>
                      <a:pt x="3857" y="4459"/>
                    </a:cubicBezTo>
                    <a:cubicBezTo>
                      <a:pt x="3963" y="4049"/>
                      <a:pt x="4168" y="3802"/>
                      <a:pt x="4434" y="3762"/>
                    </a:cubicBezTo>
                    <a:cubicBezTo>
                      <a:pt x="4459" y="3757"/>
                      <a:pt x="4484" y="3757"/>
                      <a:pt x="4508" y="3757"/>
                    </a:cubicBezTo>
                    <a:close/>
                    <a:moveTo>
                      <a:pt x="3102" y="1"/>
                    </a:moveTo>
                    <a:cubicBezTo>
                      <a:pt x="2814" y="1"/>
                      <a:pt x="2536" y="37"/>
                      <a:pt x="2261" y="115"/>
                    </a:cubicBezTo>
                    <a:cubicBezTo>
                      <a:pt x="2159" y="145"/>
                      <a:pt x="2056" y="181"/>
                      <a:pt x="1958" y="222"/>
                    </a:cubicBezTo>
                    <a:cubicBezTo>
                      <a:pt x="1523" y="395"/>
                      <a:pt x="1133" y="665"/>
                      <a:pt x="792" y="1026"/>
                    </a:cubicBezTo>
                    <a:cubicBezTo>
                      <a:pt x="530" y="2597"/>
                      <a:pt x="452" y="4311"/>
                      <a:pt x="510" y="6280"/>
                    </a:cubicBezTo>
                    <a:cubicBezTo>
                      <a:pt x="214" y="4885"/>
                      <a:pt x="58" y="3491"/>
                      <a:pt x="14" y="2199"/>
                    </a:cubicBezTo>
                    <a:cubicBezTo>
                      <a:pt x="9" y="2207"/>
                      <a:pt x="5" y="2216"/>
                      <a:pt x="1" y="2224"/>
                    </a:cubicBezTo>
                    <a:cubicBezTo>
                      <a:pt x="82" y="4241"/>
                      <a:pt x="436" y="6522"/>
                      <a:pt x="1137" y="8626"/>
                    </a:cubicBezTo>
                    <a:cubicBezTo>
                      <a:pt x="1324" y="9188"/>
                      <a:pt x="1535" y="9738"/>
                      <a:pt x="1773" y="10267"/>
                    </a:cubicBezTo>
                    <a:lnTo>
                      <a:pt x="1773" y="10267"/>
                    </a:lnTo>
                    <a:cubicBezTo>
                      <a:pt x="2273" y="9225"/>
                      <a:pt x="3364" y="8384"/>
                      <a:pt x="4742" y="8113"/>
                    </a:cubicBezTo>
                    <a:cubicBezTo>
                      <a:pt x="5046" y="8056"/>
                      <a:pt x="5341" y="8027"/>
                      <a:pt x="5636" y="8027"/>
                    </a:cubicBezTo>
                    <a:cubicBezTo>
                      <a:pt x="6810" y="8027"/>
                      <a:pt x="7872" y="8482"/>
                      <a:pt x="8540" y="9233"/>
                    </a:cubicBezTo>
                    <a:cubicBezTo>
                      <a:pt x="8631" y="8758"/>
                      <a:pt x="8680" y="8257"/>
                      <a:pt x="8680" y="7749"/>
                    </a:cubicBezTo>
                    <a:cubicBezTo>
                      <a:pt x="8680" y="6924"/>
                      <a:pt x="8561" y="6070"/>
                      <a:pt x="8319" y="5222"/>
                    </a:cubicBezTo>
                    <a:cubicBezTo>
                      <a:pt x="7839" y="3524"/>
                      <a:pt x="6937" y="2059"/>
                      <a:pt x="5780" y="1095"/>
                    </a:cubicBezTo>
                    <a:cubicBezTo>
                      <a:pt x="5517" y="874"/>
                      <a:pt x="5246" y="686"/>
                      <a:pt x="4972" y="533"/>
                    </a:cubicBezTo>
                    <a:lnTo>
                      <a:pt x="4972" y="533"/>
                    </a:lnTo>
                    <a:cubicBezTo>
                      <a:pt x="5066" y="883"/>
                      <a:pt x="4841" y="1277"/>
                      <a:pt x="4328" y="1650"/>
                    </a:cubicBezTo>
                    <a:cubicBezTo>
                      <a:pt x="3864" y="1985"/>
                      <a:pt x="3167" y="2277"/>
                      <a:pt x="2659" y="2277"/>
                    </a:cubicBezTo>
                    <a:cubicBezTo>
                      <a:pt x="2420" y="2277"/>
                      <a:pt x="2223" y="2216"/>
                      <a:pt x="2109" y="2068"/>
                    </a:cubicBezTo>
                    <a:cubicBezTo>
                      <a:pt x="2002" y="1928"/>
                      <a:pt x="1904" y="1695"/>
                      <a:pt x="2047" y="1358"/>
                    </a:cubicBezTo>
                    <a:cubicBezTo>
                      <a:pt x="2278" y="829"/>
                      <a:pt x="3073" y="251"/>
                      <a:pt x="3779" y="71"/>
                    </a:cubicBezTo>
                    <a:cubicBezTo>
                      <a:pt x="3552" y="25"/>
                      <a:pt x="3323" y="1"/>
                      <a:pt x="3102" y="1"/>
                    </a:cubicBezTo>
                    <a:close/>
                    <a:moveTo>
                      <a:pt x="1773" y="10267"/>
                    </a:moveTo>
                    <a:cubicBezTo>
                      <a:pt x="1773" y="10267"/>
                      <a:pt x="1773" y="10267"/>
                      <a:pt x="1773" y="10267"/>
                    </a:cubicBezTo>
                    <a:cubicBezTo>
                      <a:pt x="1775" y="10271"/>
                      <a:pt x="1776" y="10275"/>
                      <a:pt x="1778" y="10280"/>
                    </a:cubicBezTo>
                    <a:lnTo>
                      <a:pt x="1778" y="10280"/>
                    </a:lnTo>
                    <a:cubicBezTo>
                      <a:pt x="1776" y="10275"/>
                      <a:pt x="1775" y="10271"/>
                      <a:pt x="1773" y="10267"/>
                    </a:cubicBezTo>
                    <a:close/>
                    <a:moveTo>
                      <a:pt x="1778" y="10280"/>
                    </a:moveTo>
                    <a:cubicBezTo>
                      <a:pt x="2070" y="10927"/>
                      <a:pt x="2400" y="11543"/>
                      <a:pt x="2774" y="12112"/>
                    </a:cubicBezTo>
                    <a:lnTo>
                      <a:pt x="2778" y="12116"/>
                    </a:lnTo>
                    <a:cubicBezTo>
                      <a:pt x="2403" y="11546"/>
                      <a:pt x="2072" y="10927"/>
                      <a:pt x="1778" y="10280"/>
                    </a:cubicBezTo>
                    <a:close/>
                  </a:path>
                </a:pathLst>
              </a:custGeom>
              <a:solidFill>
                <a:srgbClr val="D6DF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1"/>
              <p:cNvSpPr/>
              <p:nvPr/>
            </p:nvSpPr>
            <p:spPr>
              <a:xfrm>
                <a:off x="5159750" y="2111338"/>
                <a:ext cx="169225" cy="120800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4832" extrusionOk="0">
                    <a:moveTo>
                      <a:pt x="3864" y="0"/>
                    </a:moveTo>
                    <a:cubicBezTo>
                      <a:pt x="3569" y="0"/>
                      <a:pt x="3274" y="29"/>
                      <a:pt x="2970" y="86"/>
                    </a:cubicBezTo>
                    <a:cubicBezTo>
                      <a:pt x="1592" y="357"/>
                      <a:pt x="501" y="1198"/>
                      <a:pt x="1" y="2240"/>
                    </a:cubicBezTo>
                    <a:cubicBezTo>
                      <a:pt x="296" y="2891"/>
                      <a:pt x="629" y="3516"/>
                      <a:pt x="1006" y="4089"/>
                    </a:cubicBezTo>
                    <a:cubicBezTo>
                      <a:pt x="1715" y="4565"/>
                      <a:pt x="2474" y="4832"/>
                      <a:pt x="3224" y="4832"/>
                    </a:cubicBezTo>
                    <a:cubicBezTo>
                      <a:pt x="3508" y="4832"/>
                      <a:pt x="3786" y="4795"/>
                      <a:pt x="4061" y="4717"/>
                    </a:cubicBezTo>
                    <a:cubicBezTo>
                      <a:pt x="5189" y="4397"/>
                      <a:pt x="6071" y="3450"/>
                      <a:pt x="6547" y="2043"/>
                    </a:cubicBezTo>
                    <a:cubicBezTo>
                      <a:pt x="6637" y="1772"/>
                      <a:pt x="6711" y="1494"/>
                      <a:pt x="6768" y="1206"/>
                    </a:cubicBezTo>
                    <a:cubicBezTo>
                      <a:pt x="6100" y="455"/>
                      <a:pt x="5038" y="0"/>
                      <a:pt x="3864" y="0"/>
                    </a:cubicBezTo>
                    <a:close/>
                  </a:path>
                </a:pathLst>
              </a:custGeom>
              <a:solidFill>
                <a:srgbClr val="D8BE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1"/>
              <p:cNvSpPr/>
              <p:nvPr/>
            </p:nvSpPr>
            <p:spPr>
              <a:xfrm>
                <a:off x="5115775" y="1936288"/>
                <a:ext cx="19500" cy="1314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5256" extrusionOk="0">
                    <a:moveTo>
                      <a:pt x="779" y="1"/>
                    </a:moveTo>
                    <a:cubicBezTo>
                      <a:pt x="476" y="325"/>
                      <a:pt x="209" y="719"/>
                      <a:pt x="1" y="1174"/>
                    </a:cubicBezTo>
                    <a:cubicBezTo>
                      <a:pt x="45" y="2466"/>
                      <a:pt x="201" y="3860"/>
                      <a:pt x="497" y="5255"/>
                    </a:cubicBezTo>
                    <a:cubicBezTo>
                      <a:pt x="439" y="3286"/>
                      <a:pt x="517" y="1572"/>
                      <a:pt x="779" y="1"/>
                    </a:cubicBezTo>
                    <a:close/>
                  </a:path>
                </a:pathLst>
              </a:custGeom>
              <a:solidFill>
                <a:srgbClr val="D4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1"/>
              <p:cNvSpPr/>
              <p:nvPr/>
            </p:nvSpPr>
            <p:spPr>
              <a:xfrm>
                <a:off x="5219125" y="2012988"/>
                <a:ext cx="29950" cy="757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3028" extrusionOk="0">
                    <a:moveTo>
                      <a:pt x="361" y="1"/>
                    </a:moveTo>
                    <a:cubicBezTo>
                      <a:pt x="353" y="1"/>
                      <a:pt x="345" y="5"/>
                      <a:pt x="337" y="5"/>
                    </a:cubicBezTo>
                    <a:cubicBezTo>
                      <a:pt x="217" y="22"/>
                      <a:pt x="107" y="190"/>
                      <a:pt x="37" y="452"/>
                    </a:cubicBezTo>
                    <a:cubicBezTo>
                      <a:pt x="29" y="489"/>
                      <a:pt x="21" y="530"/>
                      <a:pt x="13" y="567"/>
                    </a:cubicBezTo>
                    <a:cubicBezTo>
                      <a:pt x="62" y="555"/>
                      <a:pt x="111" y="546"/>
                      <a:pt x="164" y="546"/>
                    </a:cubicBezTo>
                    <a:cubicBezTo>
                      <a:pt x="439" y="546"/>
                      <a:pt x="665" y="772"/>
                      <a:pt x="665" y="1047"/>
                    </a:cubicBezTo>
                    <a:cubicBezTo>
                      <a:pt x="665" y="1322"/>
                      <a:pt x="439" y="1547"/>
                      <a:pt x="164" y="1547"/>
                    </a:cubicBezTo>
                    <a:cubicBezTo>
                      <a:pt x="107" y="1547"/>
                      <a:pt x="54" y="1539"/>
                      <a:pt x="1" y="1523"/>
                    </a:cubicBezTo>
                    <a:lnTo>
                      <a:pt x="1" y="1523"/>
                    </a:lnTo>
                    <a:cubicBezTo>
                      <a:pt x="5" y="1547"/>
                      <a:pt x="9" y="1576"/>
                      <a:pt x="13" y="1600"/>
                    </a:cubicBezTo>
                    <a:cubicBezTo>
                      <a:pt x="156" y="2507"/>
                      <a:pt x="546" y="3028"/>
                      <a:pt x="783" y="3028"/>
                    </a:cubicBezTo>
                    <a:cubicBezTo>
                      <a:pt x="792" y="3028"/>
                      <a:pt x="800" y="3028"/>
                      <a:pt x="808" y="3024"/>
                    </a:cubicBezTo>
                    <a:cubicBezTo>
                      <a:pt x="927" y="3007"/>
                      <a:pt x="1038" y="2839"/>
                      <a:pt x="1108" y="2577"/>
                    </a:cubicBezTo>
                    <a:cubicBezTo>
                      <a:pt x="1190" y="2261"/>
                      <a:pt x="1198" y="1854"/>
                      <a:pt x="1133" y="1428"/>
                    </a:cubicBezTo>
                    <a:cubicBezTo>
                      <a:pt x="1067" y="1002"/>
                      <a:pt x="936" y="616"/>
                      <a:pt x="759" y="337"/>
                    </a:cubicBezTo>
                    <a:cubicBezTo>
                      <a:pt x="624" y="124"/>
                      <a:pt x="480" y="1"/>
                      <a:pt x="361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1"/>
              <p:cNvSpPr/>
              <p:nvPr/>
            </p:nvSpPr>
            <p:spPr>
              <a:xfrm>
                <a:off x="5209300" y="2004588"/>
                <a:ext cx="48400" cy="926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3705" extrusionOk="0">
                    <a:moveTo>
                      <a:pt x="754" y="337"/>
                    </a:moveTo>
                    <a:cubicBezTo>
                      <a:pt x="873" y="337"/>
                      <a:pt x="1017" y="460"/>
                      <a:pt x="1152" y="673"/>
                    </a:cubicBezTo>
                    <a:cubicBezTo>
                      <a:pt x="1329" y="952"/>
                      <a:pt x="1460" y="1338"/>
                      <a:pt x="1526" y="1764"/>
                    </a:cubicBezTo>
                    <a:cubicBezTo>
                      <a:pt x="1591" y="2190"/>
                      <a:pt x="1583" y="2597"/>
                      <a:pt x="1501" y="2913"/>
                    </a:cubicBezTo>
                    <a:cubicBezTo>
                      <a:pt x="1431" y="3175"/>
                      <a:pt x="1320" y="3343"/>
                      <a:pt x="1201" y="3360"/>
                    </a:cubicBezTo>
                    <a:cubicBezTo>
                      <a:pt x="1193" y="3364"/>
                      <a:pt x="1185" y="3364"/>
                      <a:pt x="1176" y="3364"/>
                    </a:cubicBezTo>
                    <a:cubicBezTo>
                      <a:pt x="939" y="3364"/>
                      <a:pt x="549" y="2843"/>
                      <a:pt x="406" y="1936"/>
                    </a:cubicBezTo>
                    <a:cubicBezTo>
                      <a:pt x="402" y="1912"/>
                      <a:pt x="398" y="1883"/>
                      <a:pt x="394" y="1859"/>
                    </a:cubicBezTo>
                    <a:cubicBezTo>
                      <a:pt x="197" y="1789"/>
                      <a:pt x="57" y="1605"/>
                      <a:pt x="57" y="1383"/>
                    </a:cubicBezTo>
                    <a:cubicBezTo>
                      <a:pt x="57" y="1157"/>
                      <a:pt x="201" y="969"/>
                      <a:pt x="406" y="903"/>
                    </a:cubicBezTo>
                    <a:cubicBezTo>
                      <a:pt x="414" y="866"/>
                      <a:pt x="422" y="825"/>
                      <a:pt x="430" y="788"/>
                    </a:cubicBezTo>
                    <a:cubicBezTo>
                      <a:pt x="500" y="526"/>
                      <a:pt x="610" y="358"/>
                      <a:pt x="730" y="341"/>
                    </a:cubicBezTo>
                    <a:cubicBezTo>
                      <a:pt x="738" y="341"/>
                      <a:pt x="746" y="337"/>
                      <a:pt x="754" y="337"/>
                    </a:cubicBezTo>
                    <a:close/>
                    <a:moveTo>
                      <a:pt x="754" y="0"/>
                    </a:moveTo>
                    <a:cubicBezTo>
                      <a:pt x="730" y="0"/>
                      <a:pt x="705" y="0"/>
                      <a:pt x="680" y="5"/>
                    </a:cubicBezTo>
                    <a:cubicBezTo>
                      <a:pt x="414" y="45"/>
                      <a:pt x="209" y="292"/>
                      <a:pt x="103" y="702"/>
                    </a:cubicBezTo>
                    <a:cubicBezTo>
                      <a:pt x="8" y="1063"/>
                      <a:pt x="0" y="1518"/>
                      <a:pt x="69" y="1990"/>
                    </a:cubicBezTo>
                    <a:cubicBezTo>
                      <a:pt x="226" y="2991"/>
                      <a:pt x="693" y="3704"/>
                      <a:pt x="1176" y="3704"/>
                    </a:cubicBezTo>
                    <a:cubicBezTo>
                      <a:pt x="1201" y="3704"/>
                      <a:pt x="1226" y="3700"/>
                      <a:pt x="1255" y="3696"/>
                    </a:cubicBezTo>
                    <a:cubicBezTo>
                      <a:pt x="1517" y="3655"/>
                      <a:pt x="1723" y="3409"/>
                      <a:pt x="1829" y="2999"/>
                    </a:cubicBezTo>
                    <a:cubicBezTo>
                      <a:pt x="1924" y="2642"/>
                      <a:pt x="1935" y="2183"/>
                      <a:pt x="1862" y="1711"/>
                    </a:cubicBezTo>
                    <a:cubicBezTo>
                      <a:pt x="1788" y="1239"/>
                      <a:pt x="1640" y="808"/>
                      <a:pt x="1439" y="492"/>
                    </a:cubicBezTo>
                    <a:cubicBezTo>
                      <a:pt x="1235" y="172"/>
                      <a:pt x="996" y="0"/>
                      <a:pt x="754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1"/>
              <p:cNvSpPr/>
              <p:nvPr/>
            </p:nvSpPr>
            <p:spPr>
              <a:xfrm>
                <a:off x="5210725" y="2026638"/>
                <a:ext cx="25050" cy="250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500" y="0"/>
                    </a:moveTo>
                    <a:cubicBezTo>
                      <a:pt x="447" y="0"/>
                      <a:pt x="398" y="9"/>
                      <a:pt x="349" y="21"/>
                    </a:cubicBezTo>
                    <a:cubicBezTo>
                      <a:pt x="144" y="87"/>
                      <a:pt x="0" y="275"/>
                      <a:pt x="0" y="501"/>
                    </a:cubicBezTo>
                    <a:cubicBezTo>
                      <a:pt x="0" y="723"/>
                      <a:pt x="140" y="907"/>
                      <a:pt x="337" y="977"/>
                    </a:cubicBezTo>
                    <a:cubicBezTo>
                      <a:pt x="390" y="993"/>
                      <a:pt x="443" y="1001"/>
                      <a:pt x="500" y="1001"/>
                    </a:cubicBezTo>
                    <a:cubicBezTo>
                      <a:pt x="775" y="1001"/>
                      <a:pt x="1001" y="776"/>
                      <a:pt x="1001" y="501"/>
                    </a:cubicBezTo>
                    <a:cubicBezTo>
                      <a:pt x="1001" y="226"/>
                      <a:pt x="775" y="0"/>
                      <a:pt x="500" y="0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1"/>
              <p:cNvSpPr/>
              <p:nvPr/>
            </p:nvSpPr>
            <p:spPr>
              <a:xfrm>
                <a:off x="5100800" y="2038538"/>
                <a:ext cx="710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236" extrusionOk="0">
                    <a:moveTo>
                      <a:pt x="0" y="1"/>
                    </a:moveTo>
                    <a:cubicBezTo>
                      <a:pt x="0" y="726"/>
                      <a:pt x="95" y="1481"/>
                      <a:pt x="284" y="2235"/>
                    </a:cubicBezTo>
                    <a:cubicBezTo>
                      <a:pt x="95" y="1481"/>
                      <a:pt x="0" y="726"/>
                      <a:pt x="0" y="1"/>
                    </a:cubicBezTo>
                    <a:close/>
                  </a:path>
                </a:pathLst>
              </a:custGeom>
              <a:solidFill>
                <a:srgbClr val="235B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1"/>
              <p:cNvSpPr/>
              <p:nvPr/>
            </p:nvSpPr>
            <p:spPr>
              <a:xfrm>
                <a:off x="5100800" y="2032588"/>
                <a:ext cx="1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5" h="239" extrusionOk="0">
                    <a:moveTo>
                      <a:pt x="4" y="0"/>
                    </a:moveTo>
                    <a:cubicBezTo>
                      <a:pt x="0" y="78"/>
                      <a:pt x="0" y="156"/>
                      <a:pt x="0" y="239"/>
                    </a:cubicBezTo>
                    <a:cubicBezTo>
                      <a:pt x="0" y="156"/>
                      <a:pt x="0" y="78"/>
                      <a:pt x="4" y="0"/>
                    </a:cubicBezTo>
                    <a:close/>
                  </a:path>
                </a:pathLst>
              </a:custGeom>
              <a:solidFill>
                <a:srgbClr val="A379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1"/>
              <p:cNvSpPr/>
              <p:nvPr/>
            </p:nvSpPr>
            <p:spPr>
              <a:xfrm>
                <a:off x="5100900" y="1966238"/>
                <a:ext cx="14575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655" extrusionOk="0">
                    <a:moveTo>
                      <a:pt x="583" y="1"/>
                    </a:moveTo>
                    <a:cubicBezTo>
                      <a:pt x="501" y="181"/>
                      <a:pt x="423" y="370"/>
                      <a:pt x="357" y="570"/>
                    </a:cubicBezTo>
                    <a:cubicBezTo>
                      <a:pt x="140" y="1214"/>
                      <a:pt x="21" y="1920"/>
                      <a:pt x="0" y="2654"/>
                    </a:cubicBezTo>
                    <a:lnTo>
                      <a:pt x="0" y="2654"/>
                    </a:lnTo>
                    <a:cubicBezTo>
                      <a:pt x="21" y="1920"/>
                      <a:pt x="140" y="1214"/>
                      <a:pt x="357" y="570"/>
                    </a:cubicBezTo>
                    <a:cubicBezTo>
                      <a:pt x="423" y="370"/>
                      <a:pt x="501" y="181"/>
                      <a:pt x="583" y="1"/>
                    </a:cubicBezTo>
                    <a:close/>
                  </a:path>
                </a:pathLst>
              </a:custGeom>
              <a:solidFill>
                <a:srgbClr val="824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1"/>
              <p:cNvSpPr/>
              <p:nvPr/>
            </p:nvSpPr>
            <p:spPr>
              <a:xfrm>
                <a:off x="5115450" y="1916213"/>
                <a:ext cx="489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002" extrusionOk="0">
                    <a:moveTo>
                      <a:pt x="14" y="1977"/>
                    </a:moveTo>
                    <a:cubicBezTo>
                      <a:pt x="9" y="1985"/>
                      <a:pt x="5" y="1994"/>
                      <a:pt x="1" y="2002"/>
                    </a:cubicBezTo>
                    <a:lnTo>
                      <a:pt x="1" y="2002"/>
                    </a:lnTo>
                    <a:cubicBezTo>
                      <a:pt x="5" y="1994"/>
                      <a:pt x="9" y="1985"/>
                      <a:pt x="14" y="1977"/>
                    </a:cubicBezTo>
                    <a:lnTo>
                      <a:pt x="14" y="1977"/>
                    </a:lnTo>
                    <a:close/>
                    <a:moveTo>
                      <a:pt x="1958" y="0"/>
                    </a:moveTo>
                    <a:cubicBezTo>
                      <a:pt x="1523" y="173"/>
                      <a:pt x="1133" y="443"/>
                      <a:pt x="792" y="804"/>
                    </a:cubicBezTo>
                    <a:lnTo>
                      <a:pt x="792" y="804"/>
                    </a:lnTo>
                    <a:cubicBezTo>
                      <a:pt x="1133" y="443"/>
                      <a:pt x="1523" y="173"/>
                      <a:pt x="1958" y="0"/>
                    </a:cubicBezTo>
                    <a:close/>
                  </a:path>
                </a:pathLst>
              </a:custGeom>
              <a:solidFill>
                <a:srgbClr val="A6BA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1"/>
              <p:cNvSpPr/>
              <p:nvPr/>
            </p:nvSpPr>
            <p:spPr>
              <a:xfrm>
                <a:off x="5115775" y="1936288"/>
                <a:ext cx="19500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74" extrusionOk="0">
                    <a:moveTo>
                      <a:pt x="779" y="1"/>
                    </a:moveTo>
                    <a:cubicBezTo>
                      <a:pt x="476" y="325"/>
                      <a:pt x="209" y="719"/>
                      <a:pt x="1" y="1174"/>
                    </a:cubicBezTo>
                    <a:lnTo>
                      <a:pt x="1" y="1174"/>
                    </a:lnTo>
                    <a:cubicBezTo>
                      <a:pt x="209" y="719"/>
                      <a:pt x="476" y="325"/>
                      <a:pt x="779" y="1"/>
                    </a:cubicBezTo>
                    <a:close/>
                  </a:path>
                </a:pathLst>
              </a:custGeom>
              <a:solidFill>
                <a:srgbClr val="A4A4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1"/>
              <p:cNvSpPr/>
              <p:nvPr/>
            </p:nvSpPr>
            <p:spPr>
              <a:xfrm>
                <a:off x="5092275" y="1902163"/>
                <a:ext cx="248700" cy="338500"/>
              </a:xfrm>
              <a:custGeom>
                <a:avLst/>
                <a:gdLst/>
                <a:ahLst/>
                <a:cxnLst/>
                <a:rect l="l" t="t" r="r" b="b"/>
                <a:pathLst>
                  <a:path w="9948" h="13540" extrusionOk="0">
                    <a:moveTo>
                      <a:pt x="4029" y="341"/>
                    </a:moveTo>
                    <a:cubicBezTo>
                      <a:pt x="4914" y="341"/>
                      <a:pt x="5842" y="714"/>
                      <a:pt x="6707" y="1435"/>
                    </a:cubicBezTo>
                    <a:cubicBezTo>
                      <a:pt x="7864" y="2399"/>
                      <a:pt x="8766" y="3864"/>
                      <a:pt x="9246" y="5562"/>
                    </a:cubicBezTo>
                    <a:cubicBezTo>
                      <a:pt x="9488" y="6410"/>
                      <a:pt x="9607" y="7264"/>
                      <a:pt x="9607" y="8089"/>
                    </a:cubicBezTo>
                    <a:cubicBezTo>
                      <a:pt x="9607" y="8597"/>
                      <a:pt x="9558" y="9098"/>
                      <a:pt x="9467" y="9573"/>
                    </a:cubicBezTo>
                    <a:cubicBezTo>
                      <a:pt x="9410" y="9861"/>
                      <a:pt x="9336" y="10139"/>
                      <a:pt x="9246" y="10410"/>
                    </a:cubicBezTo>
                    <a:cubicBezTo>
                      <a:pt x="8770" y="11817"/>
                      <a:pt x="7888" y="12764"/>
                      <a:pt x="6760" y="13084"/>
                    </a:cubicBezTo>
                    <a:cubicBezTo>
                      <a:pt x="6485" y="13162"/>
                      <a:pt x="6207" y="13199"/>
                      <a:pt x="5923" y="13199"/>
                    </a:cubicBezTo>
                    <a:cubicBezTo>
                      <a:pt x="5173" y="13199"/>
                      <a:pt x="4414" y="12932"/>
                      <a:pt x="3705" y="12456"/>
                    </a:cubicBezTo>
                    <a:lnTo>
                      <a:pt x="3701" y="12452"/>
                    </a:lnTo>
                    <a:cubicBezTo>
                      <a:pt x="3659" y="12428"/>
                      <a:pt x="3618" y="12399"/>
                      <a:pt x="3582" y="12371"/>
                    </a:cubicBezTo>
                    <a:cubicBezTo>
                      <a:pt x="3262" y="12140"/>
                      <a:pt x="2959" y="11874"/>
                      <a:pt x="2667" y="11567"/>
                    </a:cubicBezTo>
                    <a:cubicBezTo>
                      <a:pt x="1814" y="10660"/>
                      <a:pt x="1108" y="9422"/>
                      <a:pt x="702" y="7978"/>
                    </a:cubicBezTo>
                    <a:cubicBezTo>
                      <a:pt x="674" y="7883"/>
                      <a:pt x="649" y="7785"/>
                      <a:pt x="625" y="7690"/>
                    </a:cubicBezTo>
                    <a:cubicBezTo>
                      <a:pt x="436" y="6936"/>
                      <a:pt x="341" y="6181"/>
                      <a:pt x="341" y="5456"/>
                    </a:cubicBezTo>
                    <a:cubicBezTo>
                      <a:pt x="341" y="5373"/>
                      <a:pt x="341" y="5295"/>
                      <a:pt x="345" y="5217"/>
                    </a:cubicBezTo>
                    <a:cubicBezTo>
                      <a:pt x="366" y="4483"/>
                      <a:pt x="485" y="3777"/>
                      <a:pt x="702" y="3133"/>
                    </a:cubicBezTo>
                    <a:cubicBezTo>
                      <a:pt x="768" y="2933"/>
                      <a:pt x="846" y="2744"/>
                      <a:pt x="928" y="2564"/>
                    </a:cubicBezTo>
                    <a:cubicBezTo>
                      <a:pt x="932" y="2556"/>
                      <a:pt x="936" y="2547"/>
                      <a:pt x="941" y="2539"/>
                    </a:cubicBezTo>
                    <a:cubicBezTo>
                      <a:pt x="1149" y="2084"/>
                      <a:pt x="1416" y="1690"/>
                      <a:pt x="1719" y="1366"/>
                    </a:cubicBezTo>
                    <a:cubicBezTo>
                      <a:pt x="2060" y="1005"/>
                      <a:pt x="2450" y="735"/>
                      <a:pt x="2885" y="562"/>
                    </a:cubicBezTo>
                    <a:cubicBezTo>
                      <a:pt x="2983" y="521"/>
                      <a:pt x="3086" y="485"/>
                      <a:pt x="3188" y="455"/>
                    </a:cubicBezTo>
                    <a:cubicBezTo>
                      <a:pt x="3463" y="377"/>
                      <a:pt x="3741" y="341"/>
                      <a:pt x="4029" y="341"/>
                    </a:cubicBezTo>
                    <a:close/>
                    <a:moveTo>
                      <a:pt x="4029" y="0"/>
                    </a:moveTo>
                    <a:cubicBezTo>
                      <a:pt x="3713" y="0"/>
                      <a:pt x="3401" y="46"/>
                      <a:pt x="3093" y="131"/>
                    </a:cubicBezTo>
                    <a:cubicBezTo>
                      <a:pt x="1855" y="480"/>
                      <a:pt x="891" y="1509"/>
                      <a:pt x="382" y="3023"/>
                    </a:cubicBezTo>
                    <a:cubicBezTo>
                      <a:pt x="128" y="3773"/>
                      <a:pt x="1" y="4598"/>
                      <a:pt x="1" y="5456"/>
                    </a:cubicBezTo>
                    <a:cubicBezTo>
                      <a:pt x="1" y="6308"/>
                      <a:pt x="128" y="7194"/>
                      <a:pt x="375" y="8072"/>
                    </a:cubicBezTo>
                    <a:cubicBezTo>
                      <a:pt x="1289" y="11296"/>
                      <a:pt x="3648" y="13539"/>
                      <a:pt x="5931" y="13539"/>
                    </a:cubicBezTo>
                    <a:cubicBezTo>
                      <a:pt x="6239" y="13539"/>
                      <a:pt x="6551" y="13498"/>
                      <a:pt x="6851" y="13412"/>
                    </a:cubicBezTo>
                    <a:cubicBezTo>
                      <a:pt x="8093" y="13060"/>
                      <a:pt x="9057" y="12034"/>
                      <a:pt x="9566" y="10516"/>
                    </a:cubicBezTo>
                    <a:cubicBezTo>
                      <a:pt x="9820" y="9770"/>
                      <a:pt x="9943" y="8945"/>
                      <a:pt x="9947" y="8084"/>
                    </a:cubicBezTo>
                    <a:cubicBezTo>
                      <a:pt x="9947" y="7235"/>
                      <a:pt x="9820" y="6349"/>
                      <a:pt x="9573" y="5471"/>
                    </a:cubicBezTo>
                    <a:cubicBezTo>
                      <a:pt x="9496" y="5197"/>
                      <a:pt x="9406" y="4926"/>
                      <a:pt x="9308" y="4668"/>
                    </a:cubicBezTo>
                    <a:cubicBezTo>
                      <a:pt x="9262" y="4663"/>
                      <a:pt x="9221" y="4639"/>
                      <a:pt x="9189" y="4602"/>
                    </a:cubicBezTo>
                    <a:lnTo>
                      <a:pt x="8545" y="3769"/>
                    </a:lnTo>
                    <a:cubicBezTo>
                      <a:pt x="8511" y="3728"/>
                      <a:pt x="8503" y="3675"/>
                      <a:pt x="8515" y="3622"/>
                    </a:cubicBezTo>
                    <a:cubicBezTo>
                      <a:pt x="8528" y="3573"/>
                      <a:pt x="8564" y="3527"/>
                      <a:pt x="8614" y="3507"/>
                    </a:cubicBezTo>
                    <a:lnTo>
                      <a:pt x="8753" y="3449"/>
                    </a:lnTo>
                    <a:cubicBezTo>
                      <a:pt x="8261" y="2547"/>
                      <a:pt x="7638" y="1768"/>
                      <a:pt x="6925" y="1174"/>
                    </a:cubicBezTo>
                    <a:cubicBezTo>
                      <a:pt x="5997" y="402"/>
                      <a:pt x="4996" y="0"/>
                      <a:pt x="4029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1"/>
              <p:cNvSpPr/>
              <p:nvPr/>
            </p:nvSpPr>
            <p:spPr>
              <a:xfrm>
                <a:off x="5304850" y="1988388"/>
                <a:ext cx="20125" cy="305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220" extrusionOk="0">
                    <a:moveTo>
                      <a:pt x="250" y="0"/>
                    </a:moveTo>
                    <a:lnTo>
                      <a:pt x="111" y="58"/>
                    </a:lnTo>
                    <a:cubicBezTo>
                      <a:pt x="61" y="78"/>
                      <a:pt x="25" y="124"/>
                      <a:pt x="12" y="173"/>
                    </a:cubicBezTo>
                    <a:cubicBezTo>
                      <a:pt x="0" y="226"/>
                      <a:pt x="8" y="279"/>
                      <a:pt x="42" y="320"/>
                    </a:cubicBezTo>
                    <a:lnTo>
                      <a:pt x="686" y="1153"/>
                    </a:lnTo>
                    <a:cubicBezTo>
                      <a:pt x="718" y="1190"/>
                      <a:pt x="759" y="1214"/>
                      <a:pt x="805" y="1219"/>
                    </a:cubicBezTo>
                    <a:cubicBezTo>
                      <a:pt x="644" y="792"/>
                      <a:pt x="460" y="386"/>
                      <a:pt x="250" y="0"/>
                    </a:cubicBezTo>
                    <a:close/>
                  </a:path>
                </a:pathLst>
              </a:custGeom>
              <a:solidFill>
                <a:srgbClr val="C7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1"/>
              <p:cNvSpPr/>
              <p:nvPr/>
            </p:nvSpPr>
            <p:spPr>
              <a:xfrm>
                <a:off x="5126850" y="2000363"/>
                <a:ext cx="73775" cy="151625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6065" extrusionOk="0">
                    <a:moveTo>
                      <a:pt x="672" y="0"/>
                    </a:moveTo>
                    <a:cubicBezTo>
                      <a:pt x="403" y="0"/>
                      <a:pt x="169" y="164"/>
                      <a:pt x="139" y="559"/>
                    </a:cubicBezTo>
                    <a:cubicBezTo>
                      <a:pt x="1" y="2429"/>
                      <a:pt x="181" y="4259"/>
                      <a:pt x="1448" y="5744"/>
                    </a:cubicBezTo>
                    <a:cubicBezTo>
                      <a:pt x="1640" y="5970"/>
                      <a:pt x="1858" y="6064"/>
                      <a:pt x="2057" y="6064"/>
                    </a:cubicBezTo>
                    <a:cubicBezTo>
                      <a:pt x="2560" y="6064"/>
                      <a:pt x="2950" y="5466"/>
                      <a:pt x="2551" y="4862"/>
                    </a:cubicBezTo>
                    <a:cubicBezTo>
                      <a:pt x="1718" y="3611"/>
                      <a:pt x="1497" y="2376"/>
                      <a:pt x="1542" y="875"/>
                    </a:cubicBezTo>
                    <a:cubicBezTo>
                      <a:pt x="1557" y="368"/>
                      <a:pt x="1075" y="0"/>
                      <a:pt x="6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1"/>
              <p:cNvSpPr/>
              <p:nvPr/>
            </p:nvSpPr>
            <p:spPr>
              <a:xfrm>
                <a:off x="5197700" y="2161263"/>
                <a:ext cx="405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527" extrusionOk="0">
                    <a:moveTo>
                      <a:pt x="661" y="1"/>
                    </a:moveTo>
                    <a:cubicBezTo>
                      <a:pt x="258" y="1"/>
                      <a:pt x="1" y="460"/>
                      <a:pt x="86" y="821"/>
                    </a:cubicBezTo>
                    <a:cubicBezTo>
                      <a:pt x="189" y="1239"/>
                      <a:pt x="533" y="1526"/>
                      <a:pt x="964" y="1526"/>
                    </a:cubicBezTo>
                    <a:cubicBezTo>
                      <a:pt x="1366" y="1526"/>
                      <a:pt x="1621" y="1072"/>
                      <a:pt x="1534" y="710"/>
                    </a:cubicBezTo>
                    <a:cubicBezTo>
                      <a:pt x="1436" y="288"/>
                      <a:pt x="1091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1"/>
              <p:cNvSpPr/>
              <p:nvPr/>
            </p:nvSpPr>
            <p:spPr>
              <a:xfrm>
                <a:off x="5485100" y="1876788"/>
                <a:ext cx="81450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3258" h="6187" extrusionOk="0">
                    <a:moveTo>
                      <a:pt x="845" y="0"/>
                    </a:moveTo>
                    <a:cubicBezTo>
                      <a:pt x="616" y="0"/>
                      <a:pt x="411" y="117"/>
                      <a:pt x="333" y="404"/>
                    </a:cubicBezTo>
                    <a:cubicBezTo>
                      <a:pt x="1" y="1606"/>
                      <a:pt x="67" y="2500"/>
                      <a:pt x="526" y="3660"/>
                    </a:cubicBezTo>
                    <a:cubicBezTo>
                      <a:pt x="899" y="4600"/>
                      <a:pt x="1223" y="5585"/>
                      <a:pt x="2154" y="6093"/>
                    </a:cubicBezTo>
                    <a:cubicBezTo>
                      <a:pt x="2274" y="6158"/>
                      <a:pt x="2387" y="6186"/>
                      <a:pt x="2490" y="6186"/>
                    </a:cubicBezTo>
                    <a:cubicBezTo>
                      <a:pt x="3007" y="6186"/>
                      <a:pt x="3258" y="5456"/>
                      <a:pt x="2929" y="4998"/>
                    </a:cubicBezTo>
                    <a:cubicBezTo>
                      <a:pt x="2068" y="3796"/>
                      <a:pt x="1420" y="2397"/>
                      <a:pt x="1707" y="896"/>
                    </a:cubicBezTo>
                    <a:cubicBezTo>
                      <a:pt x="1798" y="418"/>
                      <a:pt x="1279" y="0"/>
                      <a:pt x="8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1"/>
              <p:cNvSpPr/>
              <p:nvPr/>
            </p:nvSpPr>
            <p:spPr>
              <a:xfrm>
                <a:off x="5570200" y="2033613"/>
                <a:ext cx="41250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543" extrusionOk="0">
                    <a:moveTo>
                      <a:pt x="661" y="1"/>
                    </a:moveTo>
                    <a:cubicBezTo>
                      <a:pt x="256" y="1"/>
                      <a:pt x="1" y="472"/>
                      <a:pt x="91" y="833"/>
                    </a:cubicBezTo>
                    <a:cubicBezTo>
                      <a:pt x="198" y="1264"/>
                      <a:pt x="551" y="1542"/>
                      <a:pt x="985" y="1542"/>
                    </a:cubicBezTo>
                    <a:cubicBezTo>
                      <a:pt x="1396" y="1542"/>
                      <a:pt x="1650" y="1067"/>
                      <a:pt x="1560" y="706"/>
                    </a:cubicBezTo>
                    <a:cubicBezTo>
                      <a:pt x="1449" y="279"/>
                      <a:pt x="1100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1"/>
              <p:cNvSpPr/>
              <p:nvPr/>
            </p:nvSpPr>
            <p:spPr>
              <a:xfrm>
                <a:off x="5337000" y="1964188"/>
                <a:ext cx="553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950" extrusionOk="0">
                    <a:moveTo>
                      <a:pt x="2093" y="1"/>
                    </a:moveTo>
                    <a:cubicBezTo>
                      <a:pt x="2092" y="1"/>
                      <a:pt x="2091" y="1"/>
                      <a:pt x="2090" y="1"/>
                    </a:cubicBezTo>
                    <a:cubicBezTo>
                      <a:pt x="1409" y="75"/>
                      <a:pt x="695" y="472"/>
                      <a:pt x="89" y="772"/>
                    </a:cubicBezTo>
                    <a:cubicBezTo>
                      <a:pt x="0" y="816"/>
                      <a:pt x="47" y="949"/>
                      <a:pt x="129" y="949"/>
                    </a:cubicBezTo>
                    <a:cubicBezTo>
                      <a:pt x="139" y="949"/>
                      <a:pt x="148" y="948"/>
                      <a:pt x="158" y="944"/>
                    </a:cubicBezTo>
                    <a:cubicBezTo>
                      <a:pt x="798" y="690"/>
                      <a:pt x="1569" y="518"/>
                      <a:pt x="2152" y="148"/>
                    </a:cubicBezTo>
                    <a:cubicBezTo>
                      <a:pt x="2212" y="108"/>
                      <a:pt x="2162" y="1"/>
                      <a:pt x="2093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1"/>
              <p:cNvSpPr/>
              <p:nvPr/>
            </p:nvSpPr>
            <p:spPr>
              <a:xfrm>
                <a:off x="5087975" y="1928463"/>
                <a:ext cx="36975" cy="6150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460" extrusionOk="0">
                    <a:moveTo>
                      <a:pt x="1379" y="1"/>
                    </a:moveTo>
                    <a:cubicBezTo>
                      <a:pt x="1367" y="1"/>
                      <a:pt x="1354" y="5"/>
                      <a:pt x="1342" y="14"/>
                    </a:cubicBezTo>
                    <a:cubicBezTo>
                      <a:pt x="653" y="527"/>
                      <a:pt x="0" y="1500"/>
                      <a:pt x="79" y="2386"/>
                    </a:cubicBezTo>
                    <a:cubicBezTo>
                      <a:pt x="82" y="2423"/>
                      <a:pt x="124" y="2459"/>
                      <a:pt x="162" y="2459"/>
                    </a:cubicBezTo>
                    <a:cubicBezTo>
                      <a:pt x="179" y="2459"/>
                      <a:pt x="195" y="2452"/>
                      <a:pt x="206" y="2435"/>
                    </a:cubicBezTo>
                    <a:cubicBezTo>
                      <a:pt x="431" y="2057"/>
                      <a:pt x="473" y="1602"/>
                      <a:pt x="689" y="1212"/>
                    </a:cubicBezTo>
                    <a:cubicBezTo>
                      <a:pt x="891" y="839"/>
                      <a:pt x="1113" y="425"/>
                      <a:pt x="1428" y="137"/>
                    </a:cubicBezTo>
                    <a:cubicBezTo>
                      <a:pt x="1479" y="90"/>
                      <a:pt x="1435" y="1"/>
                      <a:pt x="1379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1"/>
              <p:cNvSpPr/>
              <p:nvPr/>
            </p:nvSpPr>
            <p:spPr>
              <a:xfrm>
                <a:off x="5464575" y="1778213"/>
                <a:ext cx="43075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200" extrusionOk="0">
                    <a:moveTo>
                      <a:pt x="1609" y="0"/>
                    </a:moveTo>
                    <a:cubicBezTo>
                      <a:pt x="1598" y="0"/>
                      <a:pt x="1587" y="3"/>
                      <a:pt x="1577" y="8"/>
                    </a:cubicBezTo>
                    <a:cubicBezTo>
                      <a:pt x="781" y="442"/>
                      <a:pt x="211" y="1234"/>
                      <a:pt x="10" y="2115"/>
                    </a:cubicBezTo>
                    <a:cubicBezTo>
                      <a:pt x="1" y="2160"/>
                      <a:pt x="44" y="2199"/>
                      <a:pt x="83" y="2199"/>
                    </a:cubicBezTo>
                    <a:cubicBezTo>
                      <a:pt x="99" y="2199"/>
                      <a:pt x="114" y="2193"/>
                      <a:pt x="125" y="2177"/>
                    </a:cubicBezTo>
                    <a:cubicBezTo>
                      <a:pt x="396" y="1825"/>
                      <a:pt x="502" y="1377"/>
                      <a:pt x="769" y="1025"/>
                    </a:cubicBezTo>
                    <a:cubicBezTo>
                      <a:pt x="1011" y="701"/>
                      <a:pt x="1343" y="373"/>
                      <a:pt x="1663" y="131"/>
                    </a:cubicBezTo>
                    <a:cubicBezTo>
                      <a:pt x="1722" y="85"/>
                      <a:pt x="1671" y="0"/>
                      <a:pt x="1609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41"/>
              <p:cNvSpPr/>
              <p:nvPr/>
            </p:nvSpPr>
            <p:spPr>
              <a:xfrm>
                <a:off x="5378800" y="2084063"/>
                <a:ext cx="12962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4061" extrusionOk="0">
                    <a:moveTo>
                      <a:pt x="3590" y="0"/>
                    </a:moveTo>
                    <a:cubicBezTo>
                      <a:pt x="2993" y="0"/>
                      <a:pt x="2963" y="1522"/>
                      <a:pt x="2288" y="1841"/>
                    </a:cubicBezTo>
                    <a:cubicBezTo>
                      <a:pt x="1574" y="2182"/>
                      <a:pt x="463" y="1699"/>
                      <a:pt x="200" y="2412"/>
                    </a:cubicBezTo>
                    <a:cubicBezTo>
                      <a:pt x="1" y="2952"/>
                      <a:pt x="1344" y="4061"/>
                      <a:pt x="2625" y="4061"/>
                    </a:cubicBezTo>
                    <a:cubicBezTo>
                      <a:pt x="3026" y="4061"/>
                      <a:pt x="3421" y="3952"/>
                      <a:pt x="3761" y="3683"/>
                    </a:cubicBezTo>
                    <a:cubicBezTo>
                      <a:pt x="5184" y="2560"/>
                      <a:pt x="4134" y="124"/>
                      <a:pt x="3687" y="12"/>
                    </a:cubicBezTo>
                    <a:cubicBezTo>
                      <a:pt x="3653" y="4"/>
                      <a:pt x="3621" y="0"/>
                      <a:pt x="3590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1"/>
              <p:cNvSpPr/>
              <p:nvPr/>
            </p:nvSpPr>
            <p:spPr>
              <a:xfrm>
                <a:off x="5376025" y="2079763"/>
                <a:ext cx="122750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4406" extrusionOk="0">
                    <a:moveTo>
                      <a:pt x="3707" y="340"/>
                    </a:moveTo>
                    <a:cubicBezTo>
                      <a:pt x="3724" y="340"/>
                      <a:pt x="3741" y="345"/>
                      <a:pt x="3757" y="349"/>
                    </a:cubicBezTo>
                    <a:cubicBezTo>
                      <a:pt x="3868" y="385"/>
                      <a:pt x="4224" y="890"/>
                      <a:pt x="4368" y="1665"/>
                    </a:cubicBezTo>
                    <a:cubicBezTo>
                      <a:pt x="4466" y="2182"/>
                      <a:pt x="4515" y="3134"/>
                      <a:pt x="3765" y="3724"/>
                    </a:cubicBezTo>
                    <a:cubicBezTo>
                      <a:pt x="3466" y="3962"/>
                      <a:pt x="3107" y="4060"/>
                      <a:pt x="2736" y="4060"/>
                    </a:cubicBezTo>
                    <a:cubicBezTo>
                      <a:pt x="2151" y="4060"/>
                      <a:pt x="1537" y="3816"/>
                      <a:pt x="1078" y="3482"/>
                    </a:cubicBezTo>
                    <a:cubicBezTo>
                      <a:pt x="607" y="3142"/>
                      <a:pt x="414" y="2793"/>
                      <a:pt x="468" y="2641"/>
                    </a:cubicBezTo>
                    <a:cubicBezTo>
                      <a:pt x="578" y="2346"/>
                      <a:pt x="898" y="2329"/>
                      <a:pt x="1415" y="2325"/>
                    </a:cubicBezTo>
                    <a:cubicBezTo>
                      <a:pt x="1759" y="2325"/>
                      <a:pt x="2145" y="2322"/>
                      <a:pt x="2469" y="2170"/>
                    </a:cubicBezTo>
                    <a:cubicBezTo>
                      <a:pt x="2863" y="1985"/>
                      <a:pt x="3056" y="1493"/>
                      <a:pt x="3228" y="1059"/>
                    </a:cubicBezTo>
                    <a:cubicBezTo>
                      <a:pt x="3400" y="620"/>
                      <a:pt x="3527" y="340"/>
                      <a:pt x="3707" y="340"/>
                    </a:cubicBezTo>
                    <a:close/>
                    <a:moveTo>
                      <a:pt x="3693" y="1"/>
                    </a:moveTo>
                    <a:cubicBezTo>
                      <a:pt x="3282" y="1"/>
                      <a:pt x="3085" y="496"/>
                      <a:pt x="2912" y="936"/>
                    </a:cubicBezTo>
                    <a:cubicBezTo>
                      <a:pt x="2764" y="1309"/>
                      <a:pt x="2596" y="1735"/>
                      <a:pt x="2325" y="1862"/>
                    </a:cubicBezTo>
                    <a:cubicBezTo>
                      <a:pt x="2071" y="1985"/>
                      <a:pt x="1735" y="1985"/>
                      <a:pt x="1415" y="1985"/>
                    </a:cubicBezTo>
                    <a:cubicBezTo>
                      <a:pt x="915" y="1989"/>
                      <a:pt x="349" y="1989"/>
                      <a:pt x="152" y="2522"/>
                    </a:cubicBezTo>
                    <a:cubicBezTo>
                      <a:pt x="0" y="2933"/>
                      <a:pt x="426" y="3429"/>
                      <a:pt x="877" y="3757"/>
                    </a:cubicBezTo>
                    <a:cubicBezTo>
                      <a:pt x="1403" y="4139"/>
                      <a:pt x="2079" y="4405"/>
                      <a:pt x="2732" y="4405"/>
                    </a:cubicBezTo>
                    <a:cubicBezTo>
                      <a:pt x="3175" y="4405"/>
                      <a:pt x="3605" y="4282"/>
                      <a:pt x="3978" y="3991"/>
                    </a:cubicBezTo>
                    <a:cubicBezTo>
                      <a:pt x="4651" y="3457"/>
                      <a:pt x="4909" y="2551"/>
                      <a:pt x="4684" y="1502"/>
                    </a:cubicBezTo>
                    <a:cubicBezTo>
                      <a:pt x="4540" y="841"/>
                      <a:pt x="4188" y="107"/>
                      <a:pt x="3839" y="20"/>
                    </a:cubicBezTo>
                    <a:cubicBezTo>
                      <a:pt x="3788" y="7"/>
                      <a:pt x="3739" y="1"/>
                      <a:pt x="3693" y="1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1"/>
              <p:cNvSpPr/>
              <p:nvPr/>
            </p:nvSpPr>
            <p:spPr>
              <a:xfrm>
                <a:off x="5433525" y="2132438"/>
                <a:ext cx="57350" cy="531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2125" extrusionOk="0">
                    <a:moveTo>
                      <a:pt x="1885" y="0"/>
                    </a:moveTo>
                    <a:cubicBezTo>
                      <a:pt x="1624" y="0"/>
                      <a:pt x="1402" y="28"/>
                      <a:pt x="1280" y="99"/>
                    </a:cubicBezTo>
                    <a:cubicBezTo>
                      <a:pt x="1010" y="264"/>
                      <a:pt x="993" y="518"/>
                      <a:pt x="1030" y="703"/>
                    </a:cubicBezTo>
                    <a:cubicBezTo>
                      <a:pt x="1055" y="817"/>
                      <a:pt x="968" y="928"/>
                      <a:pt x="850" y="940"/>
                    </a:cubicBezTo>
                    <a:cubicBezTo>
                      <a:pt x="710" y="957"/>
                      <a:pt x="521" y="998"/>
                      <a:pt x="313" y="1088"/>
                    </a:cubicBezTo>
                    <a:cubicBezTo>
                      <a:pt x="67" y="1191"/>
                      <a:pt x="9" y="1568"/>
                      <a:pt x="1" y="1896"/>
                    </a:cubicBezTo>
                    <a:cubicBezTo>
                      <a:pt x="1" y="2003"/>
                      <a:pt x="78" y="2097"/>
                      <a:pt x="186" y="2109"/>
                    </a:cubicBezTo>
                    <a:cubicBezTo>
                      <a:pt x="272" y="2119"/>
                      <a:pt x="359" y="2124"/>
                      <a:pt x="446" y="2124"/>
                    </a:cubicBezTo>
                    <a:cubicBezTo>
                      <a:pt x="843" y="2124"/>
                      <a:pt x="1235" y="2018"/>
                      <a:pt x="1572" y="1748"/>
                    </a:cubicBezTo>
                    <a:cubicBezTo>
                      <a:pt x="2076" y="1354"/>
                      <a:pt x="2265" y="792"/>
                      <a:pt x="2285" y="226"/>
                    </a:cubicBezTo>
                    <a:cubicBezTo>
                      <a:pt x="2293" y="112"/>
                      <a:pt x="2204" y="10"/>
                      <a:pt x="2085" y="5"/>
                    </a:cubicBezTo>
                    <a:cubicBezTo>
                      <a:pt x="2016" y="2"/>
                      <a:pt x="1949" y="0"/>
                      <a:pt x="1885" y="0"/>
                    </a:cubicBezTo>
                    <a:close/>
                  </a:path>
                </a:pathLst>
              </a:custGeom>
              <a:solidFill>
                <a:srgbClr val="F7B0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1"/>
              <p:cNvSpPr/>
              <p:nvPr/>
            </p:nvSpPr>
            <p:spPr>
              <a:xfrm>
                <a:off x="5429225" y="2128163"/>
                <a:ext cx="659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2465" extrusionOk="0">
                    <a:moveTo>
                      <a:pt x="2064" y="340"/>
                    </a:moveTo>
                    <a:cubicBezTo>
                      <a:pt x="2117" y="340"/>
                      <a:pt x="2179" y="340"/>
                      <a:pt x="2248" y="344"/>
                    </a:cubicBezTo>
                    <a:cubicBezTo>
                      <a:pt x="2272" y="344"/>
                      <a:pt x="2289" y="365"/>
                      <a:pt x="2289" y="393"/>
                    </a:cubicBezTo>
                    <a:cubicBezTo>
                      <a:pt x="2268" y="997"/>
                      <a:pt x="2047" y="1464"/>
                      <a:pt x="1637" y="1788"/>
                    </a:cubicBezTo>
                    <a:cubicBezTo>
                      <a:pt x="1353" y="2014"/>
                      <a:pt x="1009" y="2125"/>
                      <a:pt x="615" y="2125"/>
                    </a:cubicBezTo>
                    <a:cubicBezTo>
                      <a:pt x="537" y="2125"/>
                      <a:pt x="456" y="2121"/>
                      <a:pt x="373" y="2112"/>
                    </a:cubicBezTo>
                    <a:cubicBezTo>
                      <a:pt x="358" y="2112"/>
                      <a:pt x="345" y="2091"/>
                      <a:pt x="345" y="2071"/>
                    </a:cubicBezTo>
                    <a:cubicBezTo>
                      <a:pt x="349" y="1710"/>
                      <a:pt x="427" y="1468"/>
                      <a:pt x="550" y="1415"/>
                    </a:cubicBezTo>
                    <a:cubicBezTo>
                      <a:pt x="714" y="1345"/>
                      <a:pt x="878" y="1300"/>
                      <a:pt x="1042" y="1279"/>
                    </a:cubicBezTo>
                    <a:cubicBezTo>
                      <a:pt x="1149" y="1268"/>
                      <a:pt x="1244" y="1209"/>
                      <a:pt x="1305" y="1128"/>
                    </a:cubicBezTo>
                    <a:cubicBezTo>
                      <a:pt x="1367" y="1042"/>
                      <a:pt x="1386" y="939"/>
                      <a:pt x="1371" y="840"/>
                    </a:cubicBezTo>
                    <a:cubicBezTo>
                      <a:pt x="1313" y="550"/>
                      <a:pt x="1481" y="451"/>
                      <a:pt x="1539" y="418"/>
                    </a:cubicBezTo>
                    <a:cubicBezTo>
                      <a:pt x="1592" y="386"/>
                      <a:pt x="1723" y="340"/>
                      <a:pt x="2064" y="340"/>
                    </a:cubicBezTo>
                    <a:close/>
                    <a:moveTo>
                      <a:pt x="2075" y="0"/>
                    </a:moveTo>
                    <a:cubicBezTo>
                      <a:pt x="1739" y="0"/>
                      <a:pt x="1509" y="39"/>
                      <a:pt x="1367" y="127"/>
                    </a:cubicBezTo>
                    <a:cubicBezTo>
                      <a:pt x="1087" y="291"/>
                      <a:pt x="968" y="566"/>
                      <a:pt x="1034" y="906"/>
                    </a:cubicBezTo>
                    <a:lnTo>
                      <a:pt x="1001" y="944"/>
                    </a:lnTo>
                    <a:cubicBezTo>
                      <a:pt x="805" y="968"/>
                      <a:pt x="608" y="1021"/>
                      <a:pt x="419" y="1103"/>
                    </a:cubicBezTo>
                    <a:cubicBezTo>
                      <a:pt x="152" y="1214"/>
                      <a:pt x="13" y="1538"/>
                      <a:pt x="4" y="2067"/>
                    </a:cubicBezTo>
                    <a:cubicBezTo>
                      <a:pt x="0" y="2260"/>
                      <a:pt x="148" y="2428"/>
                      <a:pt x="337" y="2449"/>
                    </a:cubicBezTo>
                    <a:cubicBezTo>
                      <a:pt x="432" y="2461"/>
                      <a:pt x="521" y="2465"/>
                      <a:pt x="612" y="2465"/>
                    </a:cubicBezTo>
                    <a:cubicBezTo>
                      <a:pt x="1083" y="2465"/>
                      <a:pt x="1505" y="2326"/>
                      <a:pt x="1850" y="2055"/>
                    </a:cubicBezTo>
                    <a:cubicBezTo>
                      <a:pt x="2334" y="1673"/>
                      <a:pt x="2605" y="1103"/>
                      <a:pt x="2630" y="406"/>
                    </a:cubicBezTo>
                    <a:cubicBezTo>
                      <a:pt x="2637" y="193"/>
                      <a:pt x="2474" y="12"/>
                      <a:pt x="2260" y="4"/>
                    </a:cubicBezTo>
                    <a:cubicBezTo>
                      <a:pt x="2195" y="1"/>
                      <a:pt x="2134" y="0"/>
                      <a:pt x="2075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1"/>
              <p:cNvSpPr/>
              <p:nvPr/>
            </p:nvSpPr>
            <p:spPr>
              <a:xfrm>
                <a:off x="5451175" y="2180413"/>
                <a:ext cx="3555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671" extrusionOk="0">
                    <a:moveTo>
                      <a:pt x="1231" y="1"/>
                    </a:moveTo>
                    <a:cubicBezTo>
                      <a:pt x="1226" y="1"/>
                      <a:pt x="1220" y="1"/>
                      <a:pt x="1214" y="1"/>
                    </a:cubicBezTo>
                    <a:cubicBezTo>
                      <a:pt x="1046" y="14"/>
                      <a:pt x="886" y="117"/>
                      <a:pt x="726" y="178"/>
                    </a:cubicBezTo>
                    <a:cubicBezTo>
                      <a:pt x="554" y="244"/>
                      <a:pt x="374" y="301"/>
                      <a:pt x="193" y="334"/>
                    </a:cubicBezTo>
                    <a:cubicBezTo>
                      <a:pt x="12" y="371"/>
                      <a:pt x="0" y="670"/>
                      <a:pt x="197" y="670"/>
                    </a:cubicBezTo>
                    <a:cubicBezTo>
                      <a:pt x="209" y="670"/>
                      <a:pt x="221" y="670"/>
                      <a:pt x="233" y="670"/>
                    </a:cubicBezTo>
                    <a:cubicBezTo>
                      <a:pt x="607" y="670"/>
                      <a:pt x="1163" y="593"/>
                      <a:pt x="1358" y="240"/>
                    </a:cubicBezTo>
                    <a:cubicBezTo>
                      <a:pt x="1421" y="129"/>
                      <a:pt x="1359" y="1"/>
                      <a:pt x="1231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1"/>
              <p:cNvSpPr/>
              <p:nvPr/>
            </p:nvSpPr>
            <p:spPr>
              <a:xfrm>
                <a:off x="6147900" y="2661388"/>
                <a:ext cx="287150" cy="202450"/>
              </a:xfrm>
              <a:custGeom>
                <a:avLst/>
                <a:gdLst/>
                <a:ahLst/>
                <a:cxnLst/>
                <a:rect l="l" t="t" r="r" b="b"/>
                <a:pathLst>
                  <a:path w="11486" h="8098" extrusionOk="0">
                    <a:moveTo>
                      <a:pt x="8038" y="1"/>
                    </a:moveTo>
                    <a:cubicBezTo>
                      <a:pt x="7632" y="1"/>
                      <a:pt x="7218" y="83"/>
                      <a:pt x="6821" y="257"/>
                    </a:cubicBezTo>
                    <a:lnTo>
                      <a:pt x="2166" y="2299"/>
                    </a:lnTo>
                    <a:cubicBezTo>
                      <a:pt x="678" y="2952"/>
                      <a:pt x="1" y="4686"/>
                      <a:pt x="653" y="6176"/>
                    </a:cubicBezTo>
                    <a:lnTo>
                      <a:pt x="723" y="6335"/>
                    </a:lnTo>
                    <a:cubicBezTo>
                      <a:pt x="1207" y="7440"/>
                      <a:pt x="2288" y="8097"/>
                      <a:pt x="3420" y="8097"/>
                    </a:cubicBezTo>
                    <a:cubicBezTo>
                      <a:pt x="3815" y="8097"/>
                      <a:pt x="4215" y="8017"/>
                      <a:pt x="4599" y="7849"/>
                    </a:cubicBezTo>
                    <a:lnTo>
                      <a:pt x="9258" y="5807"/>
                    </a:lnTo>
                    <a:cubicBezTo>
                      <a:pt x="10788" y="5134"/>
                      <a:pt x="11485" y="3346"/>
                      <a:pt x="10813" y="1812"/>
                    </a:cubicBezTo>
                    <a:cubicBezTo>
                      <a:pt x="10314" y="677"/>
                      <a:pt x="9204" y="1"/>
                      <a:pt x="8038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1"/>
              <p:cNvSpPr/>
              <p:nvPr/>
            </p:nvSpPr>
            <p:spPr>
              <a:xfrm>
                <a:off x="6174775" y="2661388"/>
                <a:ext cx="260275" cy="202425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8097" extrusionOk="0">
                    <a:moveTo>
                      <a:pt x="6964" y="0"/>
                    </a:moveTo>
                    <a:cubicBezTo>
                      <a:pt x="6567" y="0"/>
                      <a:pt x="6164" y="79"/>
                      <a:pt x="5776" y="245"/>
                    </a:cubicBezTo>
                    <a:cubicBezTo>
                      <a:pt x="6785" y="470"/>
                      <a:pt x="8237" y="1061"/>
                      <a:pt x="8064" y="2603"/>
                    </a:cubicBezTo>
                    <a:cubicBezTo>
                      <a:pt x="7859" y="4396"/>
                      <a:pt x="2494" y="6188"/>
                      <a:pt x="1" y="6931"/>
                    </a:cubicBezTo>
                    <a:cubicBezTo>
                      <a:pt x="562" y="7670"/>
                      <a:pt x="1438" y="8097"/>
                      <a:pt x="2348" y="8097"/>
                    </a:cubicBezTo>
                    <a:cubicBezTo>
                      <a:pt x="2741" y="8097"/>
                      <a:pt x="3140" y="8017"/>
                      <a:pt x="3524" y="7849"/>
                    </a:cubicBezTo>
                    <a:lnTo>
                      <a:pt x="8183" y="5807"/>
                    </a:lnTo>
                    <a:cubicBezTo>
                      <a:pt x="9713" y="5134"/>
                      <a:pt x="10410" y="3346"/>
                      <a:pt x="9738" y="1812"/>
                    </a:cubicBezTo>
                    <a:cubicBezTo>
                      <a:pt x="9239" y="677"/>
                      <a:pt x="8129" y="0"/>
                      <a:pt x="6964" y="0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1"/>
              <p:cNvSpPr/>
              <p:nvPr/>
            </p:nvSpPr>
            <p:spPr>
              <a:xfrm>
                <a:off x="6188450" y="2741913"/>
                <a:ext cx="610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1433" extrusionOk="0">
                    <a:moveTo>
                      <a:pt x="628" y="0"/>
                    </a:moveTo>
                    <a:cubicBezTo>
                      <a:pt x="481" y="0"/>
                      <a:pt x="332" y="13"/>
                      <a:pt x="184" y="38"/>
                    </a:cubicBezTo>
                    <a:cubicBezTo>
                      <a:pt x="0" y="71"/>
                      <a:pt x="84" y="322"/>
                      <a:pt x="241" y="322"/>
                    </a:cubicBezTo>
                    <a:cubicBezTo>
                      <a:pt x="243" y="322"/>
                      <a:pt x="244" y="322"/>
                      <a:pt x="245" y="322"/>
                    </a:cubicBezTo>
                    <a:cubicBezTo>
                      <a:pt x="296" y="319"/>
                      <a:pt x="346" y="318"/>
                      <a:pt x="397" y="318"/>
                    </a:cubicBezTo>
                    <a:cubicBezTo>
                      <a:pt x="804" y="318"/>
                      <a:pt x="1214" y="397"/>
                      <a:pt x="1549" y="638"/>
                    </a:cubicBezTo>
                    <a:cubicBezTo>
                      <a:pt x="1833" y="834"/>
                      <a:pt x="1935" y="1121"/>
                      <a:pt x="2148" y="1372"/>
                    </a:cubicBezTo>
                    <a:cubicBezTo>
                      <a:pt x="2184" y="1413"/>
                      <a:pt x="2234" y="1432"/>
                      <a:pt x="2282" y="1432"/>
                    </a:cubicBezTo>
                    <a:cubicBezTo>
                      <a:pt x="2358" y="1432"/>
                      <a:pt x="2429" y="1382"/>
                      <a:pt x="2431" y="1289"/>
                    </a:cubicBezTo>
                    <a:cubicBezTo>
                      <a:pt x="2439" y="888"/>
                      <a:pt x="2049" y="506"/>
                      <a:pt x="1734" y="305"/>
                    </a:cubicBezTo>
                    <a:cubicBezTo>
                      <a:pt x="1392" y="91"/>
                      <a:pt x="1014" y="0"/>
                      <a:pt x="628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1"/>
              <p:cNvSpPr/>
              <p:nvPr/>
            </p:nvSpPr>
            <p:spPr>
              <a:xfrm>
                <a:off x="5857625" y="3059813"/>
                <a:ext cx="258213" cy="388433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5344" extrusionOk="0">
                    <a:moveTo>
                      <a:pt x="8920" y="1"/>
                    </a:moveTo>
                    <a:lnTo>
                      <a:pt x="0" y="12502"/>
                    </a:lnTo>
                    <a:lnTo>
                      <a:pt x="582" y="15344"/>
                    </a:lnTo>
                    <a:lnTo>
                      <a:pt x="10200" y="2555"/>
                    </a:lnTo>
                    <a:lnTo>
                      <a:pt x="8920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1"/>
              <p:cNvSpPr/>
              <p:nvPr/>
            </p:nvSpPr>
            <p:spPr>
              <a:xfrm>
                <a:off x="5857625" y="3059813"/>
                <a:ext cx="237735" cy="388433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15344" extrusionOk="0">
                    <a:moveTo>
                      <a:pt x="8920" y="1"/>
                    </a:moveTo>
                    <a:lnTo>
                      <a:pt x="0" y="12502"/>
                    </a:lnTo>
                    <a:lnTo>
                      <a:pt x="582" y="15344"/>
                    </a:lnTo>
                    <a:lnTo>
                      <a:pt x="996" y="14795"/>
                    </a:lnTo>
                    <a:cubicBezTo>
                      <a:pt x="898" y="13790"/>
                      <a:pt x="816" y="12682"/>
                      <a:pt x="1066" y="12243"/>
                    </a:cubicBezTo>
                    <a:cubicBezTo>
                      <a:pt x="1411" y="11636"/>
                      <a:pt x="7497" y="3429"/>
                      <a:pt x="9392" y="944"/>
                    </a:cubicBezTo>
                    <a:lnTo>
                      <a:pt x="892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1"/>
              <p:cNvSpPr/>
              <p:nvPr/>
            </p:nvSpPr>
            <p:spPr>
              <a:xfrm>
                <a:off x="6254750" y="3444738"/>
                <a:ext cx="191875" cy="544500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21780" extrusionOk="0">
                    <a:moveTo>
                      <a:pt x="1" y="0"/>
                    </a:moveTo>
                    <a:lnTo>
                      <a:pt x="6116" y="21779"/>
                    </a:lnTo>
                    <a:lnTo>
                      <a:pt x="7675" y="21517"/>
                    </a:lnTo>
                    <a:lnTo>
                      <a:pt x="2445" y="2371"/>
                    </a:lnTo>
                    <a:cubicBezTo>
                      <a:pt x="1629" y="1255"/>
                      <a:pt x="805" y="452"/>
                      <a:pt x="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1"/>
              <p:cNvSpPr/>
              <p:nvPr/>
            </p:nvSpPr>
            <p:spPr>
              <a:xfrm>
                <a:off x="6028975" y="3052013"/>
                <a:ext cx="263225" cy="432025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7281" extrusionOk="0">
                    <a:moveTo>
                      <a:pt x="3955" y="1"/>
                    </a:moveTo>
                    <a:cubicBezTo>
                      <a:pt x="3172" y="1"/>
                      <a:pt x="2407" y="276"/>
                      <a:pt x="1801" y="780"/>
                    </a:cubicBezTo>
                    <a:lnTo>
                      <a:pt x="1420" y="1095"/>
                    </a:lnTo>
                    <a:cubicBezTo>
                      <a:pt x="443" y="1903"/>
                      <a:pt x="0" y="3187"/>
                      <a:pt x="271" y="4426"/>
                    </a:cubicBezTo>
                    <a:lnTo>
                      <a:pt x="3495" y="17280"/>
                    </a:lnTo>
                    <a:cubicBezTo>
                      <a:pt x="3913" y="16300"/>
                      <a:pt x="4405" y="15496"/>
                      <a:pt x="4955" y="14885"/>
                    </a:cubicBezTo>
                    <a:lnTo>
                      <a:pt x="2785" y="5718"/>
                    </a:lnTo>
                    <a:cubicBezTo>
                      <a:pt x="2613" y="4853"/>
                      <a:pt x="3146" y="4004"/>
                      <a:pt x="3999" y="3783"/>
                    </a:cubicBezTo>
                    <a:cubicBezTo>
                      <a:pt x="4136" y="3747"/>
                      <a:pt x="4275" y="3731"/>
                      <a:pt x="4411" y="3731"/>
                    </a:cubicBezTo>
                    <a:cubicBezTo>
                      <a:pt x="5134" y="3731"/>
                      <a:pt x="5798" y="4206"/>
                      <a:pt x="6005" y="4934"/>
                    </a:cubicBezTo>
                    <a:lnTo>
                      <a:pt x="8437" y="13593"/>
                    </a:lnTo>
                    <a:cubicBezTo>
                      <a:pt x="9126" y="13740"/>
                      <a:pt x="9827" y="14085"/>
                      <a:pt x="10529" y="14614"/>
                    </a:cubicBezTo>
                    <a:lnTo>
                      <a:pt x="7219" y="2494"/>
                    </a:lnTo>
                    <a:cubicBezTo>
                      <a:pt x="6858" y="1165"/>
                      <a:pt x="5726" y="190"/>
                      <a:pt x="4356" y="25"/>
                    </a:cubicBezTo>
                    <a:cubicBezTo>
                      <a:pt x="4222" y="9"/>
                      <a:pt x="4088" y="1"/>
                      <a:pt x="395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1"/>
              <p:cNvSpPr/>
              <p:nvPr/>
            </p:nvSpPr>
            <p:spPr>
              <a:xfrm>
                <a:off x="6116325" y="3424138"/>
                <a:ext cx="178650" cy="608475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24339" extrusionOk="0">
                    <a:moveTo>
                      <a:pt x="1464" y="0"/>
                    </a:moveTo>
                    <a:cubicBezTo>
                      <a:pt x="911" y="611"/>
                      <a:pt x="419" y="1415"/>
                      <a:pt x="1" y="2395"/>
                    </a:cubicBezTo>
                    <a:lnTo>
                      <a:pt x="587" y="4741"/>
                    </a:lnTo>
                    <a:lnTo>
                      <a:pt x="5496" y="24338"/>
                    </a:lnTo>
                    <a:lnTo>
                      <a:pt x="7145" y="23990"/>
                    </a:lnTo>
                    <a:lnTo>
                      <a:pt x="1883" y="1768"/>
                    </a:lnTo>
                    <a:lnTo>
                      <a:pt x="146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1"/>
              <p:cNvSpPr/>
              <p:nvPr/>
            </p:nvSpPr>
            <p:spPr>
              <a:xfrm>
                <a:off x="6054100" y="3389813"/>
                <a:ext cx="543175" cy="1261750"/>
              </a:xfrm>
              <a:custGeom>
                <a:avLst/>
                <a:gdLst/>
                <a:ahLst/>
                <a:cxnLst/>
                <a:rect l="l" t="t" r="r" b="b"/>
                <a:pathLst>
                  <a:path w="21727" h="50470" extrusionOk="0">
                    <a:moveTo>
                      <a:pt x="6684" y="1"/>
                    </a:moveTo>
                    <a:cubicBezTo>
                      <a:pt x="6507" y="1"/>
                      <a:pt x="6331" y="15"/>
                      <a:pt x="6156" y="44"/>
                    </a:cubicBezTo>
                    <a:cubicBezTo>
                      <a:pt x="5340" y="188"/>
                      <a:pt x="4602" y="647"/>
                      <a:pt x="3953" y="1373"/>
                    </a:cubicBezTo>
                    <a:lnTo>
                      <a:pt x="4372" y="3141"/>
                    </a:lnTo>
                    <a:cubicBezTo>
                      <a:pt x="4901" y="2394"/>
                      <a:pt x="5517" y="1930"/>
                      <a:pt x="6222" y="1812"/>
                    </a:cubicBezTo>
                    <a:cubicBezTo>
                      <a:pt x="6347" y="1790"/>
                      <a:pt x="6473" y="1779"/>
                      <a:pt x="6601" y="1779"/>
                    </a:cubicBezTo>
                    <a:cubicBezTo>
                      <a:pt x="7063" y="1779"/>
                      <a:pt x="7541" y="1924"/>
                      <a:pt x="8027" y="2197"/>
                    </a:cubicBezTo>
                    <a:cubicBezTo>
                      <a:pt x="8831" y="2649"/>
                      <a:pt x="9655" y="3452"/>
                      <a:pt x="10471" y="4568"/>
                    </a:cubicBezTo>
                    <a:cubicBezTo>
                      <a:pt x="13227" y="8325"/>
                      <a:pt x="15885" y="15535"/>
                      <a:pt x="17365" y="24038"/>
                    </a:cubicBezTo>
                    <a:cubicBezTo>
                      <a:pt x="19622" y="36990"/>
                      <a:pt x="18293" y="48044"/>
                      <a:pt x="14393" y="48725"/>
                    </a:cubicBezTo>
                    <a:cubicBezTo>
                      <a:pt x="14267" y="48747"/>
                      <a:pt x="14141" y="48757"/>
                      <a:pt x="14013" y="48757"/>
                    </a:cubicBezTo>
                    <a:cubicBezTo>
                      <a:pt x="10177" y="48757"/>
                      <a:pt x="5431" y="39034"/>
                      <a:pt x="3249" y="26495"/>
                    </a:cubicBezTo>
                    <a:cubicBezTo>
                      <a:pt x="1797" y="18160"/>
                      <a:pt x="1829" y="10622"/>
                      <a:pt x="3076" y="6114"/>
                    </a:cubicBezTo>
                    <a:lnTo>
                      <a:pt x="2490" y="3768"/>
                    </a:lnTo>
                    <a:cubicBezTo>
                      <a:pt x="451" y="8497"/>
                      <a:pt x="0" y="17159"/>
                      <a:pt x="1653" y="26757"/>
                    </a:cubicBezTo>
                    <a:cubicBezTo>
                      <a:pt x="3959" y="40147"/>
                      <a:pt x="9512" y="50470"/>
                      <a:pt x="14278" y="50470"/>
                    </a:cubicBezTo>
                    <a:cubicBezTo>
                      <a:pt x="14462" y="50470"/>
                      <a:pt x="14645" y="50454"/>
                      <a:pt x="14827" y="50423"/>
                    </a:cubicBezTo>
                    <a:cubicBezTo>
                      <a:pt x="19712" y="49582"/>
                      <a:pt x="21726" y="37626"/>
                      <a:pt x="19334" y="23714"/>
                    </a:cubicBezTo>
                    <a:cubicBezTo>
                      <a:pt x="17473" y="12902"/>
                      <a:pt x="13498" y="4096"/>
                      <a:pt x="9524" y="1102"/>
                    </a:cubicBezTo>
                    <a:cubicBezTo>
                      <a:pt x="8822" y="573"/>
                      <a:pt x="8121" y="228"/>
                      <a:pt x="7432" y="81"/>
                    </a:cubicBezTo>
                    <a:cubicBezTo>
                      <a:pt x="7181" y="28"/>
                      <a:pt x="6931" y="1"/>
                      <a:pt x="6684" y="1"/>
                    </a:cubicBezTo>
                    <a:close/>
                  </a:path>
                </a:pathLst>
              </a:custGeom>
              <a:solidFill>
                <a:srgbClr val="D16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1"/>
              <p:cNvSpPr/>
              <p:nvPr/>
            </p:nvSpPr>
            <p:spPr>
              <a:xfrm>
                <a:off x="6111500" y="3128688"/>
                <a:ext cx="160700" cy="275875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11035" extrusionOk="0">
                    <a:moveTo>
                      <a:pt x="2012" y="1"/>
                    </a:moveTo>
                    <a:cubicBezTo>
                      <a:pt x="1882" y="1"/>
                      <a:pt x="1744" y="15"/>
                      <a:pt x="1596" y="42"/>
                    </a:cubicBezTo>
                    <a:cubicBezTo>
                      <a:pt x="826" y="190"/>
                      <a:pt x="161" y="576"/>
                      <a:pt x="1" y="1100"/>
                    </a:cubicBezTo>
                    <a:cubicBezTo>
                      <a:pt x="194" y="924"/>
                      <a:pt x="427" y="784"/>
                      <a:pt x="698" y="716"/>
                    </a:cubicBezTo>
                    <a:cubicBezTo>
                      <a:pt x="835" y="680"/>
                      <a:pt x="974" y="664"/>
                      <a:pt x="1110" y="664"/>
                    </a:cubicBezTo>
                    <a:cubicBezTo>
                      <a:pt x="1833" y="664"/>
                      <a:pt x="2497" y="1139"/>
                      <a:pt x="2704" y="1867"/>
                    </a:cubicBezTo>
                    <a:lnTo>
                      <a:pt x="5136" y="10526"/>
                    </a:lnTo>
                    <a:cubicBezTo>
                      <a:pt x="5562" y="10616"/>
                      <a:pt x="5998" y="10792"/>
                      <a:pt x="6428" y="11035"/>
                    </a:cubicBezTo>
                    <a:cubicBezTo>
                      <a:pt x="5816" y="8763"/>
                      <a:pt x="5526" y="7483"/>
                      <a:pt x="5246" y="6499"/>
                    </a:cubicBezTo>
                    <a:cubicBezTo>
                      <a:pt x="3997" y="2129"/>
                      <a:pt x="3627" y="1"/>
                      <a:pt x="201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1"/>
              <p:cNvSpPr/>
              <p:nvPr/>
            </p:nvSpPr>
            <p:spPr>
              <a:xfrm>
                <a:off x="6253525" y="3445037"/>
                <a:ext cx="179550" cy="556182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21990" extrusionOk="0">
                    <a:moveTo>
                      <a:pt x="0" y="1"/>
                    </a:moveTo>
                    <a:lnTo>
                      <a:pt x="6209" y="21989"/>
                    </a:lnTo>
                    <a:lnTo>
                      <a:pt x="7182" y="21477"/>
                    </a:lnTo>
                    <a:lnTo>
                      <a:pt x="1259" y="665"/>
                    </a:lnTo>
                    <a:cubicBezTo>
                      <a:pt x="722" y="23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1"/>
              <p:cNvSpPr/>
              <p:nvPr/>
            </p:nvSpPr>
            <p:spPr>
              <a:xfrm>
                <a:off x="6116325" y="3466488"/>
                <a:ext cx="153325" cy="56612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22645" extrusionOk="0">
                    <a:moveTo>
                      <a:pt x="329" y="0"/>
                    </a:moveTo>
                    <a:cubicBezTo>
                      <a:pt x="214" y="226"/>
                      <a:pt x="103" y="455"/>
                      <a:pt x="1" y="701"/>
                    </a:cubicBezTo>
                    <a:lnTo>
                      <a:pt x="587" y="3047"/>
                    </a:lnTo>
                    <a:lnTo>
                      <a:pt x="5496" y="22644"/>
                    </a:lnTo>
                    <a:lnTo>
                      <a:pt x="6132" y="22509"/>
                    </a:lnTo>
                    <a:cubicBezTo>
                      <a:pt x="5841" y="21393"/>
                      <a:pt x="2687" y="9433"/>
                      <a:pt x="32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1"/>
              <p:cNvSpPr/>
              <p:nvPr/>
            </p:nvSpPr>
            <p:spPr>
              <a:xfrm>
                <a:off x="6028975" y="3064413"/>
                <a:ext cx="95575" cy="41962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16785" extrusionOk="0">
                    <a:moveTo>
                      <a:pt x="2207" y="1"/>
                    </a:moveTo>
                    <a:cubicBezTo>
                      <a:pt x="2063" y="82"/>
                      <a:pt x="1928" y="177"/>
                      <a:pt x="1801" y="284"/>
                    </a:cubicBezTo>
                    <a:lnTo>
                      <a:pt x="1420" y="599"/>
                    </a:lnTo>
                    <a:cubicBezTo>
                      <a:pt x="443" y="1407"/>
                      <a:pt x="0" y="2691"/>
                      <a:pt x="271" y="3930"/>
                    </a:cubicBezTo>
                    <a:lnTo>
                      <a:pt x="3495" y="16784"/>
                    </a:lnTo>
                    <a:cubicBezTo>
                      <a:pt x="3597" y="16538"/>
                      <a:pt x="3708" y="16309"/>
                      <a:pt x="3823" y="16083"/>
                    </a:cubicBezTo>
                    <a:cubicBezTo>
                      <a:pt x="2596" y="11190"/>
                      <a:pt x="1854" y="7802"/>
                      <a:pt x="1308" y="5616"/>
                    </a:cubicBezTo>
                    <a:cubicBezTo>
                      <a:pt x="271" y="1469"/>
                      <a:pt x="1571" y="571"/>
                      <a:pt x="2207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1"/>
              <p:cNvSpPr/>
              <p:nvPr/>
            </p:nvSpPr>
            <p:spPr>
              <a:xfrm>
                <a:off x="6009800" y="2874738"/>
                <a:ext cx="104700" cy="17135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6854" extrusionOk="0">
                    <a:moveTo>
                      <a:pt x="2026" y="0"/>
                    </a:moveTo>
                    <a:lnTo>
                      <a:pt x="0" y="714"/>
                    </a:lnTo>
                    <a:lnTo>
                      <a:pt x="2166" y="6853"/>
                    </a:lnTo>
                    <a:lnTo>
                      <a:pt x="4188" y="6140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1"/>
              <p:cNvSpPr/>
              <p:nvPr/>
            </p:nvSpPr>
            <p:spPr>
              <a:xfrm>
                <a:off x="6047850" y="2874738"/>
                <a:ext cx="66650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6316" extrusionOk="0">
                    <a:moveTo>
                      <a:pt x="504" y="0"/>
                    </a:moveTo>
                    <a:lnTo>
                      <a:pt x="0" y="176"/>
                    </a:lnTo>
                    <a:lnTo>
                      <a:pt x="2161" y="6316"/>
                    </a:lnTo>
                    <a:lnTo>
                      <a:pt x="2666" y="614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1"/>
              <p:cNvSpPr/>
              <p:nvPr/>
            </p:nvSpPr>
            <p:spPr>
              <a:xfrm>
                <a:off x="6059175" y="2987788"/>
                <a:ext cx="22750" cy="3985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594" extrusionOk="0">
                    <a:moveTo>
                      <a:pt x="130" y="0"/>
                    </a:moveTo>
                    <a:cubicBezTo>
                      <a:pt x="60" y="0"/>
                      <a:pt x="0" y="56"/>
                      <a:pt x="43" y="150"/>
                    </a:cubicBezTo>
                    <a:cubicBezTo>
                      <a:pt x="150" y="391"/>
                      <a:pt x="248" y="637"/>
                      <a:pt x="347" y="879"/>
                    </a:cubicBezTo>
                    <a:cubicBezTo>
                      <a:pt x="437" y="1101"/>
                      <a:pt x="502" y="1351"/>
                      <a:pt x="659" y="1536"/>
                    </a:cubicBezTo>
                    <a:cubicBezTo>
                      <a:pt x="688" y="1574"/>
                      <a:pt x="736" y="1593"/>
                      <a:pt x="783" y="1593"/>
                    </a:cubicBezTo>
                    <a:cubicBezTo>
                      <a:pt x="848" y="1593"/>
                      <a:pt x="909" y="1554"/>
                      <a:pt x="905" y="1470"/>
                    </a:cubicBezTo>
                    <a:cubicBezTo>
                      <a:pt x="896" y="1233"/>
                      <a:pt x="757" y="1011"/>
                      <a:pt x="655" y="798"/>
                    </a:cubicBezTo>
                    <a:cubicBezTo>
                      <a:pt x="532" y="552"/>
                      <a:pt x="388" y="309"/>
                      <a:pt x="252" y="71"/>
                    </a:cubicBezTo>
                    <a:cubicBezTo>
                      <a:pt x="222" y="22"/>
                      <a:pt x="174" y="0"/>
                      <a:pt x="1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1"/>
              <p:cNvSpPr/>
              <p:nvPr/>
            </p:nvSpPr>
            <p:spPr>
              <a:xfrm>
                <a:off x="6044450" y="2766763"/>
                <a:ext cx="191150" cy="127575"/>
              </a:xfrm>
              <a:custGeom>
                <a:avLst/>
                <a:gdLst/>
                <a:ahLst/>
                <a:cxnLst/>
                <a:rect l="l" t="t" r="r" b="b"/>
                <a:pathLst>
                  <a:path w="7646" h="5103" extrusionOk="0">
                    <a:moveTo>
                      <a:pt x="5864" y="0"/>
                    </a:moveTo>
                    <a:cubicBezTo>
                      <a:pt x="5667" y="0"/>
                      <a:pt x="5468" y="37"/>
                      <a:pt x="5275" y="115"/>
                    </a:cubicBezTo>
                    <a:lnTo>
                      <a:pt x="0" y="2194"/>
                    </a:lnTo>
                    <a:lnTo>
                      <a:pt x="1182" y="5103"/>
                    </a:lnTo>
                    <a:lnTo>
                      <a:pt x="6456" y="3027"/>
                    </a:lnTo>
                    <a:cubicBezTo>
                      <a:pt x="7260" y="2699"/>
                      <a:pt x="7646" y="1785"/>
                      <a:pt x="7322" y="980"/>
                    </a:cubicBezTo>
                    <a:cubicBezTo>
                      <a:pt x="7072" y="369"/>
                      <a:pt x="6484" y="0"/>
                      <a:pt x="58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1"/>
              <p:cNvSpPr/>
              <p:nvPr/>
            </p:nvSpPr>
            <p:spPr>
              <a:xfrm>
                <a:off x="6063325" y="2792288"/>
                <a:ext cx="171875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4082" extrusionOk="0">
                    <a:moveTo>
                      <a:pt x="6579" y="1"/>
                    </a:moveTo>
                    <a:lnTo>
                      <a:pt x="6579" y="1"/>
                    </a:lnTo>
                    <a:cubicBezTo>
                      <a:pt x="6312" y="529"/>
                      <a:pt x="5820" y="894"/>
                      <a:pt x="5324" y="1108"/>
                    </a:cubicBezTo>
                    <a:cubicBezTo>
                      <a:pt x="4790" y="1337"/>
                      <a:pt x="1649" y="2453"/>
                      <a:pt x="0" y="3035"/>
                    </a:cubicBezTo>
                    <a:lnTo>
                      <a:pt x="427" y="4082"/>
                    </a:lnTo>
                    <a:lnTo>
                      <a:pt x="5701" y="2006"/>
                    </a:lnTo>
                    <a:cubicBezTo>
                      <a:pt x="6493" y="1686"/>
                      <a:pt x="6874" y="796"/>
                      <a:pt x="6579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1"/>
              <p:cNvSpPr/>
              <p:nvPr/>
            </p:nvSpPr>
            <p:spPr>
              <a:xfrm>
                <a:off x="6125825" y="2779563"/>
                <a:ext cx="7982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107" extrusionOk="0">
                    <a:moveTo>
                      <a:pt x="2629" y="1"/>
                    </a:moveTo>
                    <a:cubicBezTo>
                      <a:pt x="2403" y="1"/>
                      <a:pt x="2184" y="56"/>
                      <a:pt x="1942" y="140"/>
                    </a:cubicBezTo>
                    <a:cubicBezTo>
                      <a:pt x="1331" y="345"/>
                      <a:pt x="675" y="538"/>
                      <a:pt x="109" y="854"/>
                    </a:cubicBezTo>
                    <a:cubicBezTo>
                      <a:pt x="1" y="915"/>
                      <a:pt x="49" y="1107"/>
                      <a:pt x="170" y="1107"/>
                    </a:cubicBezTo>
                    <a:cubicBezTo>
                      <a:pt x="178" y="1107"/>
                      <a:pt x="186" y="1106"/>
                      <a:pt x="195" y="1104"/>
                    </a:cubicBezTo>
                    <a:cubicBezTo>
                      <a:pt x="1188" y="903"/>
                      <a:pt x="2057" y="317"/>
                      <a:pt x="3087" y="279"/>
                    </a:cubicBezTo>
                    <a:cubicBezTo>
                      <a:pt x="3193" y="275"/>
                      <a:pt x="3185" y="112"/>
                      <a:pt x="3098" y="82"/>
                    </a:cubicBezTo>
                    <a:cubicBezTo>
                      <a:pt x="2933" y="25"/>
                      <a:pt x="2780" y="1"/>
                      <a:pt x="2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1"/>
              <p:cNvSpPr/>
              <p:nvPr/>
            </p:nvSpPr>
            <p:spPr>
              <a:xfrm>
                <a:off x="6008775" y="2916688"/>
                <a:ext cx="97550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2468" extrusionOk="0">
                    <a:moveTo>
                      <a:pt x="2875" y="1"/>
                    </a:moveTo>
                    <a:cubicBezTo>
                      <a:pt x="2776" y="1"/>
                      <a:pt x="2675" y="17"/>
                      <a:pt x="2576" y="53"/>
                    </a:cubicBezTo>
                    <a:lnTo>
                      <a:pt x="722" y="697"/>
                    </a:lnTo>
                    <a:cubicBezTo>
                      <a:pt x="250" y="865"/>
                      <a:pt x="0" y="1382"/>
                      <a:pt x="164" y="1857"/>
                    </a:cubicBezTo>
                    <a:cubicBezTo>
                      <a:pt x="293" y="2233"/>
                      <a:pt x="645" y="2468"/>
                      <a:pt x="1021" y="2468"/>
                    </a:cubicBezTo>
                    <a:cubicBezTo>
                      <a:pt x="1122" y="2468"/>
                      <a:pt x="1225" y="2451"/>
                      <a:pt x="1325" y="2415"/>
                    </a:cubicBezTo>
                    <a:lnTo>
                      <a:pt x="3175" y="1771"/>
                    </a:lnTo>
                    <a:cubicBezTo>
                      <a:pt x="3646" y="1603"/>
                      <a:pt x="3901" y="1086"/>
                      <a:pt x="3733" y="611"/>
                    </a:cubicBezTo>
                    <a:cubicBezTo>
                      <a:pt x="3603" y="238"/>
                      <a:pt x="3250" y="1"/>
                      <a:pt x="287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1"/>
              <p:cNvSpPr/>
              <p:nvPr/>
            </p:nvSpPr>
            <p:spPr>
              <a:xfrm>
                <a:off x="6055100" y="2916688"/>
                <a:ext cx="51225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92" extrusionOk="0">
                    <a:moveTo>
                      <a:pt x="1022" y="1"/>
                    </a:moveTo>
                    <a:cubicBezTo>
                      <a:pt x="923" y="1"/>
                      <a:pt x="822" y="17"/>
                      <a:pt x="723" y="53"/>
                    </a:cubicBezTo>
                    <a:lnTo>
                      <a:pt x="600" y="94"/>
                    </a:lnTo>
                    <a:lnTo>
                      <a:pt x="1" y="611"/>
                    </a:lnTo>
                    <a:cubicBezTo>
                      <a:pt x="1" y="611"/>
                      <a:pt x="591" y="660"/>
                      <a:pt x="739" y="1078"/>
                    </a:cubicBezTo>
                    <a:cubicBezTo>
                      <a:pt x="842" y="1370"/>
                      <a:pt x="579" y="1832"/>
                      <a:pt x="407" y="2091"/>
                    </a:cubicBezTo>
                    <a:lnTo>
                      <a:pt x="1322" y="1771"/>
                    </a:lnTo>
                    <a:cubicBezTo>
                      <a:pt x="1793" y="1603"/>
                      <a:pt x="2048" y="1086"/>
                      <a:pt x="1880" y="611"/>
                    </a:cubicBezTo>
                    <a:cubicBezTo>
                      <a:pt x="1750" y="238"/>
                      <a:pt x="1397" y="1"/>
                      <a:pt x="1022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1"/>
              <p:cNvSpPr/>
              <p:nvPr/>
            </p:nvSpPr>
            <p:spPr>
              <a:xfrm>
                <a:off x="6024175" y="2946563"/>
                <a:ext cx="441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92" extrusionOk="0">
                    <a:moveTo>
                      <a:pt x="1426" y="0"/>
                    </a:moveTo>
                    <a:cubicBezTo>
                      <a:pt x="1406" y="0"/>
                      <a:pt x="1386" y="3"/>
                      <a:pt x="1366" y="10"/>
                    </a:cubicBezTo>
                    <a:cubicBezTo>
                      <a:pt x="955" y="150"/>
                      <a:pt x="484" y="273"/>
                      <a:pt x="106" y="486"/>
                    </a:cubicBezTo>
                    <a:cubicBezTo>
                      <a:pt x="1" y="543"/>
                      <a:pt x="112" y="692"/>
                      <a:pt x="197" y="692"/>
                    </a:cubicBezTo>
                    <a:cubicBezTo>
                      <a:pt x="198" y="692"/>
                      <a:pt x="199" y="692"/>
                      <a:pt x="200" y="692"/>
                    </a:cubicBezTo>
                    <a:cubicBezTo>
                      <a:pt x="647" y="687"/>
                      <a:pt x="1148" y="510"/>
                      <a:pt x="1562" y="359"/>
                    </a:cubicBezTo>
                    <a:cubicBezTo>
                      <a:pt x="1766" y="285"/>
                      <a:pt x="1611" y="0"/>
                      <a:pt x="1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1"/>
              <p:cNvSpPr/>
              <p:nvPr/>
            </p:nvSpPr>
            <p:spPr>
              <a:xfrm>
                <a:off x="6045475" y="3020463"/>
                <a:ext cx="9752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2468" extrusionOk="0">
                    <a:moveTo>
                      <a:pt x="2880" y="0"/>
                    </a:moveTo>
                    <a:cubicBezTo>
                      <a:pt x="2779" y="0"/>
                      <a:pt x="2677" y="17"/>
                      <a:pt x="2576" y="53"/>
                    </a:cubicBezTo>
                    <a:lnTo>
                      <a:pt x="726" y="697"/>
                    </a:lnTo>
                    <a:cubicBezTo>
                      <a:pt x="251" y="865"/>
                      <a:pt x="1" y="1382"/>
                      <a:pt x="164" y="1857"/>
                    </a:cubicBezTo>
                    <a:cubicBezTo>
                      <a:pt x="297" y="2232"/>
                      <a:pt x="647" y="2468"/>
                      <a:pt x="1022" y="2468"/>
                    </a:cubicBezTo>
                    <a:cubicBezTo>
                      <a:pt x="1123" y="2468"/>
                      <a:pt x="1225" y="2451"/>
                      <a:pt x="1326" y="2415"/>
                    </a:cubicBezTo>
                    <a:lnTo>
                      <a:pt x="3175" y="1772"/>
                    </a:lnTo>
                    <a:cubicBezTo>
                      <a:pt x="3651" y="1603"/>
                      <a:pt x="3901" y="1086"/>
                      <a:pt x="3737" y="610"/>
                    </a:cubicBezTo>
                    <a:cubicBezTo>
                      <a:pt x="3605" y="235"/>
                      <a:pt x="3255" y="0"/>
                      <a:pt x="288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1"/>
              <p:cNvSpPr/>
              <p:nvPr/>
            </p:nvSpPr>
            <p:spPr>
              <a:xfrm>
                <a:off x="6085475" y="3020463"/>
                <a:ext cx="57525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092" extrusionOk="0">
                    <a:moveTo>
                      <a:pt x="1280" y="0"/>
                    </a:moveTo>
                    <a:cubicBezTo>
                      <a:pt x="1179" y="0"/>
                      <a:pt x="1077" y="17"/>
                      <a:pt x="976" y="53"/>
                    </a:cubicBezTo>
                    <a:lnTo>
                      <a:pt x="858" y="93"/>
                    </a:lnTo>
                    <a:lnTo>
                      <a:pt x="0" y="454"/>
                    </a:lnTo>
                    <a:cubicBezTo>
                      <a:pt x="0" y="454"/>
                      <a:pt x="849" y="659"/>
                      <a:pt x="993" y="1078"/>
                    </a:cubicBezTo>
                    <a:cubicBezTo>
                      <a:pt x="1095" y="1369"/>
                      <a:pt x="833" y="1833"/>
                      <a:pt x="661" y="2091"/>
                    </a:cubicBezTo>
                    <a:lnTo>
                      <a:pt x="1575" y="1772"/>
                    </a:lnTo>
                    <a:cubicBezTo>
                      <a:pt x="2051" y="1603"/>
                      <a:pt x="2301" y="1086"/>
                      <a:pt x="2137" y="610"/>
                    </a:cubicBezTo>
                    <a:cubicBezTo>
                      <a:pt x="2005" y="235"/>
                      <a:pt x="1655" y="0"/>
                      <a:pt x="128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1"/>
              <p:cNvSpPr/>
              <p:nvPr/>
            </p:nvSpPr>
            <p:spPr>
              <a:xfrm>
                <a:off x="6061000" y="3050338"/>
                <a:ext cx="440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691" extrusionOk="0">
                    <a:moveTo>
                      <a:pt x="1422" y="0"/>
                    </a:moveTo>
                    <a:cubicBezTo>
                      <a:pt x="1402" y="0"/>
                      <a:pt x="1381" y="3"/>
                      <a:pt x="1360" y="10"/>
                    </a:cubicBezTo>
                    <a:cubicBezTo>
                      <a:pt x="951" y="149"/>
                      <a:pt x="478" y="272"/>
                      <a:pt x="105" y="486"/>
                    </a:cubicBezTo>
                    <a:cubicBezTo>
                      <a:pt x="0" y="542"/>
                      <a:pt x="111" y="691"/>
                      <a:pt x="196" y="691"/>
                    </a:cubicBezTo>
                    <a:cubicBezTo>
                      <a:pt x="198" y="691"/>
                      <a:pt x="199" y="691"/>
                      <a:pt x="200" y="691"/>
                    </a:cubicBezTo>
                    <a:cubicBezTo>
                      <a:pt x="643" y="687"/>
                      <a:pt x="1143" y="511"/>
                      <a:pt x="1561" y="359"/>
                    </a:cubicBezTo>
                    <a:cubicBezTo>
                      <a:pt x="1761" y="284"/>
                      <a:pt x="1610" y="0"/>
                      <a:pt x="14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1"/>
              <p:cNvSpPr/>
              <p:nvPr/>
            </p:nvSpPr>
            <p:spPr>
              <a:xfrm>
                <a:off x="5809525" y="2855088"/>
                <a:ext cx="209725" cy="133575"/>
              </a:xfrm>
              <a:custGeom>
                <a:avLst/>
                <a:gdLst/>
                <a:ahLst/>
                <a:cxnLst/>
                <a:rect l="l" t="t" r="r" b="b"/>
                <a:pathLst>
                  <a:path w="8389" h="5343" extrusionOk="0">
                    <a:moveTo>
                      <a:pt x="6612" y="1"/>
                    </a:moveTo>
                    <a:cubicBezTo>
                      <a:pt x="6414" y="1"/>
                      <a:pt x="6213" y="38"/>
                      <a:pt x="6018" y="118"/>
                    </a:cubicBezTo>
                    <a:lnTo>
                      <a:pt x="1" y="2488"/>
                    </a:lnTo>
                    <a:lnTo>
                      <a:pt x="1314" y="5343"/>
                    </a:lnTo>
                    <a:lnTo>
                      <a:pt x="7199" y="3026"/>
                    </a:lnTo>
                    <a:cubicBezTo>
                      <a:pt x="8003" y="2697"/>
                      <a:pt x="8388" y="1782"/>
                      <a:pt x="8065" y="979"/>
                    </a:cubicBezTo>
                    <a:cubicBezTo>
                      <a:pt x="7816" y="370"/>
                      <a:pt x="7230" y="1"/>
                      <a:pt x="661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1"/>
              <p:cNvSpPr/>
              <p:nvPr/>
            </p:nvSpPr>
            <p:spPr>
              <a:xfrm>
                <a:off x="5809525" y="2856563"/>
                <a:ext cx="209725" cy="132100"/>
              </a:xfrm>
              <a:custGeom>
                <a:avLst/>
                <a:gdLst/>
                <a:ahLst/>
                <a:cxnLst/>
                <a:rect l="l" t="t" r="r" b="b"/>
                <a:pathLst>
                  <a:path w="8389" h="5284" extrusionOk="0">
                    <a:moveTo>
                      <a:pt x="7018" y="1"/>
                    </a:moveTo>
                    <a:lnTo>
                      <a:pt x="7018" y="1"/>
                    </a:lnTo>
                    <a:cubicBezTo>
                      <a:pt x="7576" y="637"/>
                      <a:pt x="7449" y="1703"/>
                      <a:pt x="6961" y="1867"/>
                    </a:cubicBezTo>
                    <a:cubicBezTo>
                      <a:pt x="6325" y="2077"/>
                      <a:pt x="3302" y="3245"/>
                      <a:pt x="3302" y="3245"/>
                    </a:cubicBezTo>
                    <a:cubicBezTo>
                      <a:pt x="3302" y="3245"/>
                      <a:pt x="3302" y="2901"/>
                      <a:pt x="2958" y="2265"/>
                    </a:cubicBezTo>
                    <a:cubicBezTo>
                      <a:pt x="2794" y="1962"/>
                      <a:pt x="2499" y="1719"/>
                      <a:pt x="2236" y="1547"/>
                    </a:cubicBezTo>
                    <a:lnTo>
                      <a:pt x="1" y="2429"/>
                    </a:lnTo>
                    <a:lnTo>
                      <a:pt x="1314" y="5284"/>
                    </a:lnTo>
                    <a:lnTo>
                      <a:pt x="7199" y="2967"/>
                    </a:lnTo>
                    <a:cubicBezTo>
                      <a:pt x="8003" y="2638"/>
                      <a:pt x="8388" y="1723"/>
                      <a:pt x="8065" y="920"/>
                    </a:cubicBezTo>
                    <a:cubicBezTo>
                      <a:pt x="7872" y="448"/>
                      <a:pt x="7474" y="128"/>
                      <a:pt x="701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1"/>
              <p:cNvSpPr/>
              <p:nvPr/>
            </p:nvSpPr>
            <p:spPr>
              <a:xfrm>
                <a:off x="5891900" y="2869713"/>
                <a:ext cx="7117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1235" extrusionOk="0">
                    <a:moveTo>
                      <a:pt x="2581" y="0"/>
                    </a:moveTo>
                    <a:cubicBezTo>
                      <a:pt x="2562" y="0"/>
                      <a:pt x="2542" y="4"/>
                      <a:pt x="2522" y="12"/>
                    </a:cubicBezTo>
                    <a:cubicBezTo>
                      <a:pt x="2087" y="192"/>
                      <a:pt x="1661" y="394"/>
                      <a:pt x="1226" y="570"/>
                    </a:cubicBezTo>
                    <a:cubicBezTo>
                      <a:pt x="844" y="722"/>
                      <a:pt x="431" y="832"/>
                      <a:pt x="81" y="1054"/>
                    </a:cubicBezTo>
                    <a:cubicBezTo>
                      <a:pt x="1" y="1107"/>
                      <a:pt x="75" y="1235"/>
                      <a:pt x="156" y="1235"/>
                    </a:cubicBezTo>
                    <a:cubicBezTo>
                      <a:pt x="157" y="1235"/>
                      <a:pt x="159" y="1235"/>
                      <a:pt x="160" y="1235"/>
                    </a:cubicBezTo>
                    <a:cubicBezTo>
                      <a:pt x="997" y="1173"/>
                      <a:pt x="1947" y="701"/>
                      <a:pt x="2682" y="320"/>
                    </a:cubicBezTo>
                    <a:cubicBezTo>
                      <a:pt x="2846" y="236"/>
                      <a:pt x="2732" y="0"/>
                      <a:pt x="25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1"/>
              <p:cNvSpPr/>
              <p:nvPr/>
            </p:nvSpPr>
            <p:spPr>
              <a:xfrm>
                <a:off x="5608975" y="2886288"/>
                <a:ext cx="287950" cy="196975"/>
              </a:xfrm>
              <a:custGeom>
                <a:avLst/>
                <a:gdLst/>
                <a:ahLst/>
                <a:cxnLst/>
                <a:rect l="l" t="t" r="r" b="b"/>
                <a:pathLst>
                  <a:path w="11518" h="7879" extrusionOk="0">
                    <a:moveTo>
                      <a:pt x="8088" y="1"/>
                    </a:moveTo>
                    <a:cubicBezTo>
                      <a:pt x="7721" y="1"/>
                      <a:pt x="7348" y="68"/>
                      <a:pt x="6985" y="211"/>
                    </a:cubicBezTo>
                    <a:lnTo>
                      <a:pt x="2330" y="2024"/>
                    </a:lnTo>
                    <a:cubicBezTo>
                      <a:pt x="772" y="2635"/>
                      <a:pt x="0" y="4390"/>
                      <a:pt x="608" y="5948"/>
                    </a:cubicBezTo>
                    <a:cubicBezTo>
                      <a:pt x="1074" y="7146"/>
                      <a:pt x="2218" y="7879"/>
                      <a:pt x="3429" y="7879"/>
                    </a:cubicBezTo>
                    <a:cubicBezTo>
                      <a:pt x="3795" y="7879"/>
                      <a:pt x="4167" y="7812"/>
                      <a:pt x="4528" y="7671"/>
                    </a:cubicBezTo>
                    <a:lnTo>
                      <a:pt x="9188" y="5854"/>
                    </a:lnTo>
                    <a:cubicBezTo>
                      <a:pt x="10746" y="5244"/>
                      <a:pt x="11517" y="3488"/>
                      <a:pt x="10906" y="1929"/>
                    </a:cubicBezTo>
                    <a:cubicBezTo>
                      <a:pt x="10441" y="734"/>
                      <a:pt x="9298" y="1"/>
                      <a:pt x="8088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1"/>
              <p:cNvSpPr/>
              <p:nvPr/>
            </p:nvSpPr>
            <p:spPr>
              <a:xfrm>
                <a:off x="5650000" y="2886513"/>
                <a:ext cx="246925" cy="196725"/>
              </a:xfrm>
              <a:custGeom>
                <a:avLst/>
                <a:gdLst/>
                <a:ahLst/>
                <a:cxnLst/>
                <a:rect l="l" t="t" r="r" b="b"/>
                <a:pathLst>
                  <a:path w="9877" h="7869" extrusionOk="0">
                    <a:moveTo>
                      <a:pt x="6632" y="1"/>
                    </a:moveTo>
                    <a:lnTo>
                      <a:pt x="6632" y="1"/>
                    </a:lnTo>
                    <a:cubicBezTo>
                      <a:pt x="7305" y="559"/>
                      <a:pt x="7904" y="1010"/>
                      <a:pt x="8121" y="2002"/>
                    </a:cubicBezTo>
                    <a:cubicBezTo>
                      <a:pt x="8863" y="5402"/>
                      <a:pt x="2039" y="6547"/>
                      <a:pt x="0" y="7281"/>
                    </a:cubicBezTo>
                    <a:cubicBezTo>
                      <a:pt x="517" y="7659"/>
                      <a:pt x="1145" y="7869"/>
                      <a:pt x="1792" y="7869"/>
                    </a:cubicBezTo>
                    <a:cubicBezTo>
                      <a:pt x="2157" y="7869"/>
                      <a:pt x="2527" y="7802"/>
                      <a:pt x="2887" y="7662"/>
                    </a:cubicBezTo>
                    <a:lnTo>
                      <a:pt x="7547" y="5845"/>
                    </a:lnTo>
                    <a:cubicBezTo>
                      <a:pt x="9105" y="5235"/>
                      <a:pt x="9876" y="3479"/>
                      <a:pt x="9265" y="1920"/>
                    </a:cubicBezTo>
                    <a:cubicBezTo>
                      <a:pt x="8822" y="788"/>
                      <a:pt x="7773" y="75"/>
                      <a:pt x="6632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1"/>
              <p:cNvSpPr/>
              <p:nvPr/>
            </p:nvSpPr>
            <p:spPr>
              <a:xfrm>
                <a:off x="5632350" y="2982488"/>
                <a:ext cx="522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3168" extrusionOk="0">
                    <a:moveTo>
                      <a:pt x="649" y="1"/>
                    </a:moveTo>
                    <a:cubicBezTo>
                      <a:pt x="605" y="1"/>
                      <a:pt x="562" y="8"/>
                      <a:pt x="521" y="21"/>
                    </a:cubicBezTo>
                    <a:cubicBezTo>
                      <a:pt x="103" y="160"/>
                      <a:pt x="0" y="972"/>
                      <a:pt x="292" y="1834"/>
                    </a:cubicBezTo>
                    <a:cubicBezTo>
                      <a:pt x="551" y="2614"/>
                      <a:pt x="1039" y="3167"/>
                      <a:pt x="1439" y="3167"/>
                    </a:cubicBezTo>
                    <a:cubicBezTo>
                      <a:pt x="1483" y="3167"/>
                      <a:pt x="1526" y="3160"/>
                      <a:pt x="1567" y="3147"/>
                    </a:cubicBezTo>
                    <a:cubicBezTo>
                      <a:pt x="1982" y="3007"/>
                      <a:pt x="2088" y="2195"/>
                      <a:pt x="1797" y="1330"/>
                    </a:cubicBezTo>
                    <a:cubicBezTo>
                      <a:pt x="1539" y="554"/>
                      <a:pt x="1047" y="1"/>
                      <a:pt x="649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1"/>
              <p:cNvSpPr/>
              <p:nvPr/>
            </p:nvSpPr>
            <p:spPr>
              <a:xfrm>
                <a:off x="5516800" y="2282613"/>
                <a:ext cx="172500" cy="477550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19102" extrusionOk="0">
                    <a:moveTo>
                      <a:pt x="2545" y="1"/>
                    </a:moveTo>
                    <a:cubicBezTo>
                      <a:pt x="1839" y="1"/>
                      <a:pt x="1461" y="994"/>
                      <a:pt x="2227" y="1443"/>
                    </a:cubicBezTo>
                    <a:cubicBezTo>
                      <a:pt x="5345" y="3268"/>
                      <a:pt x="5287" y="7230"/>
                      <a:pt x="4651" y="10372"/>
                    </a:cubicBezTo>
                    <a:cubicBezTo>
                      <a:pt x="4048" y="13349"/>
                      <a:pt x="2699" y="15654"/>
                      <a:pt x="521" y="17738"/>
                    </a:cubicBezTo>
                    <a:cubicBezTo>
                      <a:pt x="0" y="18234"/>
                      <a:pt x="456" y="19101"/>
                      <a:pt x="1058" y="19101"/>
                    </a:cubicBezTo>
                    <a:cubicBezTo>
                      <a:pt x="1182" y="19101"/>
                      <a:pt x="1311" y="19065"/>
                      <a:pt x="1440" y="18981"/>
                    </a:cubicBezTo>
                    <a:cubicBezTo>
                      <a:pt x="4487" y="16996"/>
                      <a:pt x="5943" y="13149"/>
                      <a:pt x="6415" y="9691"/>
                    </a:cubicBezTo>
                    <a:cubicBezTo>
                      <a:pt x="6899" y="6151"/>
                      <a:pt x="6403" y="2066"/>
                      <a:pt x="2998" y="130"/>
                    </a:cubicBezTo>
                    <a:cubicBezTo>
                      <a:pt x="2838" y="40"/>
                      <a:pt x="2685" y="1"/>
                      <a:pt x="2545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1"/>
              <p:cNvSpPr/>
              <p:nvPr/>
            </p:nvSpPr>
            <p:spPr>
              <a:xfrm>
                <a:off x="5528975" y="2282688"/>
                <a:ext cx="168825" cy="47742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19097" extrusionOk="0">
                    <a:moveTo>
                      <a:pt x="2063" y="0"/>
                    </a:moveTo>
                    <a:cubicBezTo>
                      <a:pt x="1919" y="0"/>
                      <a:pt x="1789" y="42"/>
                      <a:pt x="1678" y="111"/>
                    </a:cubicBezTo>
                    <a:cubicBezTo>
                      <a:pt x="2454" y="512"/>
                      <a:pt x="3881" y="1481"/>
                      <a:pt x="4566" y="3363"/>
                    </a:cubicBezTo>
                    <a:cubicBezTo>
                      <a:pt x="5493" y="5915"/>
                      <a:pt x="6753" y="13600"/>
                      <a:pt x="1" y="18797"/>
                    </a:cubicBezTo>
                    <a:cubicBezTo>
                      <a:pt x="144" y="18975"/>
                      <a:pt x="350" y="19096"/>
                      <a:pt x="575" y="19096"/>
                    </a:cubicBezTo>
                    <a:cubicBezTo>
                      <a:pt x="697" y="19096"/>
                      <a:pt x="826" y="19060"/>
                      <a:pt x="953" y="18978"/>
                    </a:cubicBezTo>
                    <a:cubicBezTo>
                      <a:pt x="4000" y="16993"/>
                      <a:pt x="5456" y="13146"/>
                      <a:pt x="5928" y="9688"/>
                    </a:cubicBezTo>
                    <a:cubicBezTo>
                      <a:pt x="6412" y="6148"/>
                      <a:pt x="5916" y="2063"/>
                      <a:pt x="2511" y="127"/>
                    </a:cubicBezTo>
                    <a:cubicBezTo>
                      <a:pt x="2352" y="39"/>
                      <a:pt x="2201" y="0"/>
                      <a:pt x="2063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1"/>
              <p:cNvSpPr/>
              <p:nvPr/>
            </p:nvSpPr>
            <p:spPr>
              <a:xfrm>
                <a:off x="5309125" y="2394588"/>
                <a:ext cx="483800" cy="633950"/>
              </a:xfrm>
              <a:custGeom>
                <a:avLst/>
                <a:gdLst/>
                <a:ahLst/>
                <a:cxnLst/>
                <a:rect l="l" t="t" r="r" b="b"/>
                <a:pathLst>
                  <a:path w="19352" h="25358" extrusionOk="0">
                    <a:moveTo>
                      <a:pt x="6412" y="1"/>
                    </a:moveTo>
                    <a:cubicBezTo>
                      <a:pt x="3017" y="1"/>
                      <a:pt x="1" y="7000"/>
                      <a:pt x="674" y="12976"/>
                    </a:cubicBezTo>
                    <a:cubicBezTo>
                      <a:pt x="1520" y="20477"/>
                      <a:pt x="12823" y="22799"/>
                      <a:pt x="13668" y="23541"/>
                    </a:cubicBezTo>
                    <a:cubicBezTo>
                      <a:pt x="14449" y="24224"/>
                      <a:pt x="13965" y="25358"/>
                      <a:pt x="14638" y="25358"/>
                    </a:cubicBezTo>
                    <a:cubicBezTo>
                      <a:pt x="14693" y="25358"/>
                      <a:pt x="14756" y="25350"/>
                      <a:pt x="14828" y="25334"/>
                    </a:cubicBezTo>
                    <a:cubicBezTo>
                      <a:pt x="15780" y="25124"/>
                      <a:pt x="15886" y="23328"/>
                      <a:pt x="15886" y="23328"/>
                    </a:cubicBezTo>
                    <a:cubicBezTo>
                      <a:pt x="15886" y="23328"/>
                      <a:pt x="15990" y="24912"/>
                      <a:pt x="16625" y="25018"/>
                    </a:cubicBezTo>
                    <a:cubicBezTo>
                      <a:pt x="16642" y="25021"/>
                      <a:pt x="16659" y="25022"/>
                      <a:pt x="16676" y="25022"/>
                    </a:cubicBezTo>
                    <a:cubicBezTo>
                      <a:pt x="17290" y="25022"/>
                      <a:pt x="17892" y="23223"/>
                      <a:pt x="17892" y="23221"/>
                    </a:cubicBezTo>
                    <a:lnTo>
                      <a:pt x="17892" y="23221"/>
                    </a:lnTo>
                    <a:cubicBezTo>
                      <a:pt x="17892" y="23222"/>
                      <a:pt x="17577" y="24280"/>
                      <a:pt x="17892" y="24702"/>
                    </a:cubicBezTo>
                    <a:cubicBezTo>
                      <a:pt x="17947" y="24774"/>
                      <a:pt x="18026" y="24816"/>
                      <a:pt x="18119" y="24816"/>
                    </a:cubicBezTo>
                    <a:cubicBezTo>
                      <a:pt x="18570" y="24816"/>
                      <a:pt x="19351" y="23854"/>
                      <a:pt x="19267" y="20793"/>
                    </a:cubicBezTo>
                    <a:cubicBezTo>
                      <a:pt x="19159" y="17098"/>
                      <a:pt x="11449" y="15831"/>
                      <a:pt x="7962" y="13189"/>
                    </a:cubicBezTo>
                    <a:cubicBezTo>
                      <a:pt x="4477" y="10548"/>
                      <a:pt x="11034" y="3928"/>
                      <a:pt x="9025" y="1496"/>
                    </a:cubicBezTo>
                    <a:cubicBezTo>
                      <a:pt x="8166" y="455"/>
                      <a:pt x="7277" y="1"/>
                      <a:pt x="6412" y="1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1"/>
              <p:cNvSpPr/>
              <p:nvPr/>
            </p:nvSpPr>
            <p:spPr>
              <a:xfrm>
                <a:off x="5309125" y="2394588"/>
                <a:ext cx="483525" cy="618375"/>
              </a:xfrm>
              <a:custGeom>
                <a:avLst/>
                <a:gdLst/>
                <a:ahLst/>
                <a:cxnLst/>
                <a:rect l="l" t="t" r="r" b="b"/>
                <a:pathLst>
                  <a:path w="19341" h="24735" extrusionOk="0">
                    <a:moveTo>
                      <a:pt x="6412" y="1"/>
                    </a:moveTo>
                    <a:cubicBezTo>
                      <a:pt x="3017" y="1"/>
                      <a:pt x="1" y="7000"/>
                      <a:pt x="674" y="12976"/>
                    </a:cubicBezTo>
                    <a:cubicBezTo>
                      <a:pt x="699" y="13202"/>
                      <a:pt x="785" y="13213"/>
                      <a:pt x="831" y="13431"/>
                    </a:cubicBezTo>
                    <a:cubicBezTo>
                      <a:pt x="1031" y="13456"/>
                      <a:pt x="1253" y="13467"/>
                      <a:pt x="1492" y="13467"/>
                    </a:cubicBezTo>
                    <a:cubicBezTo>
                      <a:pt x="2654" y="13467"/>
                      <a:pt x="4197" y="13185"/>
                      <a:pt x="5350" y="12685"/>
                    </a:cubicBezTo>
                    <a:cubicBezTo>
                      <a:pt x="5469" y="12633"/>
                      <a:pt x="5579" y="12608"/>
                      <a:pt x="5688" y="12608"/>
                    </a:cubicBezTo>
                    <a:cubicBezTo>
                      <a:pt x="6706" y="12608"/>
                      <a:pt x="7514" y="14785"/>
                      <a:pt x="13164" y="16798"/>
                    </a:cubicBezTo>
                    <a:cubicBezTo>
                      <a:pt x="16387" y="17947"/>
                      <a:pt x="18389" y="19263"/>
                      <a:pt x="18676" y="21503"/>
                    </a:cubicBezTo>
                    <a:cubicBezTo>
                      <a:pt x="18856" y="22913"/>
                      <a:pt x="18582" y="24070"/>
                      <a:pt x="18352" y="24734"/>
                    </a:cubicBezTo>
                    <a:cubicBezTo>
                      <a:pt x="18795" y="24460"/>
                      <a:pt x="19340" y="23373"/>
                      <a:pt x="19267" y="20793"/>
                    </a:cubicBezTo>
                    <a:cubicBezTo>
                      <a:pt x="19159" y="17098"/>
                      <a:pt x="11449" y="15831"/>
                      <a:pt x="7962" y="13189"/>
                    </a:cubicBezTo>
                    <a:cubicBezTo>
                      <a:pt x="5255" y="11138"/>
                      <a:pt x="8602" y="6692"/>
                      <a:pt x="9296" y="3665"/>
                    </a:cubicBezTo>
                    <a:lnTo>
                      <a:pt x="9410" y="2783"/>
                    </a:lnTo>
                    <a:cubicBezTo>
                      <a:pt x="9423" y="2283"/>
                      <a:pt x="9316" y="1848"/>
                      <a:pt x="9025" y="1496"/>
                    </a:cubicBezTo>
                    <a:cubicBezTo>
                      <a:pt x="8166" y="455"/>
                      <a:pt x="7277" y="1"/>
                      <a:pt x="6412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1"/>
              <p:cNvSpPr/>
              <p:nvPr/>
            </p:nvSpPr>
            <p:spPr>
              <a:xfrm>
                <a:off x="5847675" y="2207188"/>
                <a:ext cx="121650" cy="466975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18679" extrusionOk="0">
                    <a:moveTo>
                      <a:pt x="936" y="1"/>
                    </a:moveTo>
                    <a:cubicBezTo>
                      <a:pt x="459" y="1"/>
                      <a:pt x="1" y="468"/>
                      <a:pt x="324" y="1080"/>
                    </a:cubicBezTo>
                    <a:cubicBezTo>
                      <a:pt x="1748" y="3767"/>
                      <a:pt x="2277" y="5936"/>
                      <a:pt x="2261" y="8992"/>
                    </a:cubicBezTo>
                    <a:cubicBezTo>
                      <a:pt x="2244" y="11928"/>
                      <a:pt x="1486" y="14746"/>
                      <a:pt x="759" y="17568"/>
                    </a:cubicBezTo>
                    <a:cubicBezTo>
                      <a:pt x="603" y="18175"/>
                      <a:pt x="1190" y="18679"/>
                      <a:pt x="1705" y="18679"/>
                    </a:cubicBezTo>
                    <a:cubicBezTo>
                      <a:pt x="1988" y="18679"/>
                      <a:pt x="2249" y="18528"/>
                      <a:pt x="2355" y="18159"/>
                    </a:cubicBezTo>
                    <a:cubicBezTo>
                      <a:pt x="4139" y="11937"/>
                      <a:pt x="4865" y="6199"/>
                      <a:pt x="1564" y="382"/>
                    </a:cubicBezTo>
                    <a:cubicBezTo>
                      <a:pt x="1412" y="115"/>
                      <a:pt x="1171" y="1"/>
                      <a:pt x="936" y="1"/>
                    </a:cubicBezTo>
                    <a:close/>
                  </a:path>
                </a:pathLst>
              </a:custGeom>
              <a:solidFill>
                <a:srgbClr val="CD30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1"/>
              <p:cNvSpPr/>
              <p:nvPr/>
            </p:nvSpPr>
            <p:spPr>
              <a:xfrm>
                <a:off x="5874850" y="2211913"/>
                <a:ext cx="94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18323" extrusionOk="0">
                    <a:moveTo>
                      <a:pt x="320" y="0"/>
                    </a:moveTo>
                    <a:cubicBezTo>
                      <a:pt x="104" y="193"/>
                      <a:pt x="0" y="513"/>
                      <a:pt x="202" y="891"/>
                    </a:cubicBezTo>
                    <a:cubicBezTo>
                      <a:pt x="1624" y="3578"/>
                      <a:pt x="2154" y="5747"/>
                      <a:pt x="2137" y="8803"/>
                    </a:cubicBezTo>
                    <a:cubicBezTo>
                      <a:pt x="2125" y="11739"/>
                      <a:pt x="1363" y="14557"/>
                      <a:pt x="636" y="17379"/>
                    </a:cubicBezTo>
                    <a:cubicBezTo>
                      <a:pt x="534" y="17777"/>
                      <a:pt x="751" y="18125"/>
                      <a:pt x="1054" y="18322"/>
                    </a:cubicBezTo>
                    <a:cubicBezTo>
                      <a:pt x="1145" y="18241"/>
                      <a:pt x="1223" y="18125"/>
                      <a:pt x="1268" y="17970"/>
                    </a:cubicBezTo>
                    <a:cubicBezTo>
                      <a:pt x="3052" y="11748"/>
                      <a:pt x="3778" y="6010"/>
                      <a:pt x="477" y="193"/>
                    </a:cubicBezTo>
                    <a:cubicBezTo>
                      <a:pt x="431" y="116"/>
                      <a:pt x="378" y="55"/>
                      <a:pt x="320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1"/>
              <p:cNvSpPr/>
              <p:nvPr/>
            </p:nvSpPr>
            <p:spPr>
              <a:xfrm>
                <a:off x="5283425" y="2389163"/>
                <a:ext cx="319225" cy="317875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12715" extrusionOk="0">
                    <a:moveTo>
                      <a:pt x="7961" y="1"/>
                    </a:moveTo>
                    <a:cubicBezTo>
                      <a:pt x="6005" y="1"/>
                      <a:pt x="4591" y="1502"/>
                      <a:pt x="3625" y="3062"/>
                    </a:cubicBezTo>
                    <a:cubicBezTo>
                      <a:pt x="1686" y="6199"/>
                      <a:pt x="0" y="9014"/>
                      <a:pt x="390" y="11914"/>
                    </a:cubicBezTo>
                    <a:cubicBezTo>
                      <a:pt x="454" y="12377"/>
                      <a:pt x="858" y="12715"/>
                      <a:pt x="1317" y="12715"/>
                    </a:cubicBezTo>
                    <a:cubicBezTo>
                      <a:pt x="1362" y="12715"/>
                      <a:pt x="1407" y="12711"/>
                      <a:pt x="1452" y="12705"/>
                    </a:cubicBezTo>
                    <a:lnTo>
                      <a:pt x="8392" y="11717"/>
                    </a:lnTo>
                    <a:cubicBezTo>
                      <a:pt x="8814" y="11659"/>
                      <a:pt x="9143" y="11323"/>
                      <a:pt x="9187" y="10900"/>
                    </a:cubicBezTo>
                    <a:cubicBezTo>
                      <a:pt x="9586" y="7184"/>
                      <a:pt x="12768" y="1007"/>
                      <a:pt x="8888" y="109"/>
                    </a:cubicBezTo>
                    <a:cubicBezTo>
                      <a:pt x="8566" y="35"/>
                      <a:pt x="8257" y="1"/>
                      <a:pt x="7961" y="1"/>
                    </a:cubicBezTo>
                    <a:close/>
                  </a:path>
                </a:pathLst>
              </a:custGeom>
              <a:solidFill>
                <a:srgbClr val="FFB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1"/>
              <p:cNvSpPr/>
              <p:nvPr/>
            </p:nvSpPr>
            <p:spPr>
              <a:xfrm>
                <a:off x="5451800" y="2390838"/>
                <a:ext cx="150850" cy="297175"/>
              </a:xfrm>
              <a:custGeom>
                <a:avLst/>
                <a:gdLst/>
                <a:ahLst/>
                <a:cxnLst/>
                <a:rect l="l" t="t" r="r" b="b"/>
                <a:pathLst>
                  <a:path w="6034" h="11887" extrusionOk="0">
                    <a:moveTo>
                      <a:pt x="1911" y="1"/>
                    </a:moveTo>
                    <a:lnTo>
                      <a:pt x="1911" y="1"/>
                    </a:lnTo>
                    <a:cubicBezTo>
                      <a:pt x="2157" y="555"/>
                      <a:pt x="2272" y="1371"/>
                      <a:pt x="2083" y="2569"/>
                    </a:cubicBezTo>
                    <a:cubicBezTo>
                      <a:pt x="1657" y="5259"/>
                      <a:pt x="279" y="9324"/>
                      <a:pt x="0" y="11887"/>
                    </a:cubicBezTo>
                    <a:lnTo>
                      <a:pt x="1657" y="11650"/>
                    </a:lnTo>
                    <a:cubicBezTo>
                      <a:pt x="2079" y="11592"/>
                      <a:pt x="2408" y="11256"/>
                      <a:pt x="2452" y="10833"/>
                    </a:cubicBezTo>
                    <a:cubicBezTo>
                      <a:pt x="2851" y="7117"/>
                      <a:pt x="6033" y="940"/>
                      <a:pt x="2153" y="42"/>
                    </a:cubicBezTo>
                    <a:cubicBezTo>
                      <a:pt x="2071" y="25"/>
                      <a:pt x="1993" y="14"/>
                      <a:pt x="1911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1"/>
              <p:cNvSpPr/>
              <p:nvPr/>
            </p:nvSpPr>
            <p:spPr>
              <a:xfrm>
                <a:off x="5977575" y="2569063"/>
                <a:ext cx="366425" cy="175525"/>
              </a:xfrm>
              <a:custGeom>
                <a:avLst/>
                <a:gdLst/>
                <a:ahLst/>
                <a:cxnLst/>
                <a:rect l="l" t="t" r="r" b="b"/>
                <a:pathLst>
                  <a:path w="14657" h="7021" extrusionOk="0">
                    <a:moveTo>
                      <a:pt x="3906" y="0"/>
                    </a:moveTo>
                    <a:cubicBezTo>
                      <a:pt x="2344" y="1383"/>
                      <a:pt x="1039" y="1986"/>
                      <a:pt x="1" y="2183"/>
                    </a:cubicBezTo>
                    <a:cubicBezTo>
                      <a:pt x="391" y="2724"/>
                      <a:pt x="781" y="3208"/>
                      <a:pt x="1150" y="3593"/>
                    </a:cubicBezTo>
                    <a:cubicBezTo>
                      <a:pt x="3612" y="6164"/>
                      <a:pt x="7630" y="6307"/>
                      <a:pt x="8490" y="6307"/>
                    </a:cubicBezTo>
                    <a:cubicBezTo>
                      <a:pt x="8597" y="6307"/>
                      <a:pt x="8655" y="6304"/>
                      <a:pt x="8655" y="6304"/>
                    </a:cubicBezTo>
                    <a:lnTo>
                      <a:pt x="9250" y="5943"/>
                    </a:lnTo>
                    <a:cubicBezTo>
                      <a:pt x="9337" y="5857"/>
                      <a:pt x="9450" y="5812"/>
                      <a:pt x="9564" y="5812"/>
                    </a:cubicBezTo>
                    <a:cubicBezTo>
                      <a:pt x="9655" y="5812"/>
                      <a:pt x="9746" y="5840"/>
                      <a:pt x="9825" y="5899"/>
                    </a:cubicBezTo>
                    <a:cubicBezTo>
                      <a:pt x="10244" y="6213"/>
                      <a:pt x="10711" y="7020"/>
                      <a:pt x="11348" y="7020"/>
                    </a:cubicBezTo>
                    <a:cubicBezTo>
                      <a:pt x="11434" y="7020"/>
                      <a:pt x="11524" y="7005"/>
                      <a:pt x="11616" y="6973"/>
                    </a:cubicBezTo>
                    <a:cubicBezTo>
                      <a:pt x="12114" y="6802"/>
                      <a:pt x="11713" y="5418"/>
                      <a:pt x="11655" y="5222"/>
                    </a:cubicBezTo>
                    <a:lnTo>
                      <a:pt x="11655" y="5222"/>
                    </a:lnTo>
                    <a:cubicBezTo>
                      <a:pt x="11703" y="5383"/>
                      <a:pt x="12025" y="6326"/>
                      <a:pt x="12563" y="6326"/>
                    </a:cubicBezTo>
                    <a:cubicBezTo>
                      <a:pt x="12637" y="6326"/>
                      <a:pt x="12715" y="6308"/>
                      <a:pt x="12798" y="6268"/>
                    </a:cubicBezTo>
                    <a:cubicBezTo>
                      <a:pt x="13532" y="5907"/>
                      <a:pt x="12741" y="4632"/>
                      <a:pt x="12741" y="4631"/>
                    </a:cubicBezTo>
                    <a:lnTo>
                      <a:pt x="12741" y="4631"/>
                    </a:lnTo>
                    <a:cubicBezTo>
                      <a:pt x="12741" y="4631"/>
                      <a:pt x="13474" y="5661"/>
                      <a:pt x="13960" y="5661"/>
                    </a:cubicBezTo>
                    <a:cubicBezTo>
                      <a:pt x="14006" y="5661"/>
                      <a:pt x="14049" y="5652"/>
                      <a:pt x="14090" y="5632"/>
                    </a:cubicBezTo>
                    <a:cubicBezTo>
                      <a:pt x="14562" y="5394"/>
                      <a:pt x="14656" y="3798"/>
                      <a:pt x="13229" y="3507"/>
                    </a:cubicBezTo>
                    <a:cubicBezTo>
                      <a:pt x="13070" y="3474"/>
                      <a:pt x="12860" y="3464"/>
                      <a:pt x="12610" y="3464"/>
                    </a:cubicBezTo>
                    <a:cubicBezTo>
                      <a:pt x="12114" y="3464"/>
                      <a:pt x="11460" y="3506"/>
                      <a:pt x="10723" y="3506"/>
                    </a:cubicBezTo>
                    <a:cubicBezTo>
                      <a:pt x="8492" y="3506"/>
                      <a:pt x="5509" y="3119"/>
                      <a:pt x="3906" y="0"/>
                    </a:cubicBez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1"/>
              <p:cNvSpPr/>
              <p:nvPr/>
            </p:nvSpPr>
            <p:spPr>
              <a:xfrm>
                <a:off x="5977575" y="2569063"/>
                <a:ext cx="3639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5464" extrusionOk="0">
                    <a:moveTo>
                      <a:pt x="3906" y="0"/>
                    </a:moveTo>
                    <a:cubicBezTo>
                      <a:pt x="2344" y="1383"/>
                      <a:pt x="1039" y="1986"/>
                      <a:pt x="1" y="2183"/>
                    </a:cubicBezTo>
                    <a:cubicBezTo>
                      <a:pt x="108" y="2330"/>
                      <a:pt x="211" y="2469"/>
                      <a:pt x="317" y="2605"/>
                    </a:cubicBezTo>
                    <a:cubicBezTo>
                      <a:pt x="1103" y="2256"/>
                      <a:pt x="2550" y="1648"/>
                      <a:pt x="3167" y="1648"/>
                    </a:cubicBezTo>
                    <a:cubicBezTo>
                      <a:pt x="3210" y="1648"/>
                      <a:pt x="3248" y="1651"/>
                      <a:pt x="3283" y="1657"/>
                    </a:cubicBezTo>
                    <a:cubicBezTo>
                      <a:pt x="4004" y="1784"/>
                      <a:pt x="4858" y="3531"/>
                      <a:pt x="8220" y="3872"/>
                    </a:cubicBezTo>
                    <a:cubicBezTo>
                      <a:pt x="8812" y="3932"/>
                      <a:pt x="9338" y="3954"/>
                      <a:pt x="9807" y="3954"/>
                    </a:cubicBezTo>
                    <a:cubicBezTo>
                      <a:pt x="11050" y="3954"/>
                      <a:pt x="11893" y="3801"/>
                      <a:pt x="12506" y="3801"/>
                    </a:cubicBezTo>
                    <a:cubicBezTo>
                      <a:pt x="12979" y="3801"/>
                      <a:pt x="13314" y="3892"/>
                      <a:pt x="13590" y="4213"/>
                    </a:cubicBezTo>
                    <a:cubicBezTo>
                      <a:pt x="13885" y="4553"/>
                      <a:pt x="14077" y="5057"/>
                      <a:pt x="14258" y="5464"/>
                    </a:cubicBezTo>
                    <a:cubicBezTo>
                      <a:pt x="14558" y="4983"/>
                      <a:pt x="14463" y="3758"/>
                      <a:pt x="13229" y="3507"/>
                    </a:cubicBezTo>
                    <a:cubicBezTo>
                      <a:pt x="13070" y="3474"/>
                      <a:pt x="12860" y="3464"/>
                      <a:pt x="12610" y="3464"/>
                    </a:cubicBezTo>
                    <a:cubicBezTo>
                      <a:pt x="12114" y="3464"/>
                      <a:pt x="11460" y="3506"/>
                      <a:pt x="10723" y="3506"/>
                    </a:cubicBezTo>
                    <a:cubicBezTo>
                      <a:pt x="8492" y="3506"/>
                      <a:pt x="5509" y="3119"/>
                      <a:pt x="3906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1"/>
              <p:cNvSpPr/>
              <p:nvPr/>
            </p:nvSpPr>
            <p:spPr>
              <a:xfrm rot="-1265394">
                <a:off x="5976045" y="2811271"/>
                <a:ext cx="94211" cy="127639"/>
              </a:xfrm>
              <a:prstGeom prst="roundRect">
                <a:avLst>
                  <a:gd name="adj" fmla="val 16667"/>
                </a:avLst>
              </a:pr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1"/>
              <p:cNvSpPr/>
              <p:nvPr/>
            </p:nvSpPr>
            <p:spPr>
              <a:xfrm>
                <a:off x="5986458" y="2817358"/>
                <a:ext cx="685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1234" extrusionOk="0">
                    <a:moveTo>
                      <a:pt x="1648" y="0"/>
                    </a:moveTo>
                    <a:cubicBezTo>
                      <a:pt x="1132" y="0"/>
                      <a:pt x="520" y="328"/>
                      <a:pt x="133" y="550"/>
                    </a:cubicBezTo>
                    <a:cubicBezTo>
                      <a:pt x="0" y="622"/>
                      <a:pt x="89" y="796"/>
                      <a:pt x="216" y="796"/>
                    </a:cubicBezTo>
                    <a:cubicBezTo>
                      <a:pt x="227" y="796"/>
                      <a:pt x="237" y="795"/>
                      <a:pt x="248" y="793"/>
                    </a:cubicBezTo>
                    <a:cubicBezTo>
                      <a:pt x="601" y="707"/>
                      <a:pt x="945" y="571"/>
                      <a:pt x="1299" y="501"/>
                    </a:cubicBezTo>
                    <a:cubicBezTo>
                      <a:pt x="1425" y="475"/>
                      <a:pt x="1536" y="459"/>
                      <a:pt x="1634" y="459"/>
                    </a:cubicBezTo>
                    <a:cubicBezTo>
                      <a:pt x="1887" y="459"/>
                      <a:pt x="2057" y="565"/>
                      <a:pt x="2196" y="874"/>
                    </a:cubicBezTo>
                    <a:cubicBezTo>
                      <a:pt x="2258" y="1010"/>
                      <a:pt x="2278" y="1071"/>
                      <a:pt x="2385" y="1174"/>
                    </a:cubicBezTo>
                    <a:cubicBezTo>
                      <a:pt x="2420" y="1209"/>
                      <a:pt x="2475" y="1234"/>
                      <a:pt x="2524" y="1234"/>
                    </a:cubicBezTo>
                    <a:cubicBezTo>
                      <a:pt x="2574" y="1234"/>
                      <a:pt x="2619" y="1209"/>
                      <a:pt x="2635" y="1145"/>
                    </a:cubicBezTo>
                    <a:cubicBezTo>
                      <a:pt x="2742" y="719"/>
                      <a:pt x="2348" y="173"/>
                      <a:pt x="1942" y="42"/>
                    </a:cubicBezTo>
                    <a:cubicBezTo>
                      <a:pt x="1850" y="13"/>
                      <a:pt x="1751" y="0"/>
                      <a:pt x="1648" y="0"/>
                    </a:cubicBezTo>
                    <a:close/>
                  </a:path>
                </a:pathLst>
              </a:custGeom>
              <a:solidFill>
                <a:srgbClr val="CE80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1"/>
              <p:cNvSpPr/>
              <p:nvPr/>
            </p:nvSpPr>
            <p:spPr>
              <a:xfrm>
                <a:off x="6284375" y="3981938"/>
                <a:ext cx="148400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414" extrusionOk="0">
                    <a:moveTo>
                      <a:pt x="5319" y="0"/>
                    </a:moveTo>
                    <a:cubicBezTo>
                      <a:pt x="5197" y="0"/>
                      <a:pt x="5047" y="29"/>
                      <a:pt x="4865" y="96"/>
                    </a:cubicBezTo>
                    <a:cubicBezTo>
                      <a:pt x="3770" y="503"/>
                      <a:pt x="70" y="1400"/>
                      <a:pt x="70" y="1400"/>
                    </a:cubicBezTo>
                    <a:cubicBezTo>
                      <a:pt x="70" y="1400"/>
                      <a:pt x="325" y="1478"/>
                      <a:pt x="0" y="2413"/>
                    </a:cubicBezTo>
                    <a:lnTo>
                      <a:pt x="5878" y="707"/>
                    </a:lnTo>
                    <a:cubicBezTo>
                      <a:pt x="5878" y="707"/>
                      <a:pt x="5935" y="0"/>
                      <a:pt x="531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1"/>
              <p:cNvSpPr/>
              <p:nvPr/>
            </p:nvSpPr>
            <p:spPr>
              <a:xfrm>
                <a:off x="6163375" y="3452438"/>
                <a:ext cx="1357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239" extrusionOk="0">
                    <a:moveTo>
                      <a:pt x="542" y="0"/>
                    </a:moveTo>
                    <a:cubicBezTo>
                      <a:pt x="354" y="180"/>
                      <a:pt x="173" y="394"/>
                      <a:pt x="1" y="636"/>
                    </a:cubicBezTo>
                    <a:lnTo>
                      <a:pt x="145" y="1238"/>
                    </a:lnTo>
                    <a:cubicBezTo>
                      <a:pt x="264" y="799"/>
                      <a:pt x="400" y="385"/>
                      <a:pt x="542" y="0"/>
                    </a:cubicBezTo>
                    <a:close/>
                  </a:path>
                </a:pathLst>
              </a:custGeom>
              <a:solidFill>
                <a:srgbClr val="DBE6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1"/>
              <p:cNvSpPr/>
              <p:nvPr/>
            </p:nvSpPr>
            <p:spPr>
              <a:xfrm>
                <a:off x="6099000" y="3542638"/>
                <a:ext cx="373575" cy="1066125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42645" extrusionOk="0">
                    <a:moveTo>
                      <a:pt x="1280" y="1"/>
                    </a:moveTo>
                    <a:lnTo>
                      <a:pt x="1280" y="1"/>
                    </a:lnTo>
                    <a:cubicBezTo>
                      <a:pt x="33" y="4509"/>
                      <a:pt x="1" y="12047"/>
                      <a:pt x="1453" y="20382"/>
                    </a:cubicBezTo>
                    <a:cubicBezTo>
                      <a:pt x="1707" y="21854"/>
                      <a:pt x="1998" y="23290"/>
                      <a:pt x="2322" y="24672"/>
                    </a:cubicBezTo>
                    <a:cubicBezTo>
                      <a:pt x="2975" y="24659"/>
                      <a:pt x="3639" y="24651"/>
                      <a:pt x="4311" y="24643"/>
                    </a:cubicBezTo>
                    <a:cubicBezTo>
                      <a:pt x="3766" y="22601"/>
                      <a:pt x="3282" y="20431"/>
                      <a:pt x="2880" y="18167"/>
                    </a:cubicBezTo>
                    <a:cubicBezTo>
                      <a:pt x="1850" y="12318"/>
                      <a:pt x="1559" y="6847"/>
                      <a:pt x="1911" y="2520"/>
                    </a:cubicBezTo>
                    <a:lnTo>
                      <a:pt x="1280" y="1"/>
                    </a:lnTo>
                    <a:close/>
                    <a:moveTo>
                      <a:pt x="2876" y="26899"/>
                    </a:moveTo>
                    <a:lnTo>
                      <a:pt x="2876" y="26899"/>
                    </a:lnTo>
                    <a:cubicBezTo>
                      <a:pt x="3397" y="28863"/>
                      <a:pt x="3979" y="30701"/>
                      <a:pt x="4599" y="32382"/>
                    </a:cubicBezTo>
                    <a:cubicBezTo>
                      <a:pt x="6628" y="37772"/>
                      <a:pt x="9081" y="41529"/>
                      <a:pt x="11353" y="42489"/>
                    </a:cubicBezTo>
                    <a:cubicBezTo>
                      <a:pt x="11645" y="42591"/>
                      <a:pt x="11932" y="42644"/>
                      <a:pt x="12215" y="42644"/>
                    </a:cubicBezTo>
                    <a:cubicBezTo>
                      <a:pt x="12342" y="42644"/>
                      <a:pt x="12469" y="42633"/>
                      <a:pt x="12597" y="42612"/>
                    </a:cubicBezTo>
                    <a:cubicBezTo>
                      <a:pt x="13532" y="42447"/>
                      <a:pt x="14319" y="41689"/>
                      <a:pt x="14942" y="40450"/>
                    </a:cubicBezTo>
                    <a:lnTo>
                      <a:pt x="14942" y="40450"/>
                    </a:lnTo>
                    <a:cubicBezTo>
                      <a:pt x="14770" y="40528"/>
                      <a:pt x="14585" y="40586"/>
                      <a:pt x="14401" y="40619"/>
                    </a:cubicBezTo>
                    <a:cubicBezTo>
                      <a:pt x="14261" y="40639"/>
                      <a:pt x="14126" y="40651"/>
                      <a:pt x="13987" y="40651"/>
                    </a:cubicBezTo>
                    <a:cubicBezTo>
                      <a:pt x="10992" y="40651"/>
                      <a:pt x="7478" y="35089"/>
                      <a:pt x="4972" y="26932"/>
                    </a:cubicBezTo>
                    <a:cubicBezTo>
                      <a:pt x="4262" y="26919"/>
                      <a:pt x="3560" y="26911"/>
                      <a:pt x="2876" y="26899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1"/>
              <p:cNvSpPr/>
              <p:nvPr/>
            </p:nvSpPr>
            <p:spPr>
              <a:xfrm>
                <a:off x="6159075" y="4167513"/>
                <a:ext cx="61450" cy="3940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576" extrusionOk="0">
                    <a:moveTo>
                      <a:pt x="2007" y="1"/>
                    </a:moveTo>
                    <a:cubicBezTo>
                      <a:pt x="1322" y="14"/>
                      <a:pt x="653" y="21"/>
                      <a:pt x="1" y="29"/>
                    </a:cubicBezTo>
                    <a:cubicBezTo>
                      <a:pt x="124" y="542"/>
                      <a:pt x="247" y="1051"/>
                      <a:pt x="379" y="1547"/>
                    </a:cubicBezTo>
                    <a:cubicBezTo>
                      <a:pt x="1055" y="1559"/>
                      <a:pt x="1748" y="1568"/>
                      <a:pt x="2458" y="1576"/>
                    </a:cubicBezTo>
                    <a:cubicBezTo>
                      <a:pt x="2302" y="1063"/>
                      <a:pt x="2154" y="538"/>
                      <a:pt x="2007" y="1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1"/>
              <p:cNvSpPr/>
              <p:nvPr/>
            </p:nvSpPr>
            <p:spPr>
              <a:xfrm>
                <a:off x="6157025" y="4158713"/>
                <a:ext cx="66275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9" extrusionOk="0">
                    <a:moveTo>
                      <a:pt x="1990" y="0"/>
                    </a:moveTo>
                    <a:cubicBezTo>
                      <a:pt x="1318" y="8"/>
                      <a:pt x="654" y="16"/>
                      <a:pt x="1" y="29"/>
                    </a:cubicBezTo>
                    <a:cubicBezTo>
                      <a:pt x="25" y="148"/>
                      <a:pt x="54" y="267"/>
                      <a:pt x="83" y="381"/>
                    </a:cubicBezTo>
                    <a:cubicBezTo>
                      <a:pt x="735" y="373"/>
                      <a:pt x="1404" y="366"/>
                      <a:pt x="2089" y="353"/>
                    </a:cubicBezTo>
                    <a:cubicBezTo>
                      <a:pt x="2056" y="238"/>
                      <a:pt x="2023" y="119"/>
                      <a:pt x="1990" y="0"/>
                    </a:cubicBezTo>
                    <a:close/>
                    <a:moveTo>
                      <a:pt x="461" y="1899"/>
                    </a:moveTo>
                    <a:lnTo>
                      <a:pt x="461" y="1899"/>
                    </a:lnTo>
                    <a:cubicBezTo>
                      <a:pt x="493" y="2018"/>
                      <a:pt x="522" y="2137"/>
                      <a:pt x="555" y="2256"/>
                    </a:cubicBezTo>
                    <a:cubicBezTo>
                      <a:pt x="1239" y="2268"/>
                      <a:pt x="1941" y="2276"/>
                      <a:pt x="2651" y="2289"/>
                    </a:cubicBezTo>
                    <a:cubicBezTo>
                      <a:pt x="2613" y="2166"/>
                      <a:pt x="2577" y="2047"/>
                      <a:pt x="2540" y="1928"/>
                    </a:cubicBezTo>
                    <a:cubicBezTo>
                      <a:pt x="1830" y="1920"/>
                      <a:pt x="1137" y="1911"/>
                      <a:pt x="461" y="1899"/>
                    </a:cubicBezTo>
                    <a:close/>
                  </a:path>
                </a:pathLst>
              </a:custGeom>
              <a:solidFill>
                <a:srgbClr val="8C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1"/>
              <p:cNvSpPr/>
              <p:nvPr/>
            </p:nvSpPr>
            <p:spPr>
              <a:xfrm>
                <a:off x="6128925" y="3512213"/>
                <a:ext cx="21575" cy="934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3737" extrusionOk="0">
                    <a:moveTo>
                      <a:pt x="284" y="0"/>
                    </a:moveTo>
                    <a:cubicBezTo>
                      <a:pt x="182" y="288"/>
                      <a:pt x="91" y="583"/>
                      <a:pt x="1" y="898"/>
                    </a:cubicBezTo>
                    <a:lnTo>
                      <a:pt x="83" y="1218"/>
                    </a:lnTo>
                    <a:lnTo>
                      <a:pt x="714" y="3737"/>
                    </a:lnTo>
                    <a:cubicBezTo>
                      <a:pt x="756" y="3241"/>
                      <a:pt x="805" y="2756"/>
                      <a:pt x="862" y="2293"/>
                    </a:cubicBezTo>
                    <a:cubicBezTo>
                      <a:pt x="665" y="1522"/>
                      <a:pt x="473" y="759"/>
                      <a:pt x="284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1"/>
              <p:cNvSpPr/>
              <p:nvPr/>
            </p:nvSpPr>
            <p:spPr>
              <a:xfrm>
                <a:off x="5317875" y="2007663"/>
                <a:ext cx="90875" cy="867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471" extrusionOk="0">
                    <a:moveTo>
                      <a:pt x="3597" y="0"/>
                    </a:moveTo>
                    <a:lnTo>
                      <a:pt x="2683" y="58"/>
                    </a:lnTo>
                    <a:cubicBezTo>
                      <a:pt x="2683" y="58"/>
                      <a:pt x="2912" y="846"/>
                      <a:pt x="2658" y="874"/>
                    </a:cubicBezTo>
                    <a:cubicBezTo>
                      <a:pt x="2651" y="875"/>
                      <a:pt x="2643" y="876"/>
                      <a:pt x="2633" y="876"/>
                    </a:cubicBezTo>
                    <a:cubicBezTo>
                      <a:pt x="2434" y="876"/>
                      <a:pt x="1738" y="704"/>
                      <a:pt x="1153" y="704"/>
                    </a:cubicBezTo>
                    <a:cubicBezTo>
                      <a:pt x="771" y="704"/>
                      <a:pt x="436" y="777"/>
                      <a:pt x="316" y="1018"/>
                    </a:cubicBezTo>
                    <a:cubicBezTo>
                      <a:pt x="0" y="1645"/>
                      <a:pt x="1284" y="3159"/>
                      <a:pt x="2601" y="3331"/>
                    </a:cubicBezTo>
                    <a:lnTo>
                      <a:pt x="3634" y="3470"/>
                    </a:lnTo>
                    <a:lnTo>
                      <a:pt x="3597" y="0"/>
                    </a:lnTo>
                    <a:close/>
                  </a:path>
                </a:pathLst>
              </a:custGeom>
              <a:solidFill>
                <a:srgbClr val="FEC3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1"/>
              <p:cNvSpPr/>
              <p:nvPr/>
            </p:nvSpPr>
            <p:spPr>
              <a:xfrm>
                <a:off x="5314500" y="2033113"/>
                <a:ext cx="7967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3187" h="2356" extrusionOk="0">
                    <a:moveTo>
                      <a:pt x="451" y="0"/>
                    </a:moveTo>
                    <a:lnTo>
                      <a:pt x="451" y="0"/>
                    </a:lnTo>
                    <a:cubicBezTo>
                      <a:pt x="0" y="459"/>
                      <a:pt x="1612" y="2153"/>
                      <a:pt x="2399" y="2329"/>
                    </a:cubicBezTo>
                    <a:cubicBezTo>
                      <a:pt x="2480" y="2348"/>
                      <a:pt x="2553" y="2356"/>
                      <a:pt x="2618" y="2356"/>
                    </a:cubicBezTo>
                    <a:cubicBezTo>
                      <a:pt x="3187" y="2356"/>
                      <a:pt x="3170" y="1719"/>
                      <a:pt x="3170" y="1719"/>
                    </a:cubicBez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1"/>
              <p:cNvSpPr/>
              <p:nvPr/>
            </p:nvSpPr>
            <p:spPr>
              <a:xfrm>
                <a:off x="5319700" y="2003663"/>
                <a:ext cx="72725" cy="94350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774" extrusionOk="0">
                    <a:moveTo>
                      <a:pt x="2556" y="1"/>
                    </a:moveTo>
                    <a:lnTo>
                      <a:pt x="2269" y="128"/>
                    </a:lnTo>
                    <a:cubicBezTo>
                      <a:pt x="2401" y="423"/>
                      <a:pt x="2503" y="743"/>
                      <a:pt x="2511" y="874"/>
                    </a:cubicBezTo>
                    <a:cubicBezTo>
                      <a:pt x="2433" y="870"/>
                      <a:pt x="2306" y="845"/>
                      <a:pt x="2191" y="830"/>
                    </a:cubicBezTo>
                    <a:cubicBezTo>
                      <a:pt x="1859" y="774"/>
                      <a:pt x="1447" y="706"/>
                      <a:pt x="1073" y="706"/>
                    </a:cubicBezTo>
                    <a:cubicBezTo>
                      <a:pt x="640" y="706"/>
                      <a:pt x="256" y="798"/>
                      <a:pt x="99" y="1108"/>
                    </a:cubicBezTo>
                    <a:cubicBezTo>
                      <a:pt x="1" y="1309"/>
                      <a:pt x="33" y="1584"/>
                      <a:pt x="206" y="1904"/>
                    </a:cubicBezTo>
                    <a:cubicBezTo>
                      <a:pt x="616" y="2679"/>
                      <a:pt x="1786" y="3639"/>
                      <a:pt x="2802" y="3774"/>
                    </a:cubicBezTo>
                    <a:lnTo>
                      <a:pt x="2844" y="3463"/>
                    </a:lnTo>
                    <a:cubicBezTo>
                      <a:pt x="1949" y="3344"/>
                      <a:pt x="858" y="2466"/>
                      <a:pt x="481" y="1756"/>
                    </a:cubicBezTo>
                    <a:cubicBezTo>
                      <a:pt x="366" y="1538"/>
                      <a:pt x="329" y="1354"/>
                      <a:pt x="383" y="1248"/>
                    </a:cubicBezTo>
                    <a:cubicBezTo>
                      <a:pt x="469" y="1076"/>
                      <a:pt x="745" y="1022"/>
                      <a:pt x="1067" y="1022"/>
                    </a:cubicBezTo>
                    <a:cubicBezTo>
                      <a:pt x="1437" y="1022"/>
                      <a:pt x="1868" y="1093"/>
                      <a:pt x="2142" y="1137"/>
                    </a:cubicBezTo>
                    <a:cubicBezTo>
                      <a:pt x="2352" y="1174"/>
                      <a:pt x="2473" y="1192"/>
                      <a:pt x="2555" y="1192"/>
                    </a:cubicBezTo>
                    <a:cubicBezTo>
                      <a:pt x="2572" y="1192"/>
                      <a:pt x="2587" y="1191"/>
                      <a:pt x="2602" y="1190"/>
                    </a:cubicBezTo>
                    <a:cubicBezTo>
                      <a:pt x="2679" y="1182"/>
                      <a:pt x="2740" y="1141"/>
                      <a:pt x="2782" y="1071"/>
                    </a:cubicBezTo>
                    <a:cubicBezTo>
                      <a:pt x="2909" y="849"/>
                      <a:pt x="2691" y="304"/>
                      <a:pt x="2556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81" name="Google Shape;2281;p41"/>
              <p:cNvGrpSpPr/>
              <p:nvPr/>
            </p:nvGrpSpPr>
            <p:grpSpPr>
              <a:xfrm>
                <a:off x="7158598" y="3155565"/>
                <a:ext cx="856417" cy="1215324"/>
                <a:chOff x="4598640" y="4070171"/>
                <a:chExt cx="483633" cy="686430"/>
              </a:xfrm>
            </p:grpSpPr>
            <p:sp>
              <p:nvSpPr>
                <p:cNvPr id="2282" name="Google Shape;2282;p41"/>
                <p:cNvSpPr/>
                <p:nvPr/>
              </p:nvSpPr>
              <p:spPr>
                <a:xfrm flipH="1">
                  <a:off x="4635663" y="4378790"/>
                  <a:ext cx="117684" cy="107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" h="1878" extrusionOk="0">
                      <a:moveTo>
                        <a:pt x="1032" y="1"/>
                      </a:moveTo>
                      <a:cubicBezTo>
                        <a:pt x="369" y="1"/>
                        <a:pt x="123" y="885"/>
                        <a:pt x="35" y="1438"/>
                      </a:cubicBezTo>
                      <a:cubicBezTo>
                        <a:pt x="0" y="1669"/>
                        <a:pt x="178" y="1878"/>
                        <a:pt x="413" y="1878"/>
                      </a:cubicBezTo>
                      <a:lnTo>
                        <a:pt x="1650" y="1878"/>
                      </a:lnTo>
                      <a:cubicBezTo>
                        <a:pt x="1881" y="1878"/>
                        <a:pt x="2062" y="1669"/>
                        <a:pt x="2025" y="1438"/>
                      </a:cubicBezTo>
                      <a:cubicBezTo>
                        <a:pt x="1936" y="885"/>
                        <a:pt x="1691" y="1"/>
                        <a:pt x="103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41"/>
                <p:cNvSpPr/>
                <p:nvPr/>
              </p:nvSpPr>
              <p:spPr>
                <a:xfrm flipH="1">
                  <a:off x="4734579" y="4308909"/>
                  <a:ext cx="63548" cy="23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4074" extrusionOk="0">
                      <a:moveTo>
                        <a:pt x="274" y="0"/>
                      </a:moveTo>
                      <a:cubicBezTo>
                        <a:pt x="194" y="0"/>
                        <a:pt x="114" y="49"/>
                        <a:pt x="106" y="153"/>
                      </a:cubicBezTo>
                      <a:cubicBezTo>
                        <a:pt x="1" y="1516"/>
                        <a:pt x="301" y="2700"/>
                        <a:pt x="758" y="3977"/>
                      </a:cubicBezTo>
                      <a:cubicBezTo>
                        <a:pt x="782" y="4045"/>
                        <a:pt x="832" y="4074"/>
                        <a:pt x="886" y="4074"/>
                      </a:cubicBezTo>
                      <a:cubicBezTo>
                        <a:pt x="993" y="4074"/>
                        <a:pt x="1113" y="3960"/>
                        <a:pt x="1066" y="3823"/>
                      </a:cubicBezTo>
                      <a:cubicBezTo>
                        <a:pt x="629" y="2601"/>
                        <a:pt x="349" y="1489"/>
                        <a:pt x="448" y="181"/>
                      </a:cubicBezTo>
                      <a:cubicBezTo>
                        <a:pt x="457" y="63"/>
                        <a:pt x="365" y="0"/>
                        <a:pt x="274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41"/>
                <p:cNvSpPr/>
                <p:nvPr/>
              </p:nvSpPr>
              <p:spPr>
                <a:xfrm flipH="1">
                  <a:off x="4675026" y="4070171"/>
                  <a:ext cx="236052" cy="251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8" h="4407" extrusionOk="0">
                      <a:moveTo>
                        <a:pt x="2018" y="0"/>
                      </a:moveTo>
                      <a:cubicBezTo>
                        <a:pt x="188" y="0"/>
                        <a:pt x="0" y="2765"/>
                        <a:pt x="0" y="3915"/>
                      </a:cubicBezTo>
                      <a:cubicBezTo>
                        <a:pt x="0" y="4185"/>
                        <a:pt x="222" y="4404"/>
                        <a:pt x="492" y="4404"/>
                      </a:cubicBezTo>
                      <a:cubicBezTo>
                        <a:pt x="728" y="4402"/>
                        <a:pt x="1034" y="4402"/>
                        <a:pt x="1368" y="4402"/>
                      </a:cubicBezTo>
                      <a:cubicBezTo>
                        <a:pt x="2149" y="4402"/>
                        <a:pt x="3085" y="4405"/>
                        <a:pt x="3643" y="4407"/>
                      </a:cubicBezTo>
                      <a:cubicBezTo>
                        <a:pt x="3920" y="4407"/>
                        <a:pt x="4138" y="4182"/>
                        <a:pt x="4131" y="3905"/>
                      </a:cubicBezTo>
                      <a:cubicBezTo>
                        <a:pt x="4104" y="2745"/>
                        <a:pt x="3841" y="0"/>
                        <a:pt x="2018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41"/>
                <p:cNvSpPr/>
                <p:nvPr/>
              </p:nvSpPr>
              <p:spPr>
                <a:xfrm flipH="1">
                  <a:off x="4639369" y="4222313"/>
                  <a:ext cx="38220" cy="36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6361" extrusionOk="0">
                      <a:moveTo>
                        <a:pt x="278" y="0"/>
                      </a:moveTo>
                      <a:cubicBezTo>
                        <a:pt x="178" y="0"/>
                        <a:pt x="68" y="85"/>
                        <a:pt x="93" y="214"/>
                      </a:cubicBezTo>
                      <a:cubicBezTo>
                        <a:pt x="284" y="1241"/>
                        <a:pt x="325" y="2265"/>
                        <a:pt x="229" y="3303"/>
                      </a:cubicBezTo>
                      <a:cubicBezTo>
                        <a:pt x="141" y="4269"/>
                        <a:pt x="0" y="5225"/>
                        <a:pt x="96" y="6198"/>
                      </a:cubicBezTo>
                      <a:cubicBezTo>
                        <a:pt x="107" y="6306"/>
                        <a:pt x="199" y="6360"/>
                        <a:pt x="285" y="6360"/>
                      </a:cubicBezTo>
                      <a:cubicBezTo>
                        <a:pt x="370" y="6360"/>
                        <a:pt x="449" y="6307"/>
                        <a:pt x="437" y="6198"/>
                      </a:cubicBezTo>
                      <a:cubicBezTo>
                        <a:pt x="335" y="5150"/>
                        <a:pt x="509" y="4129"/>
                        <a:pt x="591" y="3089"/>
                      </a:cubicBezTo>
                      <a:cubicBezTo>
                        <a:pt x="670" y="2091"/>
                        <a:pt x="608" y="1105"/>
                        <a:pt x="424" y="125"/>
                      </a:cubicBezTo>
                      <a:cubicBezTo>
                        <a:pt x="408" y="38"/>
                        <a:pt x="345" y="0"/>
                        <a:pt x="27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41"/>
                <p:cNvSpPr/>
                <p:nvPr/>
              </p:nvSpPr>
              <p:spPr>
                <a:xfrm flipH="1">
                  <a:off x="4598640" y="4103372"/>
                  <a:ext cx="132687" cy="142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" h="2491" extrusionOk="0">
                      <a:moveTo>
                        <a:pt x="1079" y="1"/>
                      </a:moveTo>
                      <a:cubicBezTo>
                        <a:pt x="151" y="1"/>
                        <a:pt x="17" y="1527"/>
                        <a:pt x="4" y="2166"/>
                      </a:cubicBezTo>
                      <a:cubicBezTo>
                        <a:pt x="0" y="2319"/>
                        <a:pt x="117" y="2445"/>
                        <a:pt x="270" y="2453"/>
                      </a:cubicBezTo>
                      <a:lnTo>
                        <a:pt x="1110" y="2490"/>
                      </a:lnTo>
                      <a:cubicBezTo>
                        <a:pt x="1557" y="2480"/>
                        <a:pt x="1847" y="2480"/>
                        <a:pt x="2035" y="2480"/>
                      </a:cubicBezTo>
                      <a:cubicBezTo>
                        <a:pt x="2036" y="2480"/>
                        <a:pt x="2038" y="2480"/>
                        <a:pt x="2040" y="2480"/>
                      </a:cubicBezTo>
                      <a:cubicBezTo>
                        <a:pt x="2198" y="2480"/>
                        <a:pt x="2325" y="2341"/>
                        <a:pt x="2315" y="2183"/>
                      </a:cubicBezTo>
                      <a:cubicBezTo>
                        <a:pt x="2264" y="1524"/>
                        <a:pt x="2048" y="36"/>
                        <a:pt x="1110" y="1"/>
                      </a:cubicBezTo>
                      <a:cubicBezTo>
                        <a:pt x="1099" y="1"/>
                        <a:pt x="1089" y="1"/>
                        <a:pt x="1079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41"/>
                <p:cNvSpPr/>
                <p:nvPr/>
              </p:nvSpPr>
              <p:spPr>
                <a:xfrm flipH="1">
                  <a:off x="4782497" y="4318207"/>
                  <a:ext cx="20593" cy="247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4335" extrusionOk="0">
                      <a:moveTo>
                        <a:pt x="172" y="1"/>
                      </a:moveTo>
                      <a:cubicBezTo>
                        <a:pt x="86" y="1"/>
                        <a:pt x="1" y="55"/>
                        <a:pt x="2" y="165"/>
                      </a:cubicBezTo>
                      <a:cubicBezTo>
                        <a:pt x="6" y="1499"/>
                        <a:pt x="12" y="2834"/>
                        <a:pt x="15" y="4168"/>
                      </a:cubicBezTo>
                      <a:cubicBezTo>
                        <a:pt x="18" y="4279"/>
                        <a:pt x="104" y="4335"/>
                        <a:pt x="189" y="4335"/>
                      </a:cubicBezTo>
                      <a:cubicBezTo>
                        <a:pt x="275" y="4335"/>
                        <a:pt x="360" y="4279"/>
                        <a:pt x="360" y="4168"/>
                      </a:cubicBezTo>
                      <a:cubicBezTo>
                        <a:pt x="354" y="2834"/>
                        <a:pt x="351" y="1499"/>
                        <a:pt x="343" y="165"/>
                      </a:cubicBezTo>
                      <a:cubicBezTo>
                        <a:pt x="343" y="55"/>
                        <a:pt x="257" y="1"/>
                        <a:pt x="172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41"/>
                <p:cNvSpPr/>
                <p:nvPr/>
              </p:nvSpPr>
              <p:spPr>
                <a:xfrm flipH="1">
                  <a:off x="4722715" y="4179186"/>
                  <a:ext cx="146492" cy="172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" h="3029" extrusionOk="0">
                      <a:moveTo>
                        <a:pt x="1284" y="0"/>
                      </a:moveTo>
                      <a:cubicBezTo>
                        <a:pt x="232" y="0"/>
                        <a:pt x="41" y="1789"/>
                        <a:pt x="7" y="2619"/>
                      </a:cubicBezTo>
                      <a:cubicBezTo>
                        <a:pt x="0" y="2841"/>
                        <a:pt x="178" y="3029"/>
                        <a:pt x="404" y="3029"/>
                      </a:cubicBezTo>
                      <a:lnTo>
                        <a:pt x="2162" y="3029"/>
                      </a:lnTo>
                      <a:cubicBezTo>
                        <a:pt x="2387" y="3029"/>
                        <a:pt x="2567" y="2841"/>
                        <a:pt x="2557" y="2619"/>
                      </a:cubicBezTo>
                      <a:cubicBezTo>
                        <a:pt x="2523" y="1789"/>
                        <a:pt x="2332" y="0"/>
                        <a:pt x="1284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41"/>
                <p:cNvSpPr/>
                <p:nvPr/>
              </p:nvSpPr>
              <p:spPr>
                <a:xfrm flipH="1">
                  <a:off x="4675366" y="4456715"/>
                  <a:ext cx="54877" cy="8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1549" extrusionOk="0">
                      <a:moveTo>
                        <a:pt x="713" y="0"/>
                      </a:moveTo>
                      <a:cubicBezTo>
                        <a:pt x="611" y="0"/>
                        <a:pt x="502" y="85"/>
                        <a:pt x="531" y="215"/>
                      </a:cubicBezTo>
                      <a:cubicBezTo>
                        <a:pt x="572" y="399"/>
                        <a:pt x="432" y="642"/>
                        <a:pt x="357" y="798"/>
                      </a:cubicBezTo>
                      <a:cubicBezTo>
                        <a:pt x="279" y="970"/>
                        <a:pt x="183" y="1133"/>
                        <a:pt x="84" y="1294"/>
                      </a:cubicBezTo>
                      <a:cubicBezTo>
                        <a:pt x="0" y="1425"/>
                        <a:pt x="119" y="1548"/>
                        <a:pt x="238" y="1548"/>
                      </a:cubicBezTo>
                      <a:cubicBezTo>
                        <a:pt x="290" y="1548"/>
                        <a:pt x="342" y="1525"/>
                        <a:pt x="377" y="1468"/>
                      </a:cubicBezTo>
                      <a:cubicBezTo>
                        <a:pt x="606" y="1110"/>
                        <a:pt x="961" y="570"/>
                        <a:pt x="862" y="122"/>
                      </a:cubicBezTo>
                      <a:cubicBezTo>
                        <a:pt x="843" y="37"/>
                        <a:pt x="779" y="0"/>
                        <a:pt x="713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41"/>
                <p:cNvSpPr/>
                <p:nvPr/>
              </p:nvSpPr>
              <p:spPr>
                <a:xfrm flipH="1">
                  <a:off x="4749016" y="4489573"/>
                  <a:ext cx="333257" cy="26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2" h="4681" extrusionOk="0">
                      <a:moveTo>
                        <a:pt x="279" y="0"/>
                      </a:moveTo>
                      <a:cubicBezTo>
                        <a:pt x="77" y="0"/>
                        <a:pt x="1" y="111"/>
                        <a:pt x="104" y="359"/>
                      </a:cubicBezTo>
                      <a:cubicBezTo>
                        <a:pt x="687" y="1766"/>
                        <a:pt x="5739" y="4630"/>
                        <a:pt x="5774" y="4681"/>
                      </a:cubicBezTo>
                      <a:lnTo>
                        <a:pt x="5842" y="4548"/>
                      </a:lnTo>
                      <a:cubicBezTo>
                        <a:pt x="4872" y="2401"/>
                        <a:pt x="1218" y="0"/>
                        <a:pt x="279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41"/>
                <p:cNvSpPr/>
                <p:nvPr/>
              </p:nvSpPr>
              <p:spPr>
                <a:xfrm flipH="1">
                  <a:off x="4768297" y="4503207"/>
                  <a:ext cx="299886" cy="228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7" h="4006" extrusionOk="0">
                      <a:moveTo>
                        <a:pt x="0" y="0"/>
                      </a:moveTo>
                      <a:cubicBezTo>
                        <a:pt x="211" y="178"/>
                        <a:pt x="427" y="349"/>
                        <a:pt x="641" y="526"/>
                      </a:cubicBezTo>
                      <a:lnTo>
                        <a:pt x="1167" y="943"/>
                      </a:lnTo>
                      <a:cubicBezTo>
                        <a:pt x="1106" y="953"/>
                        <a:pt x="1048" y="960"/>
                        <a:pt x="986" y="974"/>
                      </a:cubicBezTo>
                      <a:cubicBezTo>
                        <a:pt x="904" y="994"/>
                        <a:pt x="823" y="1015"/>
                        <a:pt x="741" y="1045"/>
                      </a:cubicBezTo>
                      <a:cubicBezTo>
                        <a:pt x="826" y="1059"/>
                        <a:pt x="911" y="1062"/>
                        <a:pt x="996" y="1062"/>
                      </a:cubicBezTo>
                      <a:cubicBezTo>
                        <a:pt x="1082" y="1062"/>
                        <a:pt x="1164" y="1056"/>
                        <a:pt x="1249" y="1045"/>
                      </a:cubicBezTo>
                      <a:lnTo>
                        <a:pt x="1294" y="1042"/>
                      </a:lnTo>
                      <a:cubicBezTo>
                        <a:pt x="1498" y="1206"/>
                        <a:pt x="1707" y="1366"/>
                        <a:pt x="1911" y="1524"/>
                      </a:cubicBezTo>
                      <a:cubicBezTo>
                        <a:pt x="1881" y="1537"/>
                        <a:pt x="1850" y="1547"/>
                        <a:pt x="1820" y="1560"/>
                      </a:cubicBezTo>
                      <a:cubicBezTo>
                        <a:pt x="1744" y="1588"/>
                        <a:pt x="1672" y="1622"/>
                        <a:pt x="1604" y="1670"/>
                      </a:cubicBezTo>
                      <a:cubicBezTo>
                        <a:pt x="1614" y="1671"/>
                        <a:pt x="1624" y="1671"/>
                        <a:pt x="1634" y="1671"/>
                      </a:cubicBezTo>
                      <a:cubicBezTo>
                        <a:pt x="1706" y="1671"/>
                        <a:pt x="1774" y="1661"/>
                        <a:pt x="1843" y="1650"/>
                      </a:cubicBezTo>
                      <a:cubicBezTo>
                        <a:pt x="1905" y="1639"/>
                        <a:pt x="1963" y="1622"/>
                        <a:pt x="2020" y="1609"/>
                      </a:cubicBezTo>
                      <a:cubicBezTo>
                        <a:pt x="2212" y="1755"/>
                        <a:pt x="2403" y="1902"/>
                        <a:pt x="2594" y="2049"/>
                      </a:cubicBezTo>
                      <a:cubicBezTo>
                        <a:pt x="2625" y="2072"/>
                        <a:pt x="2659" y="2097"/>
                        <a:pt x="2690" y="2124"/>
                      </a:cubicBezTo>
                      <a:cubicBezTo>
                        <a:pt x="2598" y="2162"/>
                        <a:pt x="2509" y="2203"/>
                        <a:pt x="2423" y="2261"/>
                      </a:cubicBezTo>
                      <a:cubicBezTo>
                        <a:pt x="2553" y="2257"/>
                        <a:pt x="2672" y="2230"/>
                        <a:pt x="2792" y="2199"/>
                      </a:cubicBezTo>
                      <a:cubicBezTo>
                        <a:pt x="3035" y="2384"/>
                        <a:pt x="3280" y="2564"/>
                        <a:pt x="3523" y="2745"/>
                      </a:cubicBezTo>
                      <a:cubicBezTo>
                        <a:pt x="3403" y="2779"/>
                        <a:pt x="3284" y="2817"/>
                        <a:pt x="3167" y="2875"/>
                      </a:cubicBezTo>
                      <a:cubicBezTo>
                        <a:pt x="3196" y="2877"/>
                        <a:pt x="3223" y="2878"/>
                        <a:pt x="3251" y="2878"/>
                      </a:cubicBezTo>
                      <a:cubicBezTo>
                        <a:pt x="3384" y="2878"/>
                        <a:pt x="3512" y="2859"/>
                        <a:pt x="3638" y="2834"/>
                      </a:cubicBezTo>
                      <a:cubicBezTo>
                        <a:pt x="3731" y="2902"/>
                        <a:pt x="3823" y="2970"/>
                        <a:pt x="3915" y="3039"/>
                      </a:cubicBezTo>
                      <a:cubicBezTo>
                        <a:pt x="4041" y="3131"/>
                        <a:pt x="4164" y="3223"/>
                        <a:pt x="4291" y="3312"/>
                      </a:cubicBezTo>
                      <a:cubicBezTo>
                        <a:pt x="4232" y="3332"/>
                        <a:pt x="4178" y="3356"/>
                        <a:pt x="4123" y="3387"/>
                      </a:cubicBezTo>
                      <a:cubicBezTo>
                        <a:pt x="4170" y="3394"/>
                        <a:pt x="4215" y="3396"/>
                        <a:pt x="4259" y="3396"/>
                      </a:cubicBezTo>
                      <a:cubicBezTo>
                        <a:pt x="4304" y="3396"/>
                        <a:pt x="4347" y="3394"/>
                        <a:pt x="4390" y="3391"/>
                      </a:cubicBezTo>
                      <a:lnTo>
                        <a:pt x="4393" y="3391"/>
                      </a:lnTo>
                      <a:cubicBezTo>
                        <a:pt x="4680" y="3599"/>
                        <a:pt x="4966" y="3804"/>
                        <a:pt x="5256" y="4005"/>
                      </a:cubicBezTo>
                      <a:lnTo>
                        <a:pt x="4615" y="3482"/>
                      </a:lnTo>
                      <a:lnTo>
                        <a:pt x="4434" y="3336"/>
                      </a:lnTo>
                      <a:lnTo>
                        <a:pt x="4431" y="3329"/>
                      </a:lnTo>
                      <a:cubicBezTo>
                        <a:pt x="4424" y="3244"/>
                        <a:pt x="4410" y="3158"/>
                        <a:pt x="4386" y="3076"/>
                      </a:cubicBezTo>
                      <a:cubicBezTo>
                        <a:pt x="4363" y="2991"/>
                        <a:pt x="4335" y="2909"/>
                        <a:pt x="4291" y="2827"/>
                      </a:cubicBezTo>
                      <a:cubicBezTo>
                        <a:pt x="4273" y="2920"/>
                        <a:pt x="4277" y="3008"/>
                        <a:pt x="4284" y="3093"/>
                      </a:cubicBezTo>
                      <a:cubicBezTo>
                        <a:pt x="4291" y="3142"/>
                        <a:pt x="4298" y="3189"/>
                        <a:pt x="4304" y="3237"/>
                      </a:cubicBezTo>
                      <a:lnTo>
                        <a:pt x="3966" y="2970"/>
                      </a:lnTo>
                      <a:cubicBezTo>
                        <a:pt x="3878" y="2899"/>
                        <a:pt x="3786" y="2830"/>
                        <a:pt x="3697" y="2759"/>
                      </a:cubicBezTo>
                      <a:cubicBezTo>
                        <a:pt x="3687" y="2677"/>
                        <a:pt x="3676" y="2595"/>
                        <a:pt x="3659" y="2513"/>
                      </a:cubicBezTo>
                      <a:cubicBezTo>
                        <a:pt x="3638" y="2431"/>
                        <a:pt x="3618" y="2346"/>
                        <a:pt x="3584" y="2264"/>
                      </a:cubicBezTo>
                      <a:cubicBezTo>
                        <a:pt x="3570" y="2353"/>
                        <a:pt x="3567" y="2438"/>
                        <a:pt x="3567" y="2523"/>
                      </a:cubicBezTo>
                      <a:cubicBezTo>
                        <a:pt x="3567" y="2571"/>
                        <a:pt x="3570" y="2616"/>
                        <a:pt x="3574" y="2663"/>
                      </a:cubicBezTo>
                      <a:cubicBezTo>
                        <a:pt x="3335" y="2479"/>
                        <a:pt x="3096" y="2294"/>
                        <a:pt x="2857" y="2110"/>
                      </a:cubicBezTo>
                      <a:cubicBezTo>
                        <a:pt x="2857" y="2028"/>
                        <a:pt x="2854" y="1943"/>
                        <a:pt x="2844" y="1861"/>
                      </a:cubicBezTo>
                      <a:cubicBezTo>
                        <a:pt x="2830" y="1769"/>
                        <a:pt x="2816" y="1680"/>
                        <a:pt x="2786" y="1588"/>
                      </a:cubicBezTo>
                      <a:cubicBezTo>
                        <a:pt x="2762" y="1680"/>
                        <a:pt x="2751" y="1773"/>
                        <a:pt x="2748" y="1864"/>
                      </a:cubicBezTo>
                      <a:cubicBezTo>
                        <a:pt x="2745" y="1916"/>
                        <a:pt x="2745" y="1970"/>
                        <a:pt x="2745" y="2022"/>
                      </a:cubicBezTo>
                      <a:cubicBezTo>
                        <a:pt x="2717" y="2001"/>
                        <a:pt x="2690" y="1981"/>
                        <a:pt x="2663" y="1960"/>
                      </a:cubicBezTo>
                      <a:cubicBezTo>
                        <a:pt x="2478" y="1820"/>
                        <a:pt x="2297" y="1683"/>
                        <a:pt x="2116" y="1547"/>
                      </a:cubicBezTo>
                      <a:lnTo>
                        <a:pt x="2116" y="1540"/>
                      </a:lnTo>
                      <a:cubicBezTo>
                        <a:pt x="2113" y="1404"/>
                        <a:pt x="2106" y="1267"/>
                        <a:pt x="2065" y="1130"/>
                      </a:cubicBezTo>
                      <a:cubicBezTo>
                        <a:pt x="2028" y="1243"/>
                        <a:pt x="2014" y="1352"/>
                        <a:pt x="2007" y="1465"/>
                      </a:cubicBezTo>
                      <a:cubicBezTo>
                        <a:pt x="1785" y="1298"/>
                        <a:pt x="1563" y="1130"/>
                        <a:pt x="1341" y="966"/>
                      </a:cubicBezTo>
                      <a:lnTo>
                        <a:pt x="1297" y="936"/>
                      </a:lnTo>
                      <a:cubicBezTo>
                        <a:pt x="1297" y="861"/>
                        <a:pt x="1294" y="789"/>
                        <a:pt x="1283" y="714"/>
                      </a:cubicBezTo>
                      <a:cubicBezTo>
                        <a:pt x="1273" y="622"/>
                        <a:pt x="1259" y="530"/>
                        <a:pt x="1232" y="438"/>
                      </a:cubicBezTo>
                      <a:cubicBezTo>
                        <a:pt x="1212" y="530"/>
                        <a:pt x="1198" y="622"/>
                        <a:pt x="1191" y="714"/>
                      </a:cubicBezTo>
                      <a:cubicBezTo>
                        <a:pt x="1188" y="762"/>
                        <a:pt x="1188" y="810"/>
                        <a:pt x="1185" y="854"/>
                      </a:cubicBezTo>
                      <a:lnTo>
                        <a:pt x="676" y="479"/>
                      </a:lnTo>
                      <a:cubicBezTo>
                        <a:pt x="451" y="322"/>
                        <a:pt x="229" y="158"/>
                        <a:pt x="0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41"/>
                <p:cNvSpPr/>
                <p:nvPr/>
              </p:nvSpPr>
              <p:spPr>
                <a:xfrm flipH="1">
                  <a:off x="4817924" y="4245417"/>
                  <a:ext cx="125100" cy="272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4769" extrusionOk="0">
                      <a:moveTo>
                        <a:pt x="711" y="0"/>
                      </a:moveTo>
                      <a:lnTo>
                        <a:pt x="711" y="0"/>
                      </a:lnTo>
                      <a:cubicBezTo>
                        <a:pt x="714" y="191"/>
                        <a:pt x="724" y="379"/>
                        <a:pt x="732" y="570"/>
                      </a:cubicBezTo>
                      <a:cubicBezTo>
                        <a:pt x="752" y="762"/>
                        <a:pt x="765" y="952"/>
                        <a:pt x="789" y="1140"/>
                      </a:cubicBezTo>
                      <a:cubicBezTo>
                        <a:pt x="820" y="1386"/>
                        <a:pt x="861" y="1628"/>
                        <a:pt x="909" y="1871"/>
                      </a:cubicBezTo>
                      <a:cubicBezTo>
                        <a:pt x="612" y="1686"/>
                        <a:pt x="311" y="1509"/>
                        <a:pt x="1" y="1348"/>
                      </a:cubicBezTo>
                      <a:lnTo>
                        <a:pt x="1" y="1348"/>
                      </a:lnTo>
                      <a:cubicBezTo>
                        <a:pt x="305" y="1587"/>
                        <a:pt x="622" y="1813"/>
                        <a:pt x="943" y="2028"/>
                      </a:cubicBezTo>
                      <a:cubicBezTo>
                        <a:pt x="960" y="2110"/>
                        <a:pt x="981" y="2188"/>
                        <a:pt x="998" y="2266"/>
                      </a:cubicBezTo>
                      <a:cubicBezTo>
                        <a:pt x="1069" y="2547"/>
                        <a:pt x="1151" y="2827"/>
                        <a:pt x="1250" y="3100"/>
                      </a:cubicBezTo>
                      <a:cubicBezTo>
                        <a:pt x="1219" y="3089"/>
                        <a:pt x="1192" y="3076"/>
                        <a:pt x="1165" y="3065"/>
                      </a:cubicBezTo>
                      <a:cubicBezTo>
                        <a:pt x="1072" y="3032"/>
                        <a:pt x="981" y="2997"/>
                        <a:pt x="888" y="2970"/>
                      </a:cubicBezTo>
                      <a:cubicBezTo>
                        <a:pt x="704" y="2909"/>
                        <a:pt x="513" y="2857"/>
                        <a:pt x="322" y="2813"/>
                      </a:cubicBezTo>
                      <a:lnTo>
                        <a:pt x="322" y="2813"/>
                      </a:lnTo>
                      <a:cubicBezTo>
                        <a:pt x="499" y="2901"/>
                        <a:pt x="673" y="2983"/>
                        <a:pt x="855" y="3059"/>
                      </a:cubicBezTo>
                      <a:lnTo>
                        <a:pt x="1117" y="3175"/>
                      </a:lnTo>
                      <a:cubicBezTo>
                        <a:pt x="1162" y="3196"/>
                        <a:pt x="1206" y="3212"/>
                        <a:pt x="1247" y="3232"/>
                      </a:cubicBezTo>
                      <a:cubicBezTo>
                        <a:pt x="1253" y="3236"/>
                        <a:pt x="1266" y="3244"/>
                        <a:pt x="1268" y="3244"/>
                      </a:cubicBezTo>
                      <a:cubicBezTo>
                        <a:pt x="1268" y="3244"/>
                        <a:pt x="1268" y="3244"/>
                        <a:pt x="1267" y="3243"/>
                      </a:cubicBezTo>
                      <a:cubicBezTo>
                        <a:pt x="1264" y="3243"/>
                        <a:pt x="1264" y="3240"/>
                        <a:pt x="1260" y="3237"/>
                      </a:cubicBezTo>
                      <a:lnTo>
                        <a:pt x="1260" y="3229"/>
                      </a:lnTo>
                      <a:cubicBezTo>
                        <a:pt x="1260" y="3232"/>
                        <a:pt x="1271" y="3250"/>
                        <a:pt x="1281" y="3257"/>
                      </a:cubicBezTo>
                      <a:cubicBezTo>
                        <a:pt x="1294" y="3267"/>
                        <a:pt x="1305" y="3267"/>
                        <a:pt x="1312" y="3270"/>
                      </a:cubicBezTo>
                      <a:cubicBezTo>
                        <a:pt x="1326" y="3298"/>
                        <a:pt x="1335" y="3328"/>
                        <a:pt x="1346" y="3359"/>
                      </a:cubicBezTo>
                      <a:cubicBezTo>
                        <a:pt x="1431" y="3560"/>
                        <a:pt x="1520" y="3758"/>
                        <a:pt x="1619" y="3949"/>
                      </a:cubicBezTo>
                      <a:cubicBezTo>
                        <a:pt x="1493" y="3929"/>
                        <a:pt x="1362" y="3916"/>
                        <a:pt x="1233" y="3905"/>
                      </a:cubicBezTo>
                      <a:cubicBezTo>
                        <a:pt x="1104" y="3894"/>
                        <a:pt x="975" y="3887"/>
                        <a:pt x="844" y="3887"/>
                      </a:cubicBezTo>
                      <a:cubicBezTo>
                        <a:pt x="819" y="3887"/>
                        <a:pt x="794" y="3887"/>
                        <a:pt x="768" y="3888"/>
                      </a:cubicBezTo>
                      <a:cubicBezTo>
                        <a:pt x="919" y="3939"/>
                        <a:pt x="1069" y="3974"/>
                        <a:pt x="1219" y="4004"/>
                      </a:cubicBezTo>
                      <a:cubicBezTo>
                        <a:pt x="1370" y="4035"/>
                        <a:pt x="1520" y="4059"/>
                        <a:pt x="1674" y="4080"/>
                      </a:cubicBezTo>
                      <a:lnTo>
                        <a:pt x="1694" y="4083"/>
                      </a:lnTo>
                      <a:cubicBezTo>
                        <a:pt x="1752" y="4182"/>
                        <a:pt x="2076" y="4677"/>
                        <a:pt x="2141" y="4769"/>
                      </a:cubicBezTo>
                      <a:cubicBezTo>
                        <a:pt x="2192" y="4656"/>
                        <a:pt x="1776" y="4168"/>
                        <a:pt x="1728" y="4066"/>
                      </a:cubicBezTo>
                      <a:lnTo>
                        <a:pt x="1738" y="4042"/>
                      </a:lnTo>
                      <a:cubicBezTo>
                        <a:pt x="1789" y="3916"/>
                        <a:pt x="1841" y="3785"/>
                        <a:pt x="1888" y="3656"/>
                      </a:cubicBezTo>
                      <a:cubicBezTo>
                        <a:pt x="1912" y="3591"/>
                        <a:pt x="1933" y="3523"/>
                        <a:pt x="1953" y="3458"/>
                      </a:cubicBezTo>
                      <a:cubicBezTo>
                        <a:pt x="1977" y="3393"/>
                        <a:pt x="1994" y="3325"/>
                        <a:pt x="2022" y="3260"/>
                      </a:cubicBezTo>
                      <a:lnTo>
                        <a:pt x="2022" y="3260"/>
                      </a:lnTo>
                      <a:cubicBezTo>
                        <a:pt x="1970" y="3311"/>
                        <a:pt x="1940" y="3376"/>
                        <a:pt x="1902" y="3434"/>
                      </a:cubicBezTo>
                      <a:cubicBezTo>
                        <a:pt x="1868" y="3495"/>
                        <a:pt x="1830" y="3554"/>
                        <a:pt x="1800" y="3618"/>
                      </a:cubicBezTo>
                      <a:cubicBezTo>
                        <a:pt x="1752" y="3714"/>
                        <a:pt x="1704" y="3810"/>
                        <a:pt x="1663" y="3908"/>
                      </a:cubicBezTo>
                      <a:cubicBezTo>
                        <a:pt x="1653" y="3892"/>
                        <a:pt x="1646" y="3875"/>
                        <a:pt x="1639" y="3858"/>
                      </a:cubicBezTo>
                      <a:cubicBezTo>
                        <a:pt x="1564" y="3683"/>
                        <a:pt x="1499" y="3503"/>
                        <a:pt x="1438" y="3325"/>
                      </a:cubicBezTo>
                      <a:cubicBezTo>
                        <a:pt x="1424" y="3287"/>
                        <a:pt x="1414" y="3250"/>
                        <a:pt x="1400" y="3209"/>
                      </a:cubicBezTo>
                      <a:cubicBezTo>
                        <a:pt x="1411" y="3199"/>
                        <a:pt x="1421" y="3185"/>
                        <a:pt x="1428" y="3171"/>
                      </a:cubicBezTo>
                      <a:cubicBezTo>
                        <a:pt x="1537" y="3007"/>
                        <a:pt x="1633" y="2837"/>
                        <a:pt x="1725" y="2666"/>
                      </a:cubicBezTo>
                      <a:cubicBezTo>
                        <a:pt x="1817" y="2495"/>
                        <a:pt x="1902" y="2318"/>
                        <a:pt x="1977" y="2137"/>
                      </a:cubicBezTo>
                      <a:lnTo>
                        <a:pt x="1977" y="2137"/>
                      </a:lnTo>
                      <a:cubicBezTo>
                        <a:pt x="1858" y="2294"/>
                        <a:pt x="1745" y="2454"/>
                        <a:pt x="1639" y="2615"/>
                      </a:cubicBezTo>
                      <a:lnTo>
                        <a:pt x="1353" y="3059"/>
                      </a:lnTo>
                      <a:cubicBezTo>
                        <a:pt x="1267" y="2786"/>
                        <a:pt x="1189" y="2512"/>
                        <a:pt x="1121" y="2236"/>
                      </a:cubicBezTo>
                      <a:cubicBezTo>
                        <a:pt x="1100" y="2158"/>
                        <a:pt x="1083" y="2082"/>
                        <a:pt x="1066" y="2004"/>
                      </a:cubicBezTo>
                      <a:cubicBezTo>
                        <a:pt x="1247" y="1768"/>
                        <a:pt x="1424" y="1529"/>
                        <a:pt x="1598" y="1283"/>
                      </a:cubicBezTo>
                      <a:cubicBezTo>
                        <a:pt x="1776" y="1034"/>
                        <a:pt x="1950" y="779"/>
                        <a:pt x="2110" y="512"/>
                      </a:cubicBezTo>
                      <a:lnTo>
                        <a:pt x="2110" y="512"/>
                      </a:lnTo>
                      <a:cubicBezTo>
                        <a:pt x="1902" y="741"/>
                        <a:pt x="1704" y="976"/>
                        <a:pt x="1513" y="1219"/>
                      </a:cubicBezTo>
                      <a:cubicBezTo>
                        <a:pt x="1346" y="1423"/>
                        <a:pt x="1189" y="1635"/>
                        <a:pt x="1031" y="1847"/>
                      </a:cubicBezTo>
                      <a:cubicBezTo>
                        <a:pt x="1018" y="1792"/>
                        <a:pt x="1004" y="1737"/>
                        <a:pt x="994" y="1683"/>
                      </a:cubicBezTo>
                      <a:cubicBezTo>
                        <a:pt x="950" y="1499"/>
                        <a:pt x="926" y="1311"/>
                        <a:pt x="885" y="1127"/>
                      </a:cubicBezTo>
                      <a:cubicBezTo>
                        <a:pt x="817" y="754"/>
                        <a:pt x="768" y="376"/>
                        <a:pt x="711" y="0"/>
                      </a:cubicBezTo>
                      <a:close/>
                    </a:path>
                  </a:pathLst>
                </a:custGeom>
                <a:solidFill>
                  <a:srgbClr val="60524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41"/>
                <p:cNvSpPr/>
                <p:nvPr/>
              </p:nvSpPr>
              <p:spPr>
                <a:xfrm flipH="1">
                  <a:off x="4871090" y="4206968"/>
                  <a:ext cx="55733" cy="49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60" extrusionOk="0">
                      <a:moveTo>
                        <a:pt x="487" y="1"/>
                      </a:moveTo>
                      <a:cubicBezTo>
                        <a:pt x="425" y="1"/>
                        <a:pt x="363" y="14"/>
                        <a:pt x="304" y="43"/>
                      </a:cubicBezTo>
                      <a:cubicBezTo>
                        <a:pt x="89" y="145"/>
                        <a:pt x="0" y="401"/>
                        <a:pt x="103" y="616"/>
                      </a:cubicBezTo>
                      <a:cubicBezTo>
                        <a:pt x="177" y="769"/>
                        <a:pt x="331" y="860"/>
                        <a:pt x="490" y="860"/>
                      </a:cubicBezTo>
                      <a:cubicBezTo>
                        <a:pt x="552" y="860"/>
                        <a:pt x="614" y="846"/>
                        <a:pt x="673" y="818"/>
                      </a:cubicBezTo>
                      <a:cubicBezTo>
                        <a:pt x="888" y="715"/>
                        <a:pt x="976" y="459"/>
                        <a:pt x="874" y="244"/>
                      </a:cubicBezTo>
                      <a:cubicBezTo>
                        <a:pt x="800" y="91"/>
                        <a:pt x="646" y="1"/>
                        <a:pt x="487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41"/>
                <p:cNvSpPr/>
                <p:nvPr/>
              </p:nvSpPr>
              <p:spPr>
                <a:xfrm flipH="1">
                  <a:off x="4799440" y="4256598"/>
                  <a:ext cx="55733" cy="4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58" extrusionOk="0">
                      <a:moveTo>
                        <a:pt x="490" y="0"/>
                      </a:moveTo>
                      <a:cubicBezTo>
                        <a:pt x="428" y="0"/>
                        <a:pt x="364" y="14"/>
                        <a:pt x="304" y="43"/>
                      </a:cubicBezTo>
                      <a:cubicBezTo>
                        <a:pt x="93" y="145"/>
                        <a:pt x="0" y="402"/>
                        <a:pt x="103" y="613"/>
                      </a:cubicBezTo>
                      <a:cubicBezTo>
                        <a:pt x="176" y="768"/>
                        <a:pt x="329" y="857"/>
                        <a:pt x="489" y="857"/>
                      </a:cubicBezTo>
                      <a:cubicBezTo>
                        <a:pt x="552" y="857"/>
                        <a:pt x="616" y="843"/>
                        <a:pt x="676" y="815"/>
                      </a:cubicBezTo>
                      <a:cubicBezTo>
                        <a:pt x="887" y="712"/>
                        <a:pt x="977" y="456"/>
                        <a:pt x="878" y="244"/>
                      </a:cubicBezTo>
                      <a:cubicBezTo>
                        <a:pt x="804" y="90"/>
                        <a:pt x="651" y="0"/>
                        <a:pt x="490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41"/>
                <p:cNvSpPr/>
                <p:nvPr/>
              </p:nvSpPr>
              <p:spPr>
                <a:xfrm flipH="1">
                  <a:off x="4800410" y="4336234"/>
                  <a:ext cx="51112" cy="4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787" extrusionOk="0">
                      <a:moveTo>
                        <a:pt x="449" y="1"/>
                      </a:moveTo>
                      <a:cubicBezTo>
                        <a:pt x="393" y="1"/>
                        <a:pt x="335" y="13"/>
                        <a:pt x="281" y="40"/>
                      </a:cubicBezTo>
                      <a:cubicBezTo>
                        <a:pt x="83" y="132"/>
                        <a:pt x="1" y="367"/>
                        <a:pt x="97" y="562"/>
                      </a:cubicBezTo>
                      <a:cubicBezTo>
                        <a:pt x="163" y="704"/>
                        <a:pt x="303" y="786"/>
                        <a:pt x="448" y="786"/>
                      </a:cubicBezTo>
                      <a:cubicBezTo>
                        <a:pt x="506" y="786"/>
                        <a:pt x="564" y="773"/>
                        <a:pt x="619" y="747"/>
                      </a:cubicBezTo>
                      <a:cubicBezTo>
                        <a:pt x="814" y="654"/>
                        <a:pt x="896" y="419"/>
                        <a:pt x="803" y="224"/>
                      </a:cubicBezTo>
                      <a:cubicBezTo>
                        <a:pt x="737" y="84"/>
                        <a:pt x="596" y="1"/>
                        <a:pt x="449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41"/>
                <p:cNvSpPr/>
                <p:nvPr/>
              </p:nvSpPr>
              <p:spPr>
                <a:xfrm flipH="1">
                  <a:off x="4898928" y="4383525"/>
                  <a:ext cx="51283" cy="4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" h="787" extrusionOk="0">
                      <a:moveTo>
                        <a:pt x="451" y="0"/>
                      </a:moveTo>
                      <a:cubicBezTo>
                        <a:pt x="394" y="0"/>
                        <a:pt x="335" y="13"/>
                        <a:pt x="280" y="40"/>
                      </a:cubicBezTo>
                      <a:cubicBezTo>
                        <a:pt x="83" y="132"/>
                        <a:pt x="1" y="368"/>
                        <a:pt x="96" y="562"/>
                      </a:cubicBezTo>
                      <a:cubicBezTo>
                        <a:pt x="162" y="703"/>
                        <a:pt x="303" y="786"/>
                        <a:pt x="449" y="786"/>
                      </a:cubicBezTo>
                      <a:cubicBezTo>
                        <a:pt x="506" y="786"/>
                        <a:pt x="564" y="774"/>
                        <a:pt x="618" y="747"/>
                      </a:cubicBezTo>
                      <a:cubicBezTo>
                        <a:pt x="813" y="655"/>
                        <a:pt x="899" y="419"/>
                        <a:pt x="803" y="225"/>
                      </a:cubicBezTo>
                      <a:cubicBezTo>
                        <a:pt x="736" y="83"/>
                        <a:pt x="597" y="0"/>
                        <a:pt x="451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41"/>
                <p:cNvSpPr/>
                <p:nvPr/>
              </p:nvSpPr>
              <p:spPr>
                <a:xfrm flipH="1">
                  <a:off x="4877137" y="4452893"/>
                  <a:ext cx="35140" cy="3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543" extrusionOk="0">
                      <a:moveTo>
                        <a:pt x="306" y="1"/>
                      </a:moveTo>
                      <a:cubicBezTo>
                        <a:pt x="272" y="1"/>
                        <a:pt x="236" y="8"/>
                        <a:pt x="202" y="22"/>
                      </a:cubicBezTo>
                      <a:cubicBezTo>
                        <a:pt x="62" y="84"/>
                        <a:pt x="1" y="241"/>
                        <a:pt x="59" y="378"/>
                      </a:cubicBezTo>
                      <a:cubicBezTo>
                        <a:pt x="105" y="482"/>
                        <a:pt x="205" y="543"/>
                        <a:pt x="309" y="543"/>
                      </a:cubicBezTo>
                      <a:cubicBezTo>
                        <a:pt x="344" y="543"/>
                        <a:pt x="379" y="536"/>
                        <a:pt x="414" y="521"/>
                      </a:cubicBezTo>
                      <a:cubicBezTo>
                        <a:pt x="554" y="460"/>
                        <a:pt x="615" y="302"/>
                        <a:pt x="557" y="166"/>
                      </a:cubicBezTo>
                      <a:cubicBezTo>
                        <a:pt x="511" y="63"/>
                        <a:pt x="411" y="1"/>
                        <a:pt x="306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41"/>
                <p:cNvSpPr/>
                <p:nvPr/>
              </p:nvSpPr>
              <p:spPr>
                <a:xfrm flipH="1">
                  <a:off x="4809594" y="4411534"/>
                  <a:ext cx="35083" cy="3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541" extrusionOk="0">
                      <a:moveTo>
                        <a:pt x="310" y="1"/>
                      </a:moveTo>
                      <a:cubicBezTo>
                        <a:pt x="274" y="1"/>
                        <a:pt x="237" y="8"/>
                        <a:pt x="202" y="24"/>
                      </a:cubicBezTo>
                      <a:cubicBezTo>
                        <a:pt x="65" y="82"/>
                        <a:pt x="1" y="243"/>
                        <a:pt x="62" y="379"/>
                      </a:cubicBezTo>
                      <a:cubicBezTo>
                        <a:pt x="105" y="480"/>
                        <a:pt x="205" y="541"/>
                        <a:pt x="310" y="541"/>
                      </a:cubicBezTo>
                      <a:cubicBezTo>
                        <a:pt x="346" y="541"/>
                        <a:pt x="382" y="534"/>
                        <a:pt x="417" y="519"/>
                      </a:cubicBezTo>
                      <a:cubicBezTo>
                        <a:pt x="554" y="461"/>
                        <a:pt x="615" y="300"/>
                        <a:pt x="557" y="164"/>
                      </a:cubicBezTo>
                      <a:cubicBezTo>
                        <a:pt x="514" y="62"/>
                        <a:pt x="415" y="1"/>
                        <a:pt x="310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1"/>
                <p:cNvSpPr/>
                <p:nvPr/>
              </p:nvSpPr>
              <p:spPr>
                <a:xfrm flipH="1">
                  <a:off x="4918039" y="4291624"/>
                  <a:ext cx="55733" cy="4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58" extrusionOk="0">
                      <a:moveTo>
                        <a:pt x="489" y="1"/>
                      </a:moveTo>
                      <a:cubicBezTo>
                        <a:pt x="426" y="1"/>
                        <a:pt x="363" y="15"/>
                        <a:pt x="304" y="43"/>
                      </a:cubicBezTo>
                      <a:cubicBezTo>
                        <a:pt x="89" y="146"/>
                        <a:pt x="1" y="402"/>
                        <a:pt x="103" y="613"/>
                      </a:cubicBezTo>
                      <a:cubicBezTo>
                        <a:pt x="177" y="768"/>
                        <a:pt x="329" y="858"/>
                        <a:pt x="488" y="858"/>
                      </a:cubicBezTo>
                      <a:cubicBezTo>
                        <a:pt x="550" y="858"/>
                        <a:pt x="613" y="844"/>
                        <a:pt x="673" y="815"/>
                      </a:cubicBezTo>
                      <a:cubicBezTo>
                        <a:pt x="888" y="713"/>
                        <a:pt x="976" y="456"/>
                        <a:pt x="874" y="245"/>
                      </a:cubicBezTo>
                      <a:cubicBezTo>
                        <a:pt x="800" y="90"/>
                        <a:pt x="648" y="1"/>
                        <a:pt x="489" y="1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1"/>
                <p:cNvSpPr/>
                <p:nvPr/>
              </p:nvSpPr>
              <p:spPr>
                <a:xfrm flipH="1">
                  <a:off x="4812446" y="4416612"/>
                  <a:ext cx="16828" cy="1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59" extrusionOk="0">
                      <a:moveTo>
                        <a:pt x="148" y="1"/>
                      </a:moveTo>
                      <a:cubicBezTo>
                        <a:pt x="130" y="1"/>
                        <a:pt x="111" y="5"/>
                        <a:pt x="93" y="13"/>
                      </a:cubicBezTo>
                      <a:cubicBezTo>
                        <a:pt x="28" y="44"/>
                        <a:pt x="0" y="122"/>
                        <a:pt x="31" y="184"/>
                      </a:cubicBezTo>
                      <a:cubicBezTo>
                        <a:pt x="53" y="231"/>
                        <a:pt x="100" y="258"/>
                        <a:pt x="148" y="258"/>
                      </a:cubicBezTo>
                      <a:cubicBezTo>
                        <a:pt x="166" y="258"/>
                        <a:pt x="185" y="254"/>
                        <a:pt x="202" y="245"/>
                      </a:cubicBezTo>
                      <a:cubicBezTo>
                        <a:pt x="266" y="215"/>
                        <a:pt x="294" y="140"/>
                        <a:pt x="263" y="75"/>
                      </a:cubicBezTo>
                      <a:cubicBezTo>
                        <a:pt x="241" y="28"/>
                        <a:pt x="196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1"/>
                <p:cNvSpPr/>
                <p:nvPr/>
              </p:nvSpPr>
              <p:spPr>
                <a:xfrm flipH="1">
                  <a:off x="4895391" y="4457399"/>
                  <a:ext cx="11751" cy="1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81" extrusionOk="0">
                      <a:moveTo>
                        <a:pt x="99" y="0"/>
                      </a:moveTo>
                      <a:cubicBezTo>
                        <a:pt x="87" y="0"/>
                        <a:pt x="74" y="3"/>
                        <a:pt x="62" y="8"/>
                      </a:cubicBezTo>
                      <a:cubicBezTo>
                        <a:pt x="17" y="33"/>
                        <a:pt x="0" y="83"/>
                        <a:pt x="21" y="131"/>
                      </a:cubicBezTo>
                      <a:cubicBezTo>
                        <a:pt x="35" y="163"/>
                        <a:pt x="67" y="181"/>
                        <a:pt x="100" y="181"/>
                      </a:cubicBezTo>
                      <a:cubicBezTo>
                        <a:pt x="113" y="181"/>
                        <a:pt x="127" y="178"/>
                        <a:pt x="139" y="172"/>
                      </a:cubicBezTo>
                      <a:cubicBezTo>
                        <a:pt x="185" y="151"/>
                        <a:pt x="205" y="97"/>
                        <a:pt x="185" y="53"/>
                      </a:cubicBezTo>
                      <a:cubicBezTo>
                        <a:pt x="166" y="20"/>
                        <a:pt x="134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1"/>
                <p:cNvSpPr/>
                <p:nvPr/>
              </p:nvSpPr>
              <p:spPr>
                <a:xfrm flipH="1">
                  <a:off x="4924427" y="4390656"/>
                  <a:ext cx="19395" cy="1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298" extrusionOk="0">
                      <a:moveTo>
                        <a:pt x="168" y="0"/>
                      </a:moveTo>
                      <a:cubicBezTo>
                        <a:pt x="146" y="0"/>
                        <a:pt x="124" y="5"/>
                        <a:pt x="103" y="15"/>
                      </a:cubicBezTo>
                      <a:cubicBezTo>
                        <a:pt x="32" y="51"/>
                        <a:pt x="1" y="141"/>
                        <a:pt x="35" y="212"/>
                      </a:cubicBezTo>
                      <a:cubicBezTo>
                        <a:pt x="60" y="267"/>
                        <a:pt x="114" y="298"/>
                        <a:pt x="170" y="298"/>
                      </a:cubicBezTo>
                      <a:cubicBezTo>
                        <a:pt x="191" y="298"/>
                        <a:pt x="213" y="293"/>
                        <a:pt x="234" y="284"/>
                      </a:cubicBezTo>
                      <a:cubicBezTo>
                        <a:pt x="308" y="246"/>
                        <a:pt x="339" y="158"/>
                        <a:pt x="302" y="86"/>
                      </a:cubicBezTo>
                      <a:cubicBezTo>
                        <a:pt x="277" y="31"/>
                        <a:pt x="224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1"/>
                <p:cNvSpPr/>
                <p:nvPr/>
              </p:nvSpPr>
              <p:spPr>
                <a:xfrm flipH="1">
                  <a:off x="4944108" y="4297842"/>
                  <a:ext cx="22647" cy="19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350" extrusionOk="0">
                      <a:moveTo>
                        <a:pt x="200" y="1"/>
                      </a:moveTo>
                      <a:cubicBezTo>
                        <a:pt x="174" y="1"/>
                        <a:pt x="148" y="7"/>
                        <a:pt x="124" y="19"/>
                      </a:cubicBezTo>
                      <a:cubicBezTo>
                        <a:pt x="34" y="60"/>
                        <a:pt x="1" y="163"/>
                        <a:pt x="42" y="252"/>
                      </a:cubicBezTo>
                      <a:cubicBezTo>
                        <a:pt x="71" y="313"/>
                        <a:pt x="131" y="349"/>
                        <a:pt x="196" y="349"/>
                      </a:cubicBezTo>
                      <a:cubicBezTo>
                        <a:pt x="221" y="349"/>
                        <a:pt x="248" y="343"/>
                        <a:pt x="273" y="331"/>
                      </a:cubicBezTo>
                      <a:cubicBezTo>
                        <a:pt x="359" y="290"/>
                        <a:pt x="396" y="187"/>
                        <a:pt x="355" y="98"/>
                      </a:cubicBezTo>
                      <a:cubicBezTo>
                        <a:pt x="326" y="37"/>
                        <a:pt x="264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1"/>
                <p:cNvSpPr/>
                <p:nvPr/>
              </p:nvSpPr>
              <p:spPr>
                <a:xfrm flipH="1">
                  <a:off x="4884724" y="4212900"/>
                  <a:ext cx="22076" cy="19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338" extrusionOk="0">
                      <a:moveTo>
                        <a:pt x="196" y="0"/>
                      </a:moveTo>
                      <a:cubicBezTo>
                        <a:pt x="171" y="0"/>
                        <a:pt x="145" y="6"/>
                        <a:pt x="120" y="17"/>
                      </a:cubicBezTo>
                      <a:cubicBezTo>
                        <a:pt x="38" y="58"/>
                        <a:pt x="1" y="157"/>
                        <a:pt x="42" y="243"/>
                      </a:cubicBezTo>
                      <a:cubicBezTo>
                        <a:pt x="71" y="302"/>
                        <a:pt x="131" y="337"/>
                        <a:pt x="194" y="337"/>
                      </a:cubicBezTo>
                      <a:cubicBezTo>
                        <a:pt x="218" y="337"/>
                        <a:pt x="243" y="332"/>
                        <a:pt x="267" y="321"/>
                      </a:cubicBezTo>
                      <a:cubicBezTo>
                        <a:pt x="352" y="280"/>
                        <a:pt x="387" y="181"/>
                        <a:pt x="346" y="95"/>
                      </a:cubicBezTo>
                      <a:cubicBezTo>
                        <a:pt x="316" y="35"/>
                        <a:pt x="258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41"/>
                <p:cNvSpPr/>
                <p:nvPr/>
              </p:nvSpPr>
              <p:spPr>
                <a:xfrm flipH="1">
                  <a:off x="4805087" y="4267094"/>
                  <a:ext cx="16999" cy="1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261" extrusionOk="0">
                      <a:moveTo>
                        <a:pt x="148" y="0"/>
                      </a:moveTo>
                      <a:cubicBezTo>
                        <a:pt x="130" y="0"/>
                        <a:pt x="111" y="4"/>
                        <a:pt x="93" y="13"/>
                      </a:cubicBezTo>
                      <a:cubicBezTo>
                        <a:pt x="28" y="43"/>
                        <a:pt x="0" y="122"/>
                        <a:pt x="31" y="187"/>
                      </a:cubicBezTo>
                      <a:cubicBezTo>
                        <a:pt x="53" y="233"/>
                        <a:pt x="100" y="261"/>
                        <a:pt x="149" y="261"/>
                      </a:cubicBezTo>
                      <a:cubicBezTo>
                        <a:pt x="168" y="261"/>
                        <a:pt x="187" y="257"/>
                        <a:pt x="205" y="248"/>
                      </a:cubicBezTo>
                      <a:cubicBezTo>
                        <a:pt x="271" y="218"/>
                        <a:pt x="298" y="139"/>
                        <a:pt x="267" y="74"/>
                      </a:cubicBezTo>
                      <a:cubicBezTo>
                        <a:pt x="242" y="28"/>
                        <a:pt x="196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41"/>
                <p:cNvSpPr/>
                <p:nvPr/>
              </p:nvSpPr>
              <p:spPr>
                <a:xfrm flipH="1">
                  <a:off x="4807255" y="4344163"/>
                  <a:ext cx="17570" cy="1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274" extrusionOk="0">
                      <a:moveTo>
                        <a:pt x="153" y="1"/>
                      </a:moveTo>
                      <a:cubicBezTo>
                        <a:pt x="134" y="1"/>
                        <a:pt x="114" y="5"/>
                        <a:pt x="97" y="14"/>
                      </a:cubicBezTo>
                      <a:cubicBezTo>
                        <a:pt x="28" y="47"/>
                        <a:pt x="1" y="129"/>
                        <a:pt x="32" y="195"/>
                      </a:cubicBezTo>
                      <a:cubicBezTo>
                        <a:pt x="54" y="244"/>
                        <a:pt x="102" y="273"/>
                        <a:pt x="153" y="273"/>
                      </a:cubicBezTo>
                      <a:cubicBezTo>
                        <a:pt x="173" y="273"/>
                        <a:pt x="193" y="269"/>
                        <a:pt x="212" y="259"/>
                      </a:cubicBezTo>
                      <a:cubicBezTo>
                        <a:pt x="281" y="228"/>
                        <a:pt x="308" y="146"/>
                        <a:pt x="278" y="78"/>
                      </a:cubicBezTo>
                      <a:cubicBezTo>
                        <a:pt x="253" y="29"/>
                        <a:pt x="203" y="1"/>
                        <a:pt x="153" y="1"/>
                      </a:cubicBezTo>
                      <a:close/>
                    </a:path>
                  </a:pathLst>
                </a:custGeom>
                <a:solidFill>
                  <a:srgbClr val="FEC3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41"/>
                <p:cNvSpPr/>
                <p:nvPr/>
              </p:nvSpPr>
              <p:spPr>
                <a:xfrm flipH="1">
                  <a:off x="4630987" y="4519580"/>
                  <a:ext cx="240730" cy="158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2776" extrusionOk="0">
                      <a:moveTo>
                        <a:pt x="2045" y="0"/>
                      </a:moveTo>
                      <a:cubicBezTo>
                        <a:pt x="226" y="0"/>
                        <a:pt x="0" y="1530"/>
                        <a:pt x="7" y="2318"/>
                      </a:cubicBezTo>
                      <a:cubicBezTo>
                        <a:pt x="7" y="2571"/>
                        <a:pt x="212" y="2776"/>
                        <a:pt x="468" y="2776"/>
                      </a:cubicBezTo>
                      <a:lnTo>
                        <a:pt x="1929" y="2776"/>
                      </a:lnTo>
                      <a:cubicBezTo>
                        <a:pt x="2215" y="2763"/>
                        <a:pt x="2572" y="2759"/>
                        <a:pt x="2918" y="2759"/>
                      </a:cubicBezTo>
                      <a:cubicBezTo>
                        <a:pt x="3218" y="2759"/>
                        <a:pt x="3509" y="2762"/>
                        <a:pt x="3738" y="2765"/>
                      </a:cubicBezTo>
                      <a:cubicBezTo>
                        <a:pt x="3742" y="2765"/>
                        <a:pt x="3746" y="2765"/>
                        <a:pt x="3751" y="2765"/>
                      </a:cubicBezTo>
                      <a:cubicBezTo>
                        <a:pt x="4011" y="2765"/>
                        <a:pt x="4219" y="2546"/>
                        <a:pt x="4205" y="2284"/>
                      </a:cubicBezTo>
                      <a:cubicBezTo>
                        <a:pt x="4161" y="1486"/>
                        <a:pt x="3834" y="0"/>
                        <a:pt x="2045" y="0"/>
                      </a:cubicBezTo>
                      <a:close/>
                    </a:path>
                  </a:pathLst>
                </a:custGeom>
                <a:solidFill>
                  <a:srgbClr val="F4783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41"/>
                <p:cNvSpPr/>
                <p:nvPr/>
              </p:nvSpPr>
              <p:spPr>
                <a:xfrm flipH="1">
                  <a:off x="4698584" y="4676912"/>
                  <a:ext cx="102225" cy="79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" h="1388" extrusionOk="0">
                      <a:moveTo>
                        <a:pt x="1546" y="1"/>
                      </a:moveTo>
                      <a:lnTo>
                        <a:pt x="259" y="18"/>
                      </a:lnTo>
                      <a:cubicBezTo>
                        <a:pt x="259" y="18"/>
                        <a:pt x="0" y="1387"/>
                        <a:pt x="871" y="1387"/>
                      </a:cubicBezTo>
                      <a:cubicBezTo>
                        <a:pt x="879" y="1387"/>
                        <a:pt x="886" y="1387"/>
                        <a:pt x="894" y="1387"/>
                      </a:cubicBezTo>
                      <a:cubicBezTo>
                        <a:pt x="1792" y="1366"/>
                        <a:pt x="1546" y="1"/>
                        <a:pt x="1546" y="1"/>
                      </a:cubicBezTo>
                      <a:close/>
                    </a:path>
                  </a:pathLst>
                </a:custGeom>
                <a:solidFill>
                  <a:srgbClr val="F4E9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2309;p41"/>
                <p:cNvSpPr/>
                <p:nvPr/>
              </p:nvSpPr>
              <p:spPr>
                <a:xfrm flipH="1">
                  <a:off x="4749354" y="4603894"/>
                  <a:ext cx="36109" cy="36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632" extrusionOk="0">
                      <a:moveTo>
                        <a:pt x="318" y="0"/>
                      </a:moveTo>
                      <a:cubicBezTo>
                        <a:pt x="144" y="0"/>
                        <a:pt x="1" y="144"/>
                        <a:pt x="1" y="318"/>
                      </a:cubicBezTo>
                      <a:cubicBezTo>
                        <a:pt x="1" y="488"/>
                        <a:pt x="144" y="632"/>
                        <a:pt x="318" y="632"/>
                      </a:cubicBezTo>
                      <a:cubicBezTo>
                        <a:pt x="489" y="632"/>
                        <a:pt x="632" y="488"/>
                        <a:pt x="632" y="318"/>
                      </a:cubicBezTo>
                      <a:cubicBezTo>
                        <a:pt x="632" y="144"/>
                        <a:pt x="489" y="0"/>
                        <a:pt x="318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0" name="Google Shape;2310;p41"/>
                <p:cNvSpPr/>
                <p:nvPr/>
              </p:nvSpPr>
              <p:spPr>
                <a:xfrm flipH="1">
                  <a:off x="4820091" y="4582216"/>
                  <a:ext cx="37992" cy="35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619" extrusionOk="0">
                      <a:moveTo>
                        <a:pt x="353" y="1"/>
                      </a:moveTo>
                      <a:cubicBezTo>
                        <a:pt x="238" y="1"/>
                        <a:pt x="123" y="73"/>
                        <a:pt x="68" y="193"/>
                      </a:cubicBezTo>
                      <a:cubicBezTo>
                        <a:pt x="0" y="353"/>
                        <a:pt x="62" y="534"/>
                        <a:pt x="205" y="596"/>
                      </a:cubicBezTo>
                      <a:cubicBezTo>
                        <a:pt x="241" y="611"/>
                        <a:pt x="278" y="619"/>
                        <a:pt x="315" y="619"/>
                      </a:cubicBezTo>
                      <a:cubicBezTo>
                        <a:pt x="430" y="619"/>
                        <a:pt x="542" y="547"/>
                        <a:pt x="594" y="429"/>
                      </a:cubicBezTo>
                      <a:cubicBezTo>
                        <a:pt x="666" y="268"/>
                        <a:pt x="604" y="87"/>
                        <a:pt x="458" y="22"/>
                      </a:cubicBezTo>
                      <a:cubicBezTo>
                        <a:pt x="424" y="8"/>
                        <a:pt x="388" y="1"/>
                        <a:pt x="353" y="1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1" name="Google Shape;2311;p41"/>
                <p:cNvSpPr/>
                <p:nvPr/>
              </p:nvSpPr>
              <p:spPr>
                <a:xfrm flipH="1">
                  <a:off x="4735606" y="4537891"/>
                  <a:ext cx="36623" cy="28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492" extrusionOk="0">
                      <a:moveTo>
                        <a:pt x="322" y="0"/>
                      </a:moveTo>
                      <a:cubicBezTo>
                        <a:pt x="144" y="0"/>
                        <a:pt x="0" y="109"/>
                        <a:pt x="0" y="246"/>
                      </a:cubicBezTo>
                      <a:cubicBezTo>
                        <a:pt x="0" y="383"/>
                        <a:pt x="144" y="492"/>
                        <a:pt x="322" y="492"/>
                      </a:cubicBezTo>
                      <a:cubicBezTo>
                        <a:pt x="499" y="492"/>
                        <a:pt x="642" y="383"/>
                        <a:pt x="642" y="246"/>
                      </a:cubicBezTo>
                      <a:cubicBezTo>
                        <a:pt x="642" y="109"/>
                        <a:pt x="49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2" name="Google Shape;2312;p41"/>
                <p:cNvSpPr/>
                <p:nvPr/>
              </p:nvSpPr>
              <p:spPr>
                <a:xfrm flipH="1">
                  <a:off x="4663728" y="4577025"/>
                  <a:ext cx="31603" cy="29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517" extrusionOk="0">
                      <a:moveTo>
                        <a:pt x="277" y="0"/>
                      </a:moveTo>
                      <a:cubicBezTo>
                        <a:pt x="124" y="0"/>
                        <a:pt x="1" y="116"/>
                        <a:pt x="1" y="257"/>
                      </a:cubicBezTo>
                      <a:cubicBezTo>
                        <a:pt x="1" y="400"/>
                        <a:pt x="124" y="516"/>
                        <a:pt x="277" y="516"/>
                      </a:cubicBezTo>
                      <a:cubicBezTo>
                        <a:pt x="431" y="516"/>
                        <a:pt x="554" y="400"/>
                        <a:pt x="554" y="257"/>
                      </a:cubicBezTo>
                      <a:cubicBezTo>
                        <a:pt x="554" y="116"/>
                        <a:pt x="431" y="0"/>
                        <a:pt x="277" y="0"/>
                      </a:cubicBezTo>
                      <a:close/>
                    </a:path>
                  </a:pathLst>
                </a:custGeom>
                <a:solidFill>
                  <a:srgbClr val="0095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13" name="Google Shape;2313;p41"/>
              <p:cNvSpPr/>
              <p:nvPr/>
            </p:nvSpPr>
            <p:spPr>
              <a:xfrm>
                <a:off x="6251075" y="4004813"/>
                <a:ext cx="469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883" extrusionOk="0">
                    <a:moveTo>
                      <a:pt x="939" y="0"/>
                    </a:moveTo>
                    <a:cubicBezTo>
                      <a:pt x="418" y="0"/>
                      <a:pt x="0" y="422"/>
                      <a:pt x="0" y="943"/>
                    </a:cubicBezTo>
                    <a:cubicBezTo>
                      <a:pt x="0" y="1460"/>
                      <a:pt x="418" y="1882"/>
                      <a:pt x="939" y="1882"/>
                    </a:cubicBezTo>
                    <a:cubicBezTo>
                      <a:pt x="1460" y="1882"/>
                      <a:pt x="1878" y="1460"/>
                      <a:pt x="1878" y="943"/>
                    </a:cubicBezTo>
                    <a:cubicBezTo>
                      <a:pt x="1878" y="422"/>
                      <a:pt x="1460" y="0"/>
                      <a:pt x="93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1"/>
              <p:cNvSpPr/>
              <p:nvPr/>
            </p:nvSpPr>
            <p:spPr>
              <a:xfrm>
                <a:off x="6400975" y="3962563"/>
                <a:ext cx="536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879" extrusionOk="0">
                    <a:moveTo>
                      <a:pt x="1071" y="0"/>
                    </a:moveTo>
                    <a:cubicBezTo>
                      <a:pt x="719" y="0"/>
                      <a:pt x="383" y="199"/>
                      <a:pt x="222" y="537"/>
                    </a:cubicBezTo>
                    <a:cubicBezTo>
                      <a:pt x="1" y="1009"/>
                      <a:pt x="202" y="1571"/>
                      <a:pt x="673" y="1789"/>
                    </a:cubicBezTo>
                    <a:cubicBezTo>
                      <a:pt x="802" y="1850"/>
                      <a:pt x="938" y="1879"/>
                      <a:pt x="1072" y="1879"/>
                    </a:cubicBezTo>
                    <a:cubicBezTo>
                      <a:pt x="1425" y="1879"/>
                      <a:pt x="1764" y="1679"/>
                      <a:pt x="1924" y="1341"/>
                    </a:cubicBezTo>
                    <a:cubicBezTo>
                      <a:pt x="2146" y="869"/>
                      <a:pt x="1945" y="312"/>
                      <a:pt x="1472" y="91"/>
                    </a:cubicBezTo>
                    <a:cubicBezTo>
                      <a:pt x="1342" y="29"/>
                      <a:pt x="1205" y="0"/>
                      <a:pt x="107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5" name="Google Shape;2315;p41"/>
            <p:cNvGrpSpPr/>
            <p:nvPr/>
          </p:nvGrpSpPr>
          <p:grpSpPr>
            <a:xfrm>
              <a:off x="3396925" y="1079700"/>
              <a:ext cx="1484469" cy="1304215"/>
              <a:chOff x="3396925" y="1079700"/>
              <a:chExt cx="1484469" cy="1304215"/>
            </a:xfrm>
          </p:grpSpPr>
          <p:sp>
            <p:nvSpPr>
              <p:cNvPr id="2316" name="Google Shape;2316;p41"/>
              <p:cNvSpPr/>
              <p:nvPr/>
            </p:nvSpPr>
            <p:spPr>
              <a:xfrm>
                <a:off x="3396925" y="1079700"/>
                <a:ext cx="1484469" cy="1304215"/>
              </a:xfrm>
              <a:custGeom>
                <a:avLst/>
                <a:gdLst/>
                <a:ahLst/>
                <a:cxnLst/>
                <a:rect l="l" t="t" r="r" b="b"/>
                <a:pathLst>
                  <a:path w="49322" h="43333" extrusionOk="0">
                    <a:moveTo>
                      <a:pt x="19367" y="0"/>
                    </a:moveTo>
                    <a:cubicBezTo>
                      <a:pt x="18773" y="0"/>
                      <a:pt x="18179" y="19"/>
                      <a:pt x="17583" y="55"/>
                    </a:cubicBezTo>
                    <a:cubicBezTo>
                      <a:pt x="17130" y="82"/>
                      <a:pt x="16663" y="48"/>
                      <a:pt x="16220" y="136"/>
                    </a:cubicBezTo>
                    <a:cubicBezTo>
                      <a:pt x="15125" y="356"/>
                      <a:pt x="14019" y="525"/>
                      <a:pt x="12940" y="859"/>
                    </a:cubicBezTo>
                    <a:cubicBezTo>
                      <a:pt x="10638" y="1580"/>
                      <a:pt x="8531" y="2672"/>
                      <a:pt x="6523" y="3977"/>
                    </a:cubicBezTo>
                    <a:cubicBezTo>
                      <a:pt x="6289" y="4129"/>
                      <a:pt x="6046" y="4292"/>
                      <a:pt x="5867" y="4501"/>
                    </a:cubicBezTo>
                    <a:cubicBezTo>
                      <a:pt x="5390" y="5063"/>
                      <a:pt x="4920" y="5631"/>
                      <a:pt x="4501" y="6232"/>
                    </a:cubicBezTo>
                    <a:cubicBezTo>
                      <a:pt x="3541" y="7611"/>
                      <a:pt x="2506" y="8954"/>
                      <a:pt x="2077" y="10628"/>
                    </a:cubicBezTo>
                    <a:cubicBezTo>
                      <a:pt x="2060" y="10695"/>
                      <a:pt x="2023" y="10759"/>
                      <a:pt x="1989" y="10820"/>
                    </a:cubicBezTo>
                    <a:cubicBezTo>
                      <a:pt x="1424" y="11882"/>
                      <a:pt x="1160" y="13052"/>
                      <a:pt x="782" y="14178"/>
                    </a:cubicBezTo>
                    <a:cubicBezTo>
                      <a:pt x="684" y="14479"/>
                      <a:pt x="623" y="14793"/>
                      <a:pt x="576" y="15105"/>
                    </a:cubicBezTo>
                    <a:cubicBezTo>
                      <a:pt x="447" y="15936"/>
                      <a:pt x="315" y="16764"/>
                      <a:pt x="220" y="17600"/>
                    </a:cubicBezTo>
                    <a:cubicBezTo>
                      <a:pt x="130" y="18367"/>
                      <a:pt x="0" y="19142"/>
                      <a:pt x="31" y="19909"/>
                    </a:cubicBezTo>
                    <a:cubicBezTo>
                      <a:pt x="163" y="23148"/>
                      <a:pt x="569" y="26339"/>
                      <a:pt x="1776" y="29390"/>
                    </a:cubicBezTo>
                    <a:cubicBezTo>
                      <a:pt x="2435" y="31057"/>
                      <a:pt x="3128" y="32693"/>
                      <a:pt x="4197" y="34160"/>
                    </a:cubicBezTo>
                    <a:cubicBezTo>
                      <a:pt x="5299" y="35679"/>
                      <a:pt x="6567" y="37027"/>
                      <a:pt x="7981" y="38241"/>
                    </a:cubicBezTo>
                    <a:cubicBezTo>
                      <a:pt x="9106" y="39212"/>
                      <a:pt x="10387" y="39945"/>
                      <a:pt x="11757" y="40514"/>
                    </a:cubicBezTo>
                    <a:cubicBezTo>
                      <a:pt x="12697" y="40905"/>
                      <a:pt x="13636" y="41295"/>
                      <a:pt x="14580" y="41673"/>
                    </a:cubicBezTo>
                    <a:cubicBezTo>
                      <a:pt x="15331" y="41971"/>
                      <a:pt x="16085" y="42248"/>
                      <a:pt x="16869" y="42447"/>
                    </a:cubicBezTo>
                    <a:cubicBezTo>
                      <a:pt x="18096" y="42762"/>
                      <a:pt x="19337" y="42971"/>
                      <a:pt x="20592" y="43151"/>
                    </a:cubicBezTo>
                    <a:cubicBezTo>
                      <a:pt x="21402" y="43269"/>
                      <a:pt x="22209" y="43333"/>
                      <a:pt x="23013" y="43333"/>
                    </a:cubicBezTo>
                    <a:cubicBezTo>
                      <a:pt x="24235" y="43333"/>
                      <a:pt x="25449" y="43185"/>
                      <a:pt x="26651" y="42857"/>
                    </a:cubicBezTo>
                    <a:cubicBezTo>
                      <a:pt x="28909" y="42238"/>
                      <a:pt x="31039" y="41359"/>
                      <a:pt x="32679" y="39584"/>
                    </a:cubicBezTo>
                    <a:cubicBezTo>
                      <a:pt x="32893" y="39354"/>
                      <a:pt x="33163" y="39175"/>
                      <a:pt x="33396" y="38962"/>
                    </a:cubicBezTo>
                    <a:cubicBezTo>
                      <a:pt x="34674" y="37792"/>
                      <a:pt x="35824" y="36528"/>
                      <a:pt x="36456" y="34867"/>
                    </a:cubicBezTo>
                    <a:cubicBezTo>
                      <a:pt x="36568" y="34573"/>
                      <a:pt x="36737" y="34302"/>
                      <a:pt x="36889" y="34025"/>
                    </a:cubicBezTo>
                    <a:cubicBezTo>
                      <a:pt x="37673" y="32602"/>
                      <a:pt x="38282" y="31104"/>
                      <a:pt x="38667" y="29532"/>
                    </a:cubicBezTo>
                    <a:cubicBezTo>
                      <a:pt x="38985" y="28237"/>
                      <a:pt x="39182" y="26915"/>
                      <a:pt x="39449" y="25606"/>
                    </a:cubicBezTo>
                    <a:cubicBezTo>
                      <a:pt x="39533" y="25197"/>
                      <a:pt x="39661" y="24791"/>
                      <a:pt x="39807" y="24396"/>
                    </a:cubicBezTo>
                    <a:cubicBezTo>
                      <a:pt x="39936" y="24041"/>
                      <a:pt x="40220" y="23848"/>
                      <a:pt x="40598" y="23783"/>
                    </a:cubicBezTo>
                    <a:cubicBezTo>
                      <a:pt x="41636" y="23605"/>
                      <a:pt x="42674" y="23435"/>
                      <a:pt x="43706" y="23232"/>
                    </a:cubicBezTo>
                    <a:cubicBezTo>
                      <a:pt x="44358" y="23104"/>
                      <a:pt x="48983" y="22073"/>
                      <a:pt x="49321" y="21988"/>
                    </a:cubicBezTo>
                    <a:cubicBezTo>
                      <a:pt x="49037" y="21779"/>
                      <a:pt x="48940" y="21673"/>
                      <a:pt x="48818" y="21623"/>
                    </a:cubicBezTo>
                    <a:cubicBezTo>
                      <a:pt x="47918" y="21227"/>
                      <a:pt x="47016" y="20842"/>
                      <a:pt x="46109" y="20460"/>
                    </a:cubicBezTo>
                    <a:cubicBezTo>
                      <a:pt x="45463" y="20186"/>
                      <a:pt x="44794" y="19963"/>
                      <a:pt x="44168" y="19649"/>
                    </a:cubicBezTo>
                    <a:cubicBezTo>
                      <a:pt x="42789" y="18955"/>
                      <a:pt x="41426" y="18229"/>
                      <a:pt x="39936" y="17792"/>
                    </a:cubicBezTo>
                    <a:cubicBezTo>
                      <a:pt x="39466" y="17657"/>
                      <a:pt x="39114" y="17383"/>
                      <a:pt x="38911" y="16947"/>
                    </a:cubicBezTo>
                    <a:cubicBezTo>
                      <a:pt x="38573" y="16216"/>
                      <a:pt x="38197" y="15493"/>
                      <a:pt x="37937" y="14735"/>
                    </a:cubicBezTo>
                    <a:cubicBezTo>
                      <a:pt x="37339" y="13001"/>
                      <a:pt x="36629" y="11324"/>
                      <a:pt x="35679" y="9755"/>
                    </a:cubicBezTo>
                    <a:cubicBezTo>
                      <a:pt x="35276" y="9089"/>
                      <a:pt x="34931" y="8403"/>
                      <a:pt x="34650" y="7683"/>
                    </a:cubicBezTo>
                    <a:cubicBezTo>
                      <a:pt x="34421" y="7087"/>
                      <a:pt x="34116" y="6543"/>
                      <a:pt x="33714" y="6043"/>
                    </a:cubicBezTo>
                    <a:cubicBezTo>
                      <a:pt x="33102" y="5278"/>
                      <a:pt x="32541" y="4467"/>
                      <a:pt x="31919" y="3710"/>
                    </a:cubicBezTo>
                    <a:cubicBezTo>
                      <a:pt x="31540" y="3250"/>
                      <a:pt x="31103" y="2851"/>
                      <a:pt x="30539" y="2594"/>
                    </a:cubicBezTo>
                    <a:cubicBezTo>
                      <a:pt x="28361" y="1603"/>
                      <a:pt x="26153" y="768"/>
                      <a:pt x="23767" y="362"/>
                    </a:cubicBezTo>
                    <a:cubicBezTo>
                      <a:pt x="22298" y="115"/>
                      <a:pt x="20835" y="0"/>
                      <a:pt x="1936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1"/>
              <p:cNvSpPr txBox="1"/>
              <p:nvPr/>
            </p:nvSpPr>
            <p:spPr>
              <a:xfrm rot="-378820">
                <a:off x="3530765" y="1395261"/>
                <a:ext cx="930242" cy="67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2400" dirty="0">
                    <a:solidFill>
                      <a:srgbClr val="FF7C3E"/>
                    </a:solidFill>
                    <a:latin typeface="Denk One"/>
                    <a:ea typeface="Denk One"/>
                    <a:cs typeface="Denk One"/>
                    <a:sym typeface="Denk One"/>
                  </a:rPr>
                  <a:t>!</a:t>
                </a:r>
              </a:p>
            </p:txBody>
          </p:sp>
        </p:grpSp>
      </p:grpSp>
      <p:sp>
        <p:nvSpPr>
          <p:cNvPr id="2" name="Rounded Rectangle 6">
            <a:extLst>
              <a:ext uri="{FF2B5EF4-FFF2-40B4-BE49-F238E27FC236}">
                <a16:creationId xmlns:a16="http://schemas.microsoft.com/office/drawing/2014/main" id="{9CD32CA8-0DBA-C707-8AAE-3E498FFF29EC}"/>
              </a:ext>
            </a:extLst>
          </p:cNvPr>
          <p:cNvSpPr/>
          <p:nvPr/>
        </p:nvSpPr>
        <p:spPr>
          <a:xfrm>
            <a:off x="3277436" y="247760"/>
            <a:ext cx="2636783" cy="681577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Các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công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nghệ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sử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dụng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trong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đồ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án</a:t>
            </a:r>
            <a:endParaRPr lang="en-US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Google Shape;1427;p36">
            <a:extLst>
              <a:ext uri="{FF2B5EF4-FFF2-40B4-BE49-F238E27FC236}">
                <a16:creationId xmlns:a16="http://schemas.microsoft.com/office/drawing/2014/main" id="{6D1B9F75-8133-0253-0F5F-56C45B34CE51}"/>
              </a:ext>
            </a:extLst>
          </p:cNvPr>
          <p:cNvSpPr txBox="1">
            <a:spLocks/>
          </p:cNvSpPr>
          <p:nvPr/>
        </p:nvSpPr>
        <p:spPr>
          <a:xfrm flipH="1">
            <a:off x="553717" y="1116365"/>
            <a:ext cx="3620667" cy="2522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i="1" dirty="0">
                <a:solidFill>
                  <a:srgbClr val="FF7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 Cucho Bold" pitchFamily="50" charset="0"/>
                <a:cs typeface="iCiel Cucho Bold" pitchFamily="50" charset="0"/>
              </a:rPr>
              <a:t>+ </a:t>
            </a:r>
            <a:r>
              <a:rPr lang="en-US" sz="3200" b="1" i="1" dirty="0" err="1">
                <a:solidFill>
                  <a:srgbClr val="FF7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 Cucho Bold" pitchFamily="50" charset="0"/>
                <a:cs typeface="iCiel Cucho Bold" pitchFamily="50" charset="0"/>
              </a:rPr>
              <a:t>JavaSwing</a:t>
            </a:r>
            <a:endParaRPr lang="en-US" sz="3200" b="1" i="1" dirty="0">
              <a:solidFill>
                <a:srgbClr val="FF7C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Ciel Cucho Bold" pitchFamily="50" charset="0"/>
              <a:cs typeface="iCiel Cucho Bold" pitchFamily="50" charset="0"/>
            </a:endParaRPr>
          </a:p>
          <a:p>
            <a:r>
              <a:rPr lang="en-US" sz="3200" b="1" i="1" dirty="0">
                <a:solidFill>
                  <a:srgbClr val="FF7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 Cucho Bold" pitchFamily="50" charset="0"/>
                <a:cs typeface="iCiel Cucho Bold" pitchFamily="50" charset="0"/>
              </a:rPr>
              <a:t>+ Chat TCP</a:t>
            </a:r>
            <a:br>
              <a:rPr lang="en-US" sz="3200" b="1" i="1" dirty="0">
                <a:solidFill>
                  <a:srgbClr val="FF7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 Cucho Bold" pitchFamily="50" charset="0"/>
                <a:cs typeface="iCiel Cucho Bold" pitchFamily="50" charset="0"/>
              </a:rPr>
            </a:br>
            <a:r>
              <a:rPr lang="en-US" sz="3200" b="1" i="1" dirty="0">
                <a:solidFill>
                  <a:srgbClr val="FF7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 Cucho Bold" pitchFamily="50" charset="0"/>
                <a:cs typeface="iCiel Cucho Bold" pitchFamily="50" charset="0"/>
              </a:rPr>
              <a:t>+ Multithread</a:t>
            </a:r>
          </a:p>
          <a:p>
            <a:endParaRPr lang="vi-VN" sz="3200" b="1" i="1" dirty="0">
              <a:solidFill>
                <a:srgbClr val="FF7C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Ciel Cucho Bold" pitchFamily="50" charset="0"/>
              <a:cs typeface="iCiel Cucho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68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2"/>
          <p:cNvSpPr txBox="1">
            <a:spLocks noGrp="1"/>
          </p:cNvSpPr>
          <p:nvPr>
            <p:ph type="ctrTitle"/>
          </p:nvPr>
        </p:nvSpPr>
        <p:spPr>
          <a:xfrm>
            <a:off x="532475" y="2283175"/>
            <a:ext cx="5118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iCiel Cadena" panose="02000503000000020004" pitchFamily="2" charset="0"/>
              </a:rPr>
              <a:t>DEMO</a:t>
            </a:r>
            <a:br>
              <a:rPr lang="es" dirty="0">
                <a:latin typeface="iCiel Cadena" panose="02000503000000020004" pitchFamily="2" charset="0"/>
              </a:rPr>
            </a:br>
            <a:endParaRPr dirty="0">
              <a:latin typeface="iCiel Cadena" panose="02000503000000020004" pitchFamily="2" charset="0"/>
            </a:endParaRPr>
          </a:p>
        </p:txBody>
      </p:sp>
      <p:sp>
        <p:nvSpPr>
          <p:cNvPr id="893" name="Google Shape;893;p32"/>
          <p:cNvSpPr/>
          <p:nvPr/>
        </p:nvSpPr>
        <p:spPr>
          <a:xfrm flipH="1">
            <a:off x="4291891" y="4608612"/>
            <a:ext cx="4131359" cy="175538"/>
          </a:xfrm>
          <a:custGeom>
            <a:avLst/>
            <a:gdLst/>
            <a:ahLst/>
            <a:cxnLst/>
            <a:rect l="l" t="t" r="r" b="b"/>
            <a:pathLst>
              <a:path w="70321" h="2988" extrusionOk="0">
                <a:moveTo>
                  <a:pt x="32372" y="1"/>
                </a:moveTo>
                <a:cubicBezTo>
                  <a:pt x="14259" y="62"/>
                  <a:pt x="1" y="704"/>
                  <a:pt x="1" y="1493"/>
                </a:cubicBezTo>
                <a:cubicBezTo>
                  <a:pt x="1" y="2318"/>
                  <a:pt x="15745" y="2988"/>
                  <a:pt x="35161" y="2988"/>
                </a:cubicBezTo>
                <a:cubicBezTo>
                  <a:pt x="54581" y="2988"/>
                  <a:pt x="70321" y="2318"/>
                  <a:pt x="70321" y="1493"/>
                </a:cubicBezTo>
                <a:cubicBezTo>
                  <a:pt x="70321" y="1189"/>
                  <a:pt x="68184" y="905"/>
                  <a:pt x="64511" y="667"/>
                </a:cubicBezTo>
                <a:cubicBezTo>
                  <a:pt x="63702" y="1271"/>
                  <a:pt x="62706" y="1625"/>
                  <a:pt x="61627" y="1625"/>
                </a:cubicBezTo>
                <a:lnTo>
                  <a:pt x="35980" y="1625"/>
                </a:lnTo>
                <a:cubicBezTo>
                  <a:pt x="34550" y="1625"/>
                  <a:pt x="33260" y="998"/>
                  <a:pt x="32372" y="1"/>
                </a:cubicBezTo>
                <a:close/>
              </a:path>
            </a:pathLst>
          </a:custGeom>
          <a:solidFill>
            <a:srgbClr val="A2D5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32"/>
          <p:cNvGrpSpPr/>
          <p:nvPr/>
        </p:nvGrpSpPr>
        <p:grpSpPr>
          <a:xfrm>
            <a:off x="4567724" y="727664"/>
            <a:ext cx="4154313" cy="4001322"/>
            <a:chOff x="4567724" y="727664"/>
            <a:chExt cx="4154313" cy="4001322"/>
          </a:xfrm>
        </p:grpSpPr>
        <p:sp>
          <p:nvSpPr>
            <p:cNvPr id="895" name="Google Shape;895;p32"/>
            <p:cNvSpPr/>
            <p:nvPr/>
          </p:nvSpPr>
          <p:spPr>
            <a:xfrm>
              <a:off x="6027764" y="727664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6083721" y="756856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7" name="Google Shape;897;p32"/>
            <p:cNvGrpSpPr/>
            <p:nvPr/>
          </p:nvGrpSpPr>
          <p:grpSpPr>
            <a:xfrm>
              <a:off x="4567724" y="1277838"/>
              <a:ext cx="2130085" cy="3433068"/>
              <a:chOff x="4633351" y="1345102"/>
              <a:chExt cx="2130085" cy="3433068"/>
            </a:xfrm>
          </p:grpSpPr>
          <p:sp>
            <p:nvSpPr>
              <p:cNvPr id="898" name="Google Shape;898;p32"/>
              <p:cNvSpPr/>
              <p:nvPr/>
            </p:nvSpPr>
            <p:spPr>
              <a:xfrm>
                <a:off x="4633351" y="1608896"/>
                <a:ext cx="2130085" cy="3169274"/>
              </a:xfrm>
              <a:custGeom>
                <a:avLst/>
                <a:gdLst/>
                <a:ahLst/>
                <a:cxnLst/>
                <a:rect l="l" t="t" r="r" b="b"/>
                <a:pathLst>
                  <a:path w="53513" h="79620" extrusionOk="0">
                    <a:moveTo>
                      <a:pt x="2909" y="0"/>
                    </a:moveTo>
                    <a:cubicBezTo>
                      <a:pt x="1308" y="0"/>
                      <a:pt x="1" y="1308"/>
                      <a:pt x="1" y="2905"/>
                    </a:cubicBezTo>
                    <a:lnTo>
                      <a:pt x="1" y="76714"/>
                    </a:lnTo>
                    <a:cubicBezTo>
                      <a:pt x="1" y="78312"/>
                      <a:pt x="1308" y="79619"/>
                      <a:pt x="2909" y="79619"/>
                    </a:cubicBezTo>
                    <a:lnTo>
                      <a:pt x="50604" y="79619"/>
                    </a:lnTo>
                    <a:cubicBezTo>
                      <a:pt x="52202" y="79619"/>
                      <a:pt x="53513" y="78312"/>
                      <a:pt x="53513" y="76714"/>
                    </a:cubicBezTo>
                    <a:lnTo>
                      <a:pt x="53513" y="2905"/>
                    </a:lnTo>
                    <a:cubicBezTo>
                      <a:pt x="53513" y="1308"/>
                      <a:pt x="52202" y="0"/>
                      <a:pt x="50604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2"/>
              <p:cNvSpPr/>
              <p:nvPr/>
            </p:nvSpPr>
            <p:spPr>
              <a:xfrm>
                <a:off x="4740707" y="1768557"/>
                <a:ext cx="1915257" cy="2900113"/>
              </a:xfrm>
              <a:custGeom>
                <a:avLst/>
                <a:gdLst/>
                <a:ahLst/>
                <a:cxnLst/>
                <a:rect l="l" t="t" r="r" b="b"/>
                <a:pathLst>
                  <a:path w="48116" h="72858" extrusionOk="0">
                    <a:moveTo>
                      <a:pt x="2708" y="0"/>
                    </a:moveTo>
                    <a:cubicBezTo>
                      <a:pt x="1219" y="0"/>
                      <a:pt x="1" y="1219"/>
                      <a:pt x="1" y="2707"/>
                    </a:cubicBezTo>
                    <a:lnTo>
                      <a:pt x="1" y="70153"/>
                    </a:lnTo>
                    <a:cubicBezTo>
                      <a:pt x="1" y="71641"/>
                      <a:pt x="1219" y="72857"/>
                      <a:pt x="2708" y="72857"/>
                    </a:cubicBezTo>
                    <a:lnTo>
                      <a:pt x="45412" y="72857"/>
                    </a:lnTo>
                    <a:cubicBezTo>
                      <a:pt x="46900" y="72857"/>
                      <a:pt x="48115" y="71641"/>
                      <a:pt x="48115" y="70153"/>
                    </a:cubicBezTo>
                    <a:lnTo>
                      <a:pt x="48115" y="2707"/>
                    </a:lnTo>
                    <a:cubicBezTo>
                      <a:pt x="48115" y="1219"/>
                      <a:pt x="46900" y="0"/>
                      <a:pt x="454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2"/>
              <p:cNvSpPr/>
              <p:nvPr/>
            </p:nvSpPr>
            <p:spPr>
              <a:xfrm>
                <a:off x="4799421" y="1783484"/>
                <a:ext cx="1797833" cy="2820065"/>
              </a:xfrm>
              <a:custGeom>
                <a:avLst/>
                <a:gdLst/>
                <a:ahLst/>
                <a:cxnLst/>
                <a:rect l="l" t="t" r="r" b="b"/>
                <a:pathLst>
                  <a:path w="45166" h="70847" extrusionOk="0">
                    <a:moveTo>
                      <a:pt x="2970" y="1"/>
                    </a:moveTo>
                    <a:cubicBezTo>
                      <a:pt x="1338" y="1"/>
                      <a:pt x="0" y="1335"/>
                      <a:pt x="0" y="2967"/>
                    </a:cubicBezTo>
                    <a:lnTo>
                      <a:pt x="0" y="67880"/>
                    </a:lnTo>
                    <a:cubicBezTo>
                      <a:pt x="0" y="69512"/>
                      <a:pt x="1338" y="70847"/>
                      <a:pt x="2970" y="70847"/>
                    </a:cubicBezTo>
                    <a:lnTo>
                      <a:pt x="42199" y="70847"/>
                    </a:lnTo>
                    <a:cubicBezTo>
                      <a:pt x="43831" y="70847"/>
                      <a:pt x="45166" y="69512"/>
                      <a:pt x="45166" y="67880"/>
                    </a:cubicBezTo>
                    <a:lnTo>
                      <a:pt x="45166" y="2967"/>
                    </a:lnTo>
                    <a:cubicBezTo>
                      <a:pt x="45166" y="1335"/>
                      <a:pt x="43831" y="1"/>
                      <a:pt x="4219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2"/>
              <p:cNvSpPr/>
              <p:nvPr/>
            </p:nvSpPr>
            <p:spPr>
              <a:xfrm>
                <a:off x="5025120" y="2109575"/>
                <a:ext cx="958783" cy="1783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8" extrusionOk="0">
                    <a:moveTo>
                      <a:pt x="229" y="0"/>
                    </a:moveTo>
                    <a:cubicBezTo>
                      <a:pt x="103" y="0"/>
                      <a:pt x="1" y="99"/>
                      <a:pt x="1" y="222"/>
                    </a:cubicBezTo>
                    <a:cubicBezTo>
                      <a:pt x="1" y="345"/>
                      <a:pt x="103" y="447"/>
                      <a:pt x="229" y="447"/>
                    </a:cubicBezTo>
                    <a:lnTo>
                      <a:pt x="23858" y="447"/>
                    </a:lnTo>
                    <a:cubicBezTo>
                      <a:pt x="23985" y="447"/>
                      <a:pt x="24087" y="345"/>
                      <a:pt x="24087" y="222"/>
                    </a:cubicBezTo>
                    <a:cubicBezTo>
                      <a:pt x="24087" y="99"/>
                      <a:pt x="23985" y="0"/>
                      <a:pt x="2385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2"/>
              <p:cNvSpPr/>
              <p:nvPr/>
            </p:nvSpPr>
            <p:spPr>
              <a:xfrm>
                <a:off x="6087975" y="2036173"/>
                <a:ext cx="303314" cy="296109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439" extrusionOk="0">
                    <a:moveTo>
                      <a:pt x="4646" y="448"/>
                    </a:moveTo>
                    <a:cubicBezTo>
                      <a:pt x="6032" y="448"/>
                      <a:pt x="7162" y="1551"/>
                      <a:pt x="7162" y="2903"/>
                    </a:cubicBezTo>
                    <a:lnTo>
                      <a:pt x="7162" y="4537"/>
                    </a:lnTo>
                    <a:cubicBezTo>
                      <a:pt x="7162" y="5893"/>
                      <a:pt x="6032" y="6992"/>
                      <a:pt x="4646" y="6992"/>
                    </a:cubicBezTo>
                    <a:lnTo>
                      <a:pt x="2973" y="6992"/>
                    </a:lnTo>
                    <a:cubicBezTo>
                      <a:pt x="1585" y="6992"/>
                      <a:pt x="458" y="5893"/>
                      <a:pt x="458" y="4537"/>
                    </a:cubicBezTo>
                    <a:lnTo>
                      <a:pt x="458" y="2903"/>
                    </a:lnTo>
                    <a:cubicBezTo>
                      <a:pt x="458" y="1551"/>
                      <a:pt x="1585" y="448"/>
                      <a:pt x="2973" y="448"/>
                    </a:cubicBezTo>
                    <a:close/>
                    <a:moveTo>
                      <a:pt x="2973" y="1"/>
                    </a:moveTo>
                    <a:cubicBezTo>
                      <a:pt x="1335" y="1"/>
                      <a:pt x="0" y="1301"/>
                      <a:pt x="0" y="2903"/>
                    </a:cubicBezTo>
                    <a:lnTo>
                      <a:pt x="0" y="4537"/>
                    </a:lnTo>
                    <a:cubicBezTo>
                      <a:pt x="0" y="6139"/>
                      <a:pt x="1335" y="7439"/>
                      <a:pt x="2973" y="7439"/>
                    </a:cubicBezTo>
                    <a:lnTo>
                      <a:pt x="4646" y="7439"/>
                    </a:lnTo>
                    <a:cubicBezTo>
                      <a:pt x="6285" y="7439"/>
                      <a:pt x="7619" y="6139"/>
                      <a:pt x="7619" y="4537"/>
                    </a:cubicBezTo>
                    <a:lnTo>
                      <a:pt x="7619" y="2903"/>
                    </a:lnTo>
                    <a:cubicBezTo>
                      <a:pt x="7619" y="1301"/>
                      <a:pt x="6285" y="1"/>
                      <a:pt x="464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2"/>
              <p:cNvSpPr/>
              <p:nvPr/>
            </p:nvSpPr>
            <p:spPr>
              <a:xfrm>
                <a:off x="5025120" y="2591906"/>
                <a:ext cx="958783" cy="17872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9" extrusionOk="0">
                    <a:moveTo>
                      <a:pt x="229" y="1"/>
                    </a:moveTo>
                    <a:cubicBezTo>
                      <a:pt x="103" y="1"/>
                      <a:pt x="1" y="103"/>
                      <a:pt x="1" y="226"/>
                    </a:cubicBezTo>
                    <a:cubicBezTo>
                      <a:pt x="1" y="349"/>
                      <a:pt x="103" y="448"/>
                      <a:pt x="229" y="448"/>
                    </a:cubicBezTo>
                    <a:lnTo>
                      <a:pt x="23858" y="448"/>
                    </a:lnTo>
                    <a:cubicBezTo>
                      <a:pt x="23985" y="448"/>
                      <a:pt x="24087" y="349"/>
                      <a:pt x="24087" y="226"/>
                    </a:cubicBezTo>
                    <a:cubicBezTo>
                      <a:pt x="24087" y="103"/>
                      <a:pt x="23985" y="1"/>
                      <a:pt x="23858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2"/>
              <p:cNvSpPr/>
              <p:nvPr/>
            </p:nvSpPr>
            <p:spPr>
              <a:xfrm>
                <a:off x="6087975" y="2518703"/>
                <a:ext cx="303314" cy="296109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439" extrusionOk="0">
                    <a:moveTo>
                      <a:pt x="4646" y="444"/>
                    </a:moveTo>
                    <a:cubicBezTo>
                      <a:pt x="6032" y="444"/>
                      <a:pt x="7162" y="1546"/>
                      <a:pt x="7162" y="2902"/>
                    </a:cubicBezTo>
                    <a:lnTo>
                      <a:pt x="7162" y="4537"/>
                    </a:lnTo>
                    <a:cubicBezTo>
                      <a:pt x="7162" y="5889"/>
                      <a:pt x="6032" y="6991"/>
                      <a:pt x="4646" y="6991"/>
                    </a:cubicBezTo>
                    <a:lnTo>
                      <a:pt x="2973" y="6991"/>
                    </a:lnTo>
                    <a:cubicBezTo>
                      <a:pt x="1585" y="6991"/>
                      <a:pt x="458" y="5889"/>
                      <a:pt x="458" y="4537"/>
                    </a:cubicBezTo>
                    <a:lnTo>
                      <a:pt x="458" y="2902"/>
                    </a:lnTo>
                    <a:cubicBezTo>
                      <a:pt x="458" y="1546"/>
                      <a:pt x="1585" y="444"/>
                      <a:pt x="2973" y="444"/>
                    </a:cubicBezTo>
                    <a:close/>
                    <a:moveTo>
                      <a:pt x="2973" y="1"/>
                    </a:moveTo>
                    <a:cubicBezTo>
                      <a:pt x="1335" y="1"/>
                      <a:pt x="0" y="1301"/>
                      <a:pt x="0" y="2902"/>
                    </a:cubicBezTo>
                    <a:lnTo>
                      <a:pt x="0" y="4537"/>
                    </a:lnTo>
                    <a:cubicBezTo>
                      <a:pt x="0" y="6134"/>
                      <a:pt x="1335" y="7439"/>
                      <a:pt x="2973" y="7439"/>
                    </a:cubicBezTo>
                    <a:lnTo>
                      <a:pt x="4646" y="7439"/>
                    </a:lnTo>
                    <a:cubicBezTo>
                      <a:pt x="6285" y="7439"/>
                      <a:pt x="7619" y="6134"/>
                      <a:pt x="7619" y="4537"/>
                    </a:cubicBezTo>
                    <a:lnTo>
                      <a:pt x="7619" y="2902"/>
                    </a:lnTo>
                    <a:cubicBezTo>
                      <a:pt x="7619" y="1301"/>
                      <a:pt x="6285" y="1"/>
                      <a:pt x="464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2"/>
              <p:cNvSpPr/>
              <p:nvPr/>
            </p:nvSpPr>
            <p:spPr>
              <a:xfrm>
                <a:off x="5025120" y="3079437"/>
                <a:ext cx="958783" cy="1783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8" extrusionOk="0">
                    <a:moveTo>
                      <a:pt x="229" y="1"/>
                    </a:moveTo>
                    <a:cubicBezTo>
                      <a:pt x="103" y="1"/>
                      <a:pt x="1" y="100"/>
                      <a:pt x="1" y="223"/>
                    </a:cubicBezTo>
                    <a:cubicBezTo>
                      <a:pt x="1" y="346"/>
                      <a:pt x="103" y="448"/>
                      <a:pt x="229" y="448"/>
                    </a:cubicBezTo>
                    <a:lnTo>
                      <a:pt x="23858" y="448"/>
                    </a:lnTo>
                    <a:cubicBezTo>
                      <a:pt x="23985" y="448"/>
                      <a:pt x="24087" y="346"/>
                      <a:pt x="24087" y="223"/>
                    </a:cubicBezTo>
                    <a:cubicBezTo>
                      <a:pt x="24087" y="100"/>
                      <a:pt x="23985" y="1"/>
                      <a:pt x="23858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2"/>
              <p:cNvSpPr/>
              <p:nvPr/>
            </p:nvSpPr>
            <p:spPr>
              <a:xfrm>
                <a:off x="6087975" y="3006074"/>
                <a:ext cx="303314" cy="296109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439" extrusionOk="0">
                    <a:moveTo>
                      <a:pt x="4646" y="448"/>
                    </a:moveTo>
                    <a:cubicBezTo>
                      <a:pt x="6032" y="448"/>
                      <a:pt x="7162" y="1550"/>
                      <a:pt x="7162" y="2902"/>
                    </a:cubicBezTo>
                    <a:lnTo>
                      <a:pt x="7162" y="4537"/>
                    </a:lnTo>
                    <a:cubicBezTo>
                      <a:pt x="7162" y="5892"/>
                      <a:pt x="6032" y="6991"/>
                      <a:pt x="4646" y="6991"/>
                    </a:cubicBezTo>
                    <a:lnTo>
                      <a:pt x="2973" y="6991"/>
                    </a:lnTo>
                    <a:cubicBezTo>
                      <a:pt x="1585" y="6991"/>
                      <a:pt x="458" y="5892"/>
                      <a:pt x="458" y="4537"/>
                    </a:cubicBezTo>
                    <a:lnTo>
                      <a:pt x="458" y="2902"/>
                    </a:lnTo>
                    <a:cubicBezTo>
                      <a:pt x="458" y="1550"/>
                      <a:pt x="1585" y="448"/>
                      <a:pt x="2973" y="448"/>
                    </a:cubicBezTo>
                    <a:close/>
                    <a:moveTo>
                      <a:pt x="2973" y="0"/>
                    </a:moveTo>
                    <a:cubicBezTo>
                      <a:pt x="1335" y="0"/>
                      <a:pt x="0" y="1301"/>
                      <a:pt x="0" y="2902"/>
                    </a:cubicBezTo>
                    <a:lnTo>
                      <a:pt x="0" y="4537"/>
                    </a:lnTo>
                    <a:cubicBezTo>
                      <a:pt x="0" y="6138"/>
                      <a:pt x="1335" y="7438"/>
                      <a:pt x="2973" y="7438"/>
                    </a:cubicBezTo>
                    <a:lnTo>
                      <a:pt x="4646" y="7438"/>
                    </a:lnTo>
                    <a:cubicBezTo>
                      <a:pt x="6285" y="7438"/>
                      <a:pt x="7619" y="6138"/>
                      <a:pt x="7619" y="4537"/>
                    </a:cubicBezTo>
                    <a:lnTo>
                      <a:pt x="7619" y="2902"/>
                    </a:lnTo>
                    <a:cubicBezTo>
                      <a:pt x="7619" y="1301"/>
                      <a:pt x="6285" y="0"/>
                      <a:pt x="4646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2"/>
              <p:cNvSpPr/>
              <p:nvPr/>
            </p:nvSpPr>
            <p:spPr>
              <a:xfrm>
                <a:off x="5021420" y="4094835"/>
                <a:ext cx="958783" cy="1779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7" extrusionOk="0">
                    <a:moveTo>
                      <a:pt x="229" y="0"/>
                    </a:moveTo>
                    <a:cubicBezTo>
                      <a:pt x="103" y="0"/>
                      <a:pt x="1" y="103"/>
                      <a:pt x="1" y="225"/>
                    </a:cubicBezTo>
                    <a:cubicBezTo>
                      <a:pt x="1" y="348"/>
                      <a:pt x="103" y="447"/>
                      <a:pt x="229" y="447"/>
                    </a:cubicBezTo>
                    <a:lnTo>
                      <a:pt x="23858" y="447"/>
                    </a:lnTo>
                    <a:cubicBezTo>
                      <a:pt x="23985" y="447"/>
                      <a:pt x="24087" y="348"/>
                      <a:pt x="24087" y="225"/>
                    </a:cubicBezTo>
                    <a:cubicBezTo>
                      <a:pt x="24087" y="103"/>
                      <a:pt x="23985" y="0"/>
                      <a:pt x="2385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2"/>
              <p:cNvSpPr/>
              <p:nvPr/>
            </p:nvSpPr>
            <p:spPr>
              <a:xfrm>
                <a:off x="5025120" y="2218125"/>
                <a:ext cx="958783" cy="1783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8" extrusionOk="0">
                    <a:moveTo>
                      <a:pt x="229" y="0"/>
                    </a:moveTo>
                    <a:cubicBezTo>
                      <a:pt x="103" y="0"/>
                      <a:pt x="1" y="100"/>
                      <a:pt x="1" y="222"/>
                    </a:cubicBezTo>
                    <a:cubicBezTo>
                      <a:pt x="1" y="349"/>
                      <a:pt x="103" y="448"/>
                      <a:pt x="229" y="448"/>
                    </a:cubicBezTo>
                    <a:lnTo>
                      <a:pt x="23858" y="448"/>
                    </a:lnTo>
                    <a:cubicBezTo>
                      <a:pt x="23985" y="448"/>
                      <a:pt x="24087" y="349"/>
                      <a:pt x="24087" y="222"/>
                    </a:cubicBezTo>
                    <a:cubicBezTo>
                      <a:pt x="24087" y="100"/>
                      <a:pt x="23985" y="0"/>
                      <a:pt x="2385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2"/>
              <p:cNvSpPr/>
              <p:nvPr/>
            </p:nvSpPr>
            <p:spPr>
              <a:xfrm>
                <a:off x="5025120" y="2700656"/>
                <a:ext cx="958783" cy="1767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4" extrusionOk="0">
                    <a:moveTo>
                      <a:pt x="229" y="0"/>
                    </a:moveTo>
                    <a:cubicBezTo>
                      <a:pt x="103" y="0"/>
                      <a:pt x="1" y="99"/>
                      <a:pt x="1" y="222"/>
                    </a:cubicBezTo>
                    <a:cubicBezTo>
                      <a:pt x="1" y="345"/>
                      <a:pt x="103" y="443"/>
                      <a:pt x="229" y="443"/>
                    </a:cubicBezTo>
                    <a:lnTo>
                      <a:pt x="23858" y="443"/>
                    </a:lnTo>
                    <a:cubicBezTo>
                      <a:pt x="23985" y="443"/>
                      <a:pt x="24087" y="345"/>
                      <a:pt x="24087" y="222"/>
                    </a:cubicBezTo>
                    <a:cubicBezTo>
                      <a:pt x="24087" y="99"/>
                      <a:pt x="23985" y="0"/>
                      <a:pt x="2385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2"/>
              <p:cNvSpPr/>
              <p:nvPr/>
            </p:nvSpPr>
            <p:spPr>
              <a:xfrm>
                <a:off x="5025120" y="3187987"/>
                <a:ext cx="958783" cy="17872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9" extrusionOk="0">
                    <a:moveTo>
                      <a:pt x="229" y="1"/>
                    </a:moveTo>
                    <a:cubicBezTo>
                      <a:pt x="103" y="1"/>
                      <a:pt x="1" y="100"/>
                      <a:pt x="1" y="226"/>
                    </a:cubicBezTo>
                    <a:cubicBezTo>
                      <a:pt x="1" y="349"/>
                      <a:pt x="103" y="448"/>
                      <a:pt x="229" y="448"/>
                    </a:cubicBezTo>
                    <a:lnTo>
                      <a:pt x="23858" y="448"/>
                    </a:lnTo>
                    <a:cubicBezTo>
                      <a:pt x="23985" y="448"/>
                      <a:pt x="24087" y="349"/>
                      <a:pt x="24087" y="226"/>
                    </a:cubicBezTo>
                    <a:cubicBezTo>
                      <a:pt x="24087" y="100"/>
                      <a:pt x="23985" y="1"/>
                      <a:pt x="23858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2"/>
              <p:cNvSpPr/>
              <p:nvPr/>
            </p:nvSpPr>
            <p:spPr>
              <a:xfrm>
                <a:off x="5021420" y="4203505"/>
                <a:ext cx="958783" cy="1771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5" extrusionOk="0">
                    <a:moveTo>
                      <a:pt x="229" y="1"/>
                    </a:moveTo>
                    <a:cubicBezTo>
                      <a:pt x="103" y="1"/>
                      <a:pt x="1" y="100"/>
                      <a:pt x="1" y="223"/>
                    </a:cubicBezTo>
                    <a:cubicBezTo>
                      <a:pt x="1" y="346"/>
                      <a:pt x="103" y="445"/>
                      <a:pt x="229" y="445"/>
                    </a:cubicBezTo>
                    <a:lnTo>
                      <a:pt x="23858" y="445"/>
                    </a:lnTo>
                    <a:cubicBezTo>
                      <a:pt x="23985" y="445"/>
                      <a:pt x="24087" y="346"/>
                      <a:pt x="24087" y="223"/>
                    </a:cubicBezTo>
                    <a:cubicBezTo>
                      <a:pt x="24087" y="100"/>
                      <a:pt x="23985" y="1"/>
                      <a:pt x="23858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2"/>
              <p:cNvSpPr/>
              <p:nvPr/>
            </p:nvSpPr>
            <p:spPr>
              <a:xfrm>
                <a:off x="6084275" y="4021592"/>
                <a:ext cx="303314" cy="296109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439" extrusionOk="0">
                    <a:moveTo>
                      <a:pt x="4646" y="443"/>
                    </a:moveTo>
                    <a:cubicBezTo>
                      <a:pt x="6032" y="443"/>
                      <a:pt x="7162" y="1546"/>
                      <a:pt x="7162" y="2901"/>
                    </a:cubicBezTo>
                    <a:lnTo>
                      <a:pt x="7162" y="4536"/>
                    </a:lnTo>
                    <a:cubicBezTo>
                      <a:pt x="7162" y="5888"/>
                      <a:pt x="6032" y="6991"/>
                      <a:pt x="4646" y="6991"/>
                    </a:cubicBezTo>
                    <a:lnTo>
                      <a:pt x="2973" y="6991"/>
                    </a:lnTo>
                    <a:cubicBezTo>
                      <a:pt x="1585" y="6991"/>
                      <a:pt x="458" y="5888"/>
                      <a:pt x="458" y="4536"/>
                    </a:cubicBezTo>
                    <a:lnTo>
                      <a:pt x="458" y="2901"/>
                    </a:lnTo>
                    <a:cubicBezTo>
                      <a:pt x="458" y="1546"/>
                      <a:pt x="1585" y="443"/>
                      <a:pt x="2973" y="443"/>
                    </a:cubicBezTo>
                    <a:close/>
                    <a:moveTo>
                      <a:pt x="2973" y="0"/>
                    </a:moveTo>
                    <a:cubicBezTo>
                      <a:pt x="1335" y="0"/>
                      <a:pt x="0" y="1300"/>
                      <a:pt x="0" y="2901"/>
                    </a:cubicBezTo>
                    <a:lnTo>
                      <a:pt x="0" y="4536"/>
                    </a:lnTo>
                    <a:cubicBezTo>
                      <a:pt x="0" y="6134"/>
                      <a:pt x="1335" y="7438"/>
                      <a:pt x="2973" y="7438"/>
                    </a:cubicBezTo>
                    <a:lnTo>
                      <a:pt x="4646" y="7438"/>
                    </a:lnTo>
                    <a:cubicBezTo>
                      <a:pt x="6285" y="7438"/>
                      <a:pt x="7619" y="6134"/>
                      <a:pt x="7619" y="4536"/>
                    </a:cubicBezTo>
                    <a:lnTo>
                      <a:pt x="7619" y="2901"/>
                    </a:lnTo>
                    <a:cubicBezTo>
                      <a:pt x="7619" y="1300"/>
                      <a:pt x="6285" y="0"/>
                      <a:pt x="4646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2"/>
              <p:cNvSpPr/>
              <p:nvPr/>
            </p:nvSpPr>
            <p:spPr>
              <a:xfrm>
                <a:off x="6103659" y="2002457"/>
                <a:ext cx="304747" cy="273182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6863" extrusionOk="0">
                    <a:moveTo>
                      <a:pt x="6406" y="1"/>
                    </a:moveTo>
                    <a:cubicBezTo>
                      <a:pt x="5991" y="1"/>
                      <a:pt x="5565" y="203"/>
                      <a:pt x="5372" y="670"/>
                    </a:cubicBezTo>
                    <a:cubicBezTo>
                      <a:pt x="4972" y="1647"/>
                      <a:pt x="4536" y="2616"/>
                      <a:pt x="3945" y="3496"/>
                    </a:cubicBezTo>
                    <a:cubicBezTo>
                      <a:pt x="3713" y="3845"/>
                      <a:pt x="3351" y="4490"/>
                      <a:pt x="2965" y="4664"/>
                    </a:cubicBezTo>
                    <a:cubicBezTo>
                      <a:pt x="2869" y="4709"/>
                      <a:pt x="2910" y="4779"/>
                      <a:pt x="2884" y="4779"/>
                    </a:cubicBezTo>
                    <a:cubicBezTo>
                      <a:pt x="2867" y="4779"/>
                      <a:pt x="2820" y="4748"/>
                      <a:pt x="2682" y="4657"/>
                    </a:cubicBezTo>
                    <a:cubicBezTo>
                      <a:pt x="2456" y="4514"/>
                      <a:pt x="2252" y="4237"/>
                      <a:pt x="2084" y="4036"/>
                    </a:cubicBezTo>
                    <a:cubicBezTo>
                      <a:pt x="1884" y="3796"/>
                      <a:pt x="1648" y="3696"/>
                      <a:pt x="1417" y="3696"/>
                    </a:cubicBezTo>
                    <a:cubicBezTo>
                      <a:pt x="685" y="3696"/>
                      <a:pt x="0" y="4702"/>
                      <a:pt x="630" y="5459"/>
                    </a:cubicBezTo>
                    <a:cubicBezTo>
                      <a:pt x="1095" y="6016"/>
                      <a:pt x="1740" y="6644"/>
                      <a:pt x="2477" y="6818"/>
                    </a:cubicBezTo>
                    <a:cubicBezTo>
                      <a:pt x="2606" y="6848"/>
                      <a:pt x="2731" y="6863"/>
                      <a:pt x="2853" y="6863"/>
                    </a:cubicBezTo>
                    <a:cubicBezTo>
                      <a:pt x="3571" y="6863"/>
                      <a:pt x="4162" y="6367"/>
                      <a:pt x="4652" y="5855"/>
                    </a:cubicBezTo>
                    <a:cubicBezTo>
                      <a:pt x="5925" y="4538"/>
                      <a:pt x="6672" y="2869"/>
                      <a:pt x="7356" y="1206"/>
                    </a:cubicBezTo>
                    <a:cubicBezTo>
                      <a:pt x="7655" y="478"/>
                      <a:pt x="7043" y="1"/>
                      <a:pt x="6406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2"/>
              <p:cNvSpPr/>
              <p:nvPr/>
            </p:nvSpPr>
            <p:spPr>
              <a:xfrm>
                <a:off x="5282465" y="1608896"/>
                <a:ext cx="831885" cy="159698"/>
              </a:xfrm>
              <a:custGeom>
                <a:avLst/>
                <a:gdLst/>
                <a:ahLst/>
                <a:cxnLst/>
                <a:rect l="l" t="t" r="r" b="b"/>
                <a:pathLst>
                  <a:path w="20899" h="4012" extrusionOk="0">
                    <a:moveTo>
                      <a:pt x="18" y="0"/>
                    </a:moveTo>
                    <a:cubicBezTo>
                      <a:pt x="8" y="103"/>
                      <a:pt x="0" y="208"/>
                      <a:pt x="0" y="314"/>
                    </a:cubicBezTo>
                    <a:lnTo>
                      <a:pt x="0" y="4011"/>
                    </a:lnTo>
                    <a:lnTo>
                      <a:pt x="20899" y="4011"/>
                    </a:lnTo>
                    <a:lnTo>
                      <a:pt x="20899" y="314"/>
                    </a:lnTo>
                    <a:cubicBezTo>
                      <a:pt x="20899" y="208"/>
                      <a:pt x="20892" y="103"/>
                      <a:pt x="20879" y="0"/>
                    </a:cubicBezTo>
                    <a:close/>
                  </a:path>
                </a:pathLst>
              </a:custGeom>
              <a:solidFill>
                <a:srgbClr val="291E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2"/>
              <p:cNvSpPr/>
              <p:nvPr/>
            </p:nvSpPr>
            <p:spPr>
              <a:xfrm>
                <a:off x="5282465" y="1768557"/>
                <a:ext cx="831885" cy="14967"/>
              </a:xfrm>
              <a:custGeom>
                <a:avLst/>
                <a:gdLst/>
                <a:ahLst/>
                <a:cxnLst/>
                <a:rect l="l" t="t" r="r" b="b"/>
                <a:pathLst>
                  <a:path w="20899" h="376" extrusionOk="0">
                    <a:moveTo>
                      <a:pt x="0" y="0"/>
                    </a:moveTo>
                    <a:lnTo>
                      <a:pt x="0" y="317"/>
                    </a:lnTo>
                    <a:lnTo>
                      <a:pt x="0" y="376"/>
                    </a:lnTo>
                    <a:lnTo>
                      <a:pt x="20899" y="376"/>
                    </a:lnTo>
                    <a:lnTo>
                      <a:pt x="20899" y="317"/>
                    </a:lnTo>
                    <a:lnTo>
                      <a:pt x="20899" y="0"/>
                    </a:lnTo>
                    <a:close/>
                  </a:path>
                </a:pathLst>
              </a:custGeom>
              <a:solidFill>
                <a:srgbClr val="4E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2"/>
              <p:cNvSpPr/>
              <p:nvPr/>
            </p:nvSpPr>
            <p:spPr>
              <a:xfrm>
                <a:off x="5282465" y="1783484"/>
                <a:ext cx="831885" cy="104409"/>
              </a:xfrm>
              <a:custGeom>
                <a:avLst/>
                <a:gdLst/>
                <a:ahLst/>
                <a:cxnLst/>
                <a:rect l="l" t="t" r="r" b="b"/>
                <a:pathLst>
                  <a:path w="20899" h="2623" extrusionOk="0">
                    <a:moveTo>
                      <a:pt x="0" y="1"/>
                    </a:moveTo>
                    <a:cubicBezTo>
                      <a:pt x="31" y="1448"/>
                      <a:pt x="1253" y="2622"/>
                      <a:pt x="2742" y="2622"/>
                    </a:cubicBezTo>
                    <a:lnTo>
                      <a:pt x="18154" y="2622"/>
                    </a:lnTo>
                    <a:cubicBezTo>
                      <a:pt x="19642" y="2622"/>
                      <a:pt x="20865" y="1448"/>
                      <a:pt x="20899" y="1"/>
                    </a:cubicBezTo>
                    <a:close/>
                  </a:path>
                </a:pathLst>
              </a:custGeom>
              <a:solidFill>
                <a:srgbClr val="827F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2"/>
              <p:cNvSpPr/>
              <p:nvPr/>
            </p:nvSpPr>
            <p:spPr>
              <a:xfrm>
                <a:off x="5282465" y="1345102"/>
                <a:ext cx="831885" cy="515992"/>
              </a:xfrm>
              <a:custGeom>
                <a:avLst/>
                <a:gdLst/>
                <a:ahLst/>
                <a:cxnLst/>
                <a:rect l="l" t="t" r="r" b="b"/>
                <a:pathLst>
                  <a:path w="20899" h="12963" extrusionOk="0">
                    <a:moveTo>
                      <a:pt x="12098" y="1599"/>
                    </a:moveTo>
                    <a:cubicBezTo>
                      <a:pt x="12505" y="1599"/>
                      <a:pt x="12836" y="1923"/>
                      <a:pt x="12836" y="2319"/>
                    </a:cubicBezTo>
                    <a:cubicBezTo>
                      <a:pt x="12836" y="2715"/>
                      <a:pt x="12505" y="3036"/>
                      <a:pt x="12098" y="3036"/>
                    </a:cubicBezTo>
                    <a:lnTo>
                      <a:pt x="8798" y="3036"/>
                    </a:lnTo>
                    <a:cubicBezTo>
                      <a:pt x="8391" y="3036"/>
                      <a:pt x="8060" y="2715"/>
                      <a:pt x="8060" y="2319"/>
                    </a:cubicBezTo>
                    <a:cubicBezTo>
                      <a:pt x="8060" y="1923"/>
                      <a:pt x="8391" y="1599"/>
                      <a:pt x="8798" y="1599"/>
                    </a:cubicBezTo>
                    <a:close/>
                    <a:moveTo>
                      <a:pt x="7930" y="1"/>
                    </a:moveTo>
                    <a:cubicBezTo>
                      <a:pt x="6422" y="1"/>
                      <a:pt x="5185" y="1206"/>
                      <a:pt x="5185" y="2681"/>
                    </a:cubicBezTo>
                    <a:lnTo>
                      <a:pt x="5185" y="3593"/>
                    </a:lnTo>
                    <a:lnTo>
                      <a:pt x="2742" y="3593"/>
                    </a:lnTo>
                    <a:cubicBezTo>
                      <a:pt x="1233" y="3593"/>
                      <a:pt x="0" y="4797"/>
                      <a:pt x="0" y="6272"/>
                    </a:cubicBezTo>
                    <a:lnTo>
                      <a:pt x="0" y="10286"/>
                    </a:lnTo>
                    <a:cubicBezTo>
                      <a:pt x="0" y="11757"/>
                      <a:pt x="1233" y="12963"/>
                      <a:pt x="2742" y="12963"/>
                    </a:cubicBezTo>
                    <a:lnTo>
                      <a:pt x="18154" y="12963"/>
                    </a:lnTo>
                    <a:cubicBezTo>
                      <a:pt x="19663" y="12963"/>
                      <a:pt x="20899" y="11757"/>
                      <a:pt x="20899" y="10286"/>
                    </a:cubicBezTo>
                    <a:lnTo>
                      <a:pt x="20899" y="6272"/>
                    </a:lnTo>
                    <a:cubicBezTo>
                      <a:pt x="20899" y="4797"/>
                      <a:pt x="19663" y="3593"/>
                      <a:pt x="18154" y="3593"/>
                    </a:cubicBezTo>
                    <a:lnTo>
                      <a:pt x="15710" y="3593"/>
                    </a:lnTo>
                    <a:lnTo>
                      <a:pt x="15710" y="2681"/>
                    </a:lnTo>
                    <a:cubicBezTo>
                      <a:pt x="15710" y="1206"/>
                      <a:pt x="14478" y="1"/>
                      <a:pt x="12968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2"/>
              <p:cNvSpPr/>
              <p:nvPr/>
            </p:nvSpPr>
            <p:spPr>
              <a:xfrm>
                <a:off x="5336282" y="1680745"/>
                <a:ext cx="35227" cy="26709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71" extrusionOk="0">
                    <a:moveTo>
                      <a:pt x="444" y="1"/>
                    </a:moveTo>
                    <a:cubicBezTo>
                      <a:pt x="3" y="1"/>
                      <a:pt x="0" y="670"/>
                      <a:pt x="444" y="670"/>
                    </a:cubicBezTo>
                    <a:cubicBezTo>
                      <a:pt x="884" y="670"/>
                      <a:pt x="884" y="1"/>
                      <a:pt x="4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2"/>
              <p:cNvSpPr/>
              <p:nvPr/>
            </p:nvSpPr>
            <p:spPr>
              <a:xfrm>
                <a:off x="5338471" y="1726363"/>
                <a:ext cx="126381" cy="98876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84" extrusionOk="0">
                    <a:moveTo>
                      <a:pt x="457" y="1"/>
                    </a:moveTo>
                    <a:cubicBezTo>
                      <a:pt x="286" y="1"/>
                      <a:pt x="101" y="107"/>
                      <a:pt x="75" y="319"/>
                    </a:cubicBezTo>
                    <a:cubicBezTo>
                      <a:pt x="0" y="927"/>
                      <a:pt x="102" y="1538"/>
                      <a:pt x="608" y="1944"/>
                    </a:cubicBezTo>
                    <a:cubicBezTo>
                      <a:pt x="1195" y="2419"/>
                      <a:pt x="2004" y="2460"/>
                      <a:pt x="2731" y="2483"/>
                    </a:cubicBezTo>
                    <a:cubicBezTo>
                      <a:pt x="2735" y="2484"/>
                      <a:pt x="2740" y="2484"/>
                      <a:pt x="2744" y="2484"/>
                    </a:cubicBezTo>
                    <a:cubicBezTo>
                      <a:pt x="3175" y="2484"/>
                      <a:pt x="3167" y="1828"/>
                      <a:pt x="2731" y="1814"/>
                    </a:cubicBezTo>
                    <a:cubicBezTo>
                      <a:pt x="2195" y="1798"/>
                      <a:pt x="1563" y="1798"/>
                      <a:pt x="1106" y="1477"/>
                    </a:cubicBezTo>
                    <a:cubicBezTo>
                      <a:pt x="710" y="1200"/>
                      <a:pt x="706" y="756"/>
                      <a:pt x="758" y="319"/>
                    </a:cubicBezTo>
                    <a:cubicBezTo>
                      <a:pt x="785" y="106"/>
                      <a:pt x="628" y="1"/>
                      <a:pt x="4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2"/>
              <p:cNvSpPr/>
              <p:nvPr/>
            </p:nvSpPr>
            <p:spPr>
              <a:xfrm>
                <a:off x="5021420" y="3604223"/>
                <a:ext cx="958783" cy="1779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7" extrusionOk="0">
                    <a:moveTo>
                      <a:pt x="229" y="0"/>
                    </a:moveTo>
                    <a:cubicBezTo>
                      <a:pt x="103" y="0"/>
                      <a:pt x="1" y="103"/>
                      <a:pt x="1" y="225"/>
                    </a:cubicBezTo>
                    <a:cubicBezTo>
                      <a:pt x="1" y="348"/>
                      <a:pt x="103" y="447"/>
                      <a:pt x="229" y="447"/>
                    </a:cubicBezTo>
                    <a:lnTo>
                      <a:pt x="23858" y="447"/>
                    </a:lnTo>
                    <a:cubicBezTo>
                      <a:pt x="23985" y="447"/>
                      <a:pt x="24087" y="348"/>
                      <a:pt x="24087" y="225"/>
                    </a:cubicBezTo>
                    <a:cubicBezTo>
                      <a:pt x="24087" y="103"/>
                      <a:pt x="23985" y="0"/>
                      <a:pt x="2385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2"/>
              <p:cNvSpPr/>
              <p:nvPr/>
            </p:nvSpPr>
            <p:spPr>
              <a:xfrm>
                <a:off x="5021420" y="3712893"/>
                <a:ext cx="958783" cy="1771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5" extrusionOk="0">
                    <a:moveTo>
                      <a:pt x="229" y="1"/>
                    </a:moveTo>
                    <a:cubicBezTo>
                      <a:pt x="103" y="1"/>
                      <a:pt x="1" y="100"/>
                      <a:pt x="1" y="223"/>
                    </a:cubicBezTo>
                    <a:cubicBezTo>
                      <a:pt x="1" y="346"/>
                      <a:pt x="103" y="445"/>
                      <a:pt x="229" y="445"/>
                    </a:cubicBezTo>
                    <a:lnTo>
                      <a:pt x="23858" y="445"/>
                    </a:lnTo>
                    <a:cubicBezTo>
                      <a:pt x="23985" y="445"/>
                      <a:pt x="24087" y="346"/>
                      <a:pt x="24087" y="223"/>
                    </a:cubicBezTo>
                    <a:cubicBezTo>
                      <a:pt x="24087" y="100"/>
                      <a:pt x="23985" y="1"/>
                      <a:pt x="23858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2"/>
              <p:cNvSpPr/>
              <p:nvPr/>
            </p:nvSpPr>
            <p:spPr>
              <a:xfrm>
                <a:off x="6084275" y="3530980"/>
                <a:ext cx="303314" cy="296109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439" extrusionOk="0">
                    <a:moveTo>
                      <a:pt x="4646" y="443"/>
                    </a:moveTo>
                    <a:cubicBezTo>
                      <a:pt x="6032" y="443"/>
                      <a:pt x="7162" y="1546"/>
                      <a:pt x="7162" y="2901"/>
                    </a:cubicBezTo>
                    <a:lnTo>
                      <a:pt x="7162" y="4536"/>
                    </a:lnTo>
                    <a:cubicBezTo>
                      <a:pt x="7162" y="5888"/>
                      <a:pt x="6032" y="6991"/>
                      <a:pt x="4646" y="6991"/>
                    </a:cubicBezTo>
                    <a:lnTo>
                      <a:pt x="2973" y="6991"/>
                    </a:lnTo>
                    <a:cubicBezTo>
                      <a:pt x="1585" y="6991"/>
                      <a:pt x="458" y="5888"/>
                      <a:pt x="458" y="4536"/>
                    </a:cubicBezTo>
                    <a:lnTo>
                      <a:pt x="458" y="2901"/>
                    </a:lnTo>
                    <a:cubicBezTo>
                      <a:pt x="458" y="1546"/>
                      <a:pt x="1585" y="443"/>
                      <a:pt x="2973" y="443"/>
                    </a:cubicBezTo>
                    <a:close/>
                    <a:moveTo>
                      <a:pt x="2973" y="0"/>
                    </a:moveTo>
                    <a:cubicBezTo>
                      <a:pt x="1335" y="0"/>
                      <a:pt x="0" y="1300"/>
                      <a:pt x="0" y="2901"/>
                    </a:cubicBezTo>
                    <a:lnTo>
                      <a:pt x="0" y="4536"/>
                    </a:lnTo>
                    <a:cubicBezTo>
                      <a:pt x="0" y="6134"/>
                      <a:pt x="1335" y="7438"/>
                      <a:pt x="2973" y="7438"/>
                    </a:cubicBezTo>
                    <a:lnTo>
                      <a:pt x="4646" y="7438"/>
                    </a:lnTo>
                    <a:cubicBezTo>
                      <a:pt x="6285" y="7438"/>
                      <a:pt x="7619" y="6134"/>
                      <a:pt x="7619" y="4536"/>
                    </a:cubicBezTo>
                    <a:lnTo>
                      <a:pt x="7619" y="2901"/>
                    </a:lnTo>
                    <a:cubicBezTo>
                      <a:pt x="7619" y="1300"/>
                      <a:pt x="6285" y="0"/>
                      <a:pt x="4646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32"/>
            <p:cNvGrpSpPr/>
            <p:nvPr/>
          </p:nvGrpSpPr>
          <p:grpSpPr>
            <a:xfrm>
              <a:off x="6229624" y="1146075"/>
              <a:ext cx="2096338" cy="3582911"/>
              <a:chOff x="6229624" y="1146075"/>
              <a:chExt cx="2096338" cy="3582911"/>
            </a:xfrm>
          </p:grpSpPr>
          <p:sp>
            <p:nvSpPr>
              <p:cNvPr id="924" name="Google Shape;924;p32"/>
              <p:cNvSpPr/>
              <p:nvPr/>
            </p:nvSpPr>
            <p:spPr>
              <a:xfrm flipH="1">
                <a:off x="6846480" y="4593631"/>
                <a:ext cx="589439" cy="110915"/>
              </a:xfrm>
              <a:custGeom>
                <a:avLst/>
                <a:gdLst/>
                <a:ahLst/>
                <a:cxnLst/>
                <a:rect l="l" t="t" r="r" b="b"/>
                <a:pathLst>
                  <a:path w="10033" h="1888" extrusionOk="0">
                    <a:moveTo>
                      <a:pt x="9824" y="0"/>
                    </a:moveTo>
                    <a:lnTo>
                      <a:pt x="263" y="344"/>
                    </a:lnTo>
                    <a:cubicBezTo>
                      <a:pt x="263" y="344"/>
                      <a:pt x="0" y="1888"/>
                      <a:pt x="1229" y="1888"/>
                    </a:cubicBezTo>
                    <a:cubicBezTo>
                      <a:pt x="2461" y="1888"/>
                      <a:pt x="2679" y="1300"/>
                      <a:pt x="2679" y="1300"/>
                    </a:cubicBezTo>
                    <a:cubicBezTo>
                      <a:pt x="2679" y="1300"/>
                      <a:pt x="2966" y="1888"/>
                      <a:pt x="3847" y="1888"/>
                    </a:cubicBezTo>
                    <a:cubicBezTo>
                      <a:pt x="4724" y="1888"/>
                      <a:pt x="4724" y="1222"/>
                      <a:pt x="4724" y="1222"/>
                    </a:cubicBezTo>
                    <a:cubicBezTo>
                      <a:pt x="4724" y="1222"/>
                      <a:pt x="5117" y="1751"/>
                      <a:pt x="5731" y="1751"/>
                    </a:cubicBezTo>
                    <a:cubicBezTo>
                      <a:pt x="6346" y="1751"/>
                      <a:pt x="6749" y="1116"/>
                      <a:pt x="6749" y="1116"/>
                    </a:cubicBezTo>
                    <a:cubicBezTo>
                      <a:pt x="6749" y="1116"/>
                      <a:pt x="6769" y="1621"/>
                      <a:pt x="7574" y="1621"/>
                    </a:cubicBezTo>
                    <a:cubicBezTo>
                      <a:pt x="8377" y="1621"/>
                      <a:pt x="8377" y="1010"/>
                      <a:pt x="8377" y="1010"/>
                    </a:cubicBezTo>
                    <a:cubicBezTo>
                      <a:pt x="8377" y="1010"/>
                      <a:pt x="8560" y="1595"/>
                      <a:pt x="9145" y="1595"/>
                    </a:cubicBezTo>
                    <a:cubicBezTo>
                      <a:pt x="9163" y="1595"/>
                      <a:pt x="9181" y="1595"/>
                      <a:pt x="9200" y="1594"/>
                    </a:cubicBezTo>
                    <a:cubicBezTo>
                      <a:pt x="10032" y="1543"/>
                      <a:pt x="9824" y="0"/>
                      <a:pt x="9824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2"/>
              <p:cNvSpPr/>
              <p:nvPr/>
            </p:nvSpPr>
            <p:spPr>
              <a:xfrm flipH="1">
                <a:off x="7351425" y="4618071"/>
                <a:ext cx="589498" cy="110915"/>
              </a:xfrm>
              <a:custGeom>
                <a:avLst/>
                <a:gdLst/>
                <a:ahLst/>
                <a:cxnLst/>
                <a:rect l="l" t="t" r="r" b="b"/>
                <a:pathLst>
                  <a:path w="10034" h="1888" extrusionOk="0">
                    <a:moveTo>
                      <a:pt x="9829" y="0"/>
                    </a:moveTo>
                    <a:lnTo>
                      <a:pt x="264" y="345"/>
                    </a:lnTo>
                    <a:cubicBezTo>
                      <a:pt x="264" y="345"/>
                      <a:pt x="1" y="1888"/>
                      <a:pt x="1233" y="1888"/>
                    </a:cubicBezTo>
                    <a:cubicBezTo>
                      <a:pt x="2462" y="1888"/>
                      <a:pt x="2684" y="1300"/>
                      <a:pt x="2684" y="1300"/>
                    </a:cubicBezTo>
                    <a:cubicBezTo>
                      <a:pt x="2684" y="1300"/>
                      <a:pt x="2967" y="1888"/>
                      <a:pt x="3848" y="1888"/>
                    </a:cubicBezTo>
                    <a:cubicBezTo>
                      <a:pt x="4729" y="1888"/>
                      <a:pt x="4725" y="1223"/>
                      <a:pt x="4725" y="1223"/>
                    </a:cubicBezTo>
                    <a:lnTo>
                      <a:pt x="4725" y="1223"/>
                    </a:lnTo>
                    <a:cubicBezTo>
                      <a:pt x="4725" y="1223"/>
                      <a:pt x="5118" y="1751"/>
                      <a:pt x="5735" y="1751"/>
                    </a:cubicBezTo>
                    <a:cubicBezTo>
                      <a:pt x="6350" y="1751"/>
                      <a:pt x="6749" y="1116"/>
                      <a:pt x="6749" y="1116"/>
                    </a:cubicBezTo>
                    <a:cubicBezTo>
                      <a:pt x="6749" y="1116"/>
                      <a:pt x="6773" y="1622"/>
                      <a:pt x="7576" y="1622"/>
                    </a:cubicBezTo>
                    <a:cubicBezTo>
                      <a:pt x="8378" y="1622"/>
                      <a:pt x="8378" y="1014"/>
                      <a:pt x="8378" y="1014"/>
                    </a:cubicBezTo>
                    <a:cubicBezTo>
                      <a:pt x="8378" y="1014"/>
                      <a:pt x="8564" y="1596"/>
                      <a:pt x="9146" y="1596"/>
                    </a:cubicBezTo>
                    <a:cubicBezTo>
                      <a:pt x="9164" y="1596"/>
                      <a:pt x="9182" y="1596"/>
                      <a:pt x="9200" y="1595"/>
                    </a:cubicBezTo>
                    <a:cubicBezTo>
                      <a:pt x="10033" y="1543"/>
                      <a:pt x="9829" y="0"/>
                      <a:pt x="9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2"/>
              <p:cNvSpPr/>
              <p:nvPr/>
            </p:nvSpPr>
            <p:spPr>
              <a:xfrm flipH="1">
                <a:off x="7563038" y="1867397"/>
                <a:ext cx="590496" cy="527259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8975" extrusionOk="0">
                    <a:moveTo>
                      <a:pt x="7828" y="0"/>
                    </a:moveTo>
                    <a:cubicBezTo>
                      <a:pt x="7828" y="0"/>
                      <a:pt x="1066" y="3591"/>
                      <a:pt x="533" y="4635"/>
                    </a:cubicBezTo>
                    <a:cubicBezTo>
                      <a:pt x="1" y="5677"/>
                      <a:pt x="325" y="8254"/>
                      <a:pt x="1162" y="8940"/>
                    </a:cubicBezTo>
                    <a:cubicBezTo>
                      <a:pt x="1190" y="8963"/>
                      <a:pt x="1228" y="8975"/>
                      <a:pt x="1273" y="8975"/>
                    </a:cubicBezTo>
                    <a:cubicBezTo>
                      <a:pt x="2541" y="8975"/>
                      <a:pt x="10051" y="0"/>
                      <a:pt x="10051" y="0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2"/>
              <p:cNvSpPr/>
              <p:nvPr/>
            </p:nvSpPr>
            <p:spPr>
              <a:xfrm flipH="1">
                <a:off x="6801726" y="2728124"/>
                <a:ext cx="2938" cy="2056"/>
              </a:xfrm>
              <a:custGeom>
                <a:avLst/>
                <a:gdLst/>
                <a:ahLst/>
                <a:cxnLst/>
                <a:rect l="l" t="t" r="r" b="b"/>
                <a:pathLst>
                  <a:path w="50" h="35" extrusionOk="0">
                    <a:moveTo>
                      <a:pt x="25" y="0"/>
                    </a:moveTo>
                    <a:cubicBezTo>
                      <a:pt x="1" y="0"/>
                      <a:pt x="1" y="34"/>
                      <a:pt x="25" y="34"/>
                    </a:cubicBezTo>
                    <a:cubicBezTo>
                      <a:pt x="49" y="34"/>
                      <a:pt x="49" y="0"/>
                      <a:pt x="25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2"/>
              <p:cNvSpPr/>
              <p:nvPr/>
            </p:nvSpPr>
            <p:spPr>
              <a:xfrm flipH="1">
                <a:off x="7049402" y="3306094"/>
                <a:ext cx="421061" cy="400952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6825" extrusionOk="0">
                    <a:moveTo>
                      <a:pt x="2070" y="1"/>
                    </a:moveTo>
                    <a:lnTo>
                      <a:pt x="216" y="2902"/>
                    </a:lnTo>
                    <a:cubicBezTo>
                      <a:pt x="1" y="3281"/>
                      <a:pt x="93" y="5039"/>
                      <a:pt x="1752" y="6066"/>
                    </a:cubicBezTo>
                    <a:cubicBezTo>
                      <a:pt x="2677" y="6638"/>
                      <a:pt x="3446" y="6824"/>
                      <a:pt x="4036" y="6824"/>
                    </a:cubicBezTo>
                    <a:cubicBezTo>
                      <a:pt x="4802" y="6824"/>
                      <a:pt x="5268" y="6511"/>
                      <a:pt x="5388" y="6322"/>
                    </a:cubicBezTo>
                    <a:lnTo>
                      <a:pt x="7166" y="3537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2"/>
              <p:cNvSpPr/>
              <p:nvPr/>
            </p:nvSpPr>
            <p:spPr>
              <a:xfrm flipH="1">
                <a:off x="7061625" y="3532923"/>
                <a:ext cx="239524" cy="174128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2964" extrusionOk="0">
                    <a:moveTo>
                      <a:pt x="4076" y="0"/>
                    </a:moveTo>
                    <a:lnTo>
                      <a:pt x="1649" y="293"/>
                    </a:lnTo>
                    <a:lnTo>
                      <a:pt x="1628" y="328"/>
                    </a:lnTo>
                    <a:lnTo>
                      <a:pt x="1622" y="328"/>
                    </a:lnTo>
                    <a:lnTo>
                      <a:pt x="0" y="2755"/>
                    </a:lnTo>
                    <a:cubicBezTo>
                      <a:pt x="437" y="2905"/>
                      <a:pt x="823" y="2963"/>
                      <a:pt x="1154" y="2963"/>
                    </a:cubicBezTo>
                    <a:cubicBezTo>
                      <a:pt x="1918" y="2963"/>
                      <a:pt x="2386" y="2649"/>
                      <a:pt x="2506" y="2461"/>
                    </a:cubicBezTo>
                    <a:lnTo>
                      <a:pt x="4076" y="0"/>
                    </a:lnTo>
                    <a:close/>
                  </a:path>
                </a:pathLst>
              </a:custGeom>
              <a:solidFill>
                <a:srgbClr val="FF8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2"/>
              <p:cNvSpPr/>
              <p:nvPr/>
            </p:nvSpPr>
            <p:spPr>
              <a:xfrm flipH="1">
                <a:off x="7334809" y="3295461"/>
                <a:ext cx="137005" cy="22324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3800" extrusionOk="0">
                    <a:moveTo>
                      <a:pt x="2066" y="1"/>
                    </a:moveTo>
                    <a:cubicBezTo>
                      <a:pt x="2066" y="1"/>
                      <a:pt x="120" y="2701"/>
                      <a:pt x="79" y="2892"/>
                    </a:cubicBezTo>
                    <a:cubicBezTo>
                      <a:pt x="38" y="3083"/>
                      <a:pt x="0" y="3800"/>
                      <a:pt x="0" y="3800"/>
                    </a:cubicBezTo>
                    <a:lnTo>
                      <a:pt x="2332" y="345"/>
                    </a:lnTo>
                    <a:lnTo>
                      <a:pt x="2066" y="1"/>
                    </a:lnTo>
                    <a:close/>
                  </a:path>
                </a:pathLst>
              </a:custGeom>
              <a:solidFill>
                <a:srgbClr val="F495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2"/>
              <p:cNvSpPr/>
              <p:nvPr/>
            </p:nvSpPr>
            <p:spPr>
              <a:xfrm flipH="1">
                <a:off x="7157155" y="3002422"/>
                <a:ext cx="31725" cy="3601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613" extrusionOk="0">
                    <a:moveTo>
                      <a:pt x="328" y="1"/>
                    </a:moveTo>
                    <a:cubicBezTo>
                      <a:pt x="229" y="1"/>
                      <a:pt x="133" y="49"/>
                      <a:pt x="79" y="138"/>
                    </a:cubicBezTo>
                    <a:cubicBezTo>
                      <a:pt x="1" y="257"/>
                      <a:pt x="10" y="424"/>
                      <a:pt x="96" y="554"/>
                    </a:cubicBezTo>
                    <a:cubicBezTo>
                      <a:pt x="130" y="568"/>
                      <a:pt x="164" y="588"/>
                      <a:pt x="195" y="612"/>
                    </a:cubicBezTo>
                    <a:lnTo>
                      <a:pt x="540" y="70"/>
                    </a:lnTo>
                    <a:cubicBezTo>
                      <a:pt x="472" y="25"/>
                      <a:pt x="400" y="1"/>
                      <a:pt x="328" y="1"/>
                    </a:cubicBezTo>
                    <a:close/>
                  </a:path>
                </a:pathLst>
              </a:custGeom>
              <a:solidFill>
                <a:srgbClr val="FFD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2"/>
              <p:cNvSpPr/>
              <p:nvPr/>
            </p:nvSpPr>
            <p:spPr>
              <a:xfrm flipH="1">
                <a:off x="7178775" y="3033324"/>
                <a:ext cx="32782" cy="37187"/>
              </a:xfrm>
              <a:custGeom>
                <a:avLst/>
                <a:gdLst/>
                <a:ahLst/>
                <a:cxnLst/>
                <a:rect l="l" t="t" r="r" b="b"/>
                <a:pathLst>
                  <a:path w="558" h="633" extrusionOk="0">
                    <a:moveTo>
                      <a:pt x="346" y="1"/>
                    </a:moveTo>
                    <a:cubicBezTo>
                      <a:pt x="243" y="1"/>
                      <a:pt x="147" y="45"/>
                      <a:pt x="93" y="134"/>
                    </a:cubicBezTo>
                    <a:cubicBezTo>
                      <a:pt x="1" y="277"/>
                      <a:pt x="35" y="489"/>
                      <a:pt x="168" y="625"/>
                    </a:cubicBezTo>
                    <a:cubicBezTo>
                      <a:pt x="188" y="625"/>
                      <a:pt x="209" y="629"/>
                      <a:pt x="229" y="632"/>
                    </a:cubicBezTo>
                    <a:lnTo>
                      <a:pt x="557" y="120"/>
                    </a:lnTo>
                    <a:cubicBezTo>
                      <a:pt x="530" y="93"/>
                      <a:pt x="503" y="62"/>
                      <a:pt x="482" y="28"/>
                    </a:cubicBezTo>
                    <a:cubicBezTo>
                      <a:pt x="437" y="11"/>
                      <a:pt x="390" y="1"/>
                      <a:pt x="346" y="1"/>
                    </a:cubicBezTo>
                    <a:close/>
                  </a:path>
                </a:pathLst>
              </a:custGeom>
              <a:solidFill>
                <a:srgbClr val="FFD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2"/>
              <p:cNvSpPr/>
              <p:nvPr/>
            </p:nvSpPr>
            <p:spPr>
              <a:xfrm flipH="1">
                <a:off x="7177424" y="3034910"/>
                <a:ext cx="5816" cy="5522"/>
              </a:xfrm>
              <a:custGeom>
                <a:avLst/>
                <a:gdLst/>
                <a:ahLst/>
                <a:cxnLst/>
                <a:rect l="l" t="t" r="r" b="b"/>
                <a:pathLst>
                  <a:path w="99" h="94" extrusionOk="0">
                    <a:moveTo>
                      <a:pt x="0" y="1"/>
                    </a:moveTo>
                    <a:cubicBezTo>
                      <a:pt x="21" y="35"/>
                      <a:pt x="48" y="66"/>
                      <a:pt x="75" y="93"/>
                    </a:cubicBezTo>
                    <a:lnTo>
                      <a:pt x="99" y="59"/>
                    </a:lnTo>
                    <a:cubicBezTo>
                      <a:pt x="68" y="35"/>
                      <a:pt x="34" y="15"/>
                      <a:pt x="0" y="1"/>
                    </a:cubicBezTo>
                    <a:close/>
                  </a:path>
                </a:pathLst>
              </a:custGeom>
              <a:solidFill>
                <a:srgbClr val="FFB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2"/>
              <p:cNvSpPr/>
              <p:nvPr/>
            </p:nvSpPr>
            <p:spPr>
              <a:xfrm flipH="1">
                <a:off x="7199278" y="3070042"/>
                <a:ext cx="22090" cy="30549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20" extrusionOk="0">
                    <a:moveTo>
                      <a:pt x="322" y="0"/>
                    </a:moveTo>
                    <a:cubicBezTo>
                      <a:pt x="223" y="0"/>
                      <a:pt x="127" y="45"/>
                      <a:pt x="72" y="134"/>
                    </a:cubicBezTo>
                    <a:cubicBezTo>
                      <a:pt x="1" y="243"/>
                      <a:pt x="4" y="393"/>
                      <a:pt x="69" y="520"/>
                    </a:cubicBezTo>
                    <a:lnTo>
                      <a:pt x="376" y="38"/>
                    </a:lnTo>
                    <a:cubicBezTo>
                      <a:pt x="363" y="28"/>
                      <a:pt x="349" y="14"/>
                      <a:pt x="335" y="0"/>
                    </a:cubicBezTo>
                    <a:close/>
                  </a:path>
                </a:pathLst>
              </a:custGeom>
              <a:solidFill>
                <a:srgbClr val="FFD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2"/>
              <p:cNvSpPr/>
              <p:nvPr/>
            </p:nvSpPr>
            <p:spPr>
              <a:xfrm flipH="1">
                <a:off x="7198045" y="3070042"/>
                <a:ext cx="3701" cy="2232"/>
              </a:xfrm>
              <a:custGeom>
                <a:avLst/>
                <a:gdLst/>
                <a:ahLst/>
                <a:cxnLst/>
                <a:rect l="l" t="t" r="r" b="b"/>
                <a:pathLst>
                  <a:path w="63" h="38" extrusionOk="0">
                    <a:moveTo>
                      <a:pt x="1" y="0"/>
                    </a:moveTo>
                    <a:cubicBezTo>
                      <a:pt x="15" y="14"/>
                      <a:pt x="29" y="28"/>
                      <a:pt x="42" y="38"/>
                    </a:cubicBezTo>
                    <a:lnTo>
                      <a:pt x="62" y="7"/>
                    </a:lnTo>
                    <a:cubicBezTo>
                      <a:pt x="42" y="4"/>
                      <a:pt x="21" y="0"/>
                      <a:pt x="1" y="0"/>
                    </a:cubicBezTo>
                    <a:close/>
                  </a:path>
                </a:pathLst>
              </a:custGeom>
              <a:solidFill>
                <a:srgbClr val="FFB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2"/>
              <p:cNvSpPr/>
              <p:nvPr/>
            </p:nvSpPr>
            <p:spPr>
              <a:xfrm flipH="1">
                <a:off x="6321256" y="2072723"/>
                <a:ext cx="1049686" cy="1479438"/>
              </a:xfrm>
              <a:custGeom>
                <a:avLst/>
                <a:gdLst/>
                <a:ahLst/>
                <a:cxnLst/>
                <a:rect l="l" t="t" r="r" b="b"/>
                <a:pathLst>
                  <a:path w="17867" h="25183" extrusionOk="0">
                    <a:moveTo>
                      <a:pt x="14443" y="1"/>
                    </a:moveTo>
                    <a:lnTo>
                      <a:pt x="0" y="21998"/>
                    </a:lnTo>
                    <a:cubicBezTo>
                      <a:pt x="24" y="22704"/>
                      <a:pt x="396" y="23858"/>
                      <a:pt x="1622" y="24616"/>
                    </a:cubicBezTo>
                    <a:cubicBezTo>
                      <a:pt x="2055" y="24882"/>
                      <a:pt x="2454" y="25066"/>
                      <a:pt x="2816" y="25183"/>
                    </a:cubicBezTo>
                    <a:lnTo>
                      <a:pt x="17867" y="2264"/>
                    </a:lnTo>
                    <a:lnTo>
                      <a:pt x="14443" y="1"/>
                    </a:ln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2"/>
              <p:cNvSpPr/>
              <p:nvPr/>
            </p:nvSpPr>
            <p:spPr>
              <a:xfrm flipH="1">
                <a:off x="6244415" y="2205672"/>
                <a:ext cx="961091" cy="1357537"/>
              </a:xfrm>
              <a:custGeom>
                <a:avLst/>
                <a:gdLst/>
                <a:ahLst/>
                <a:cxnLst/>
                <a:rect l="l" t="t" r="r" b="b"/>
                <a:pathLst>
                  <a:path w="16359" h="23108" extrusionOk="0">
                    <a:moveTo>
                      <a:pt x="15051" y="1"/>
                    </a:moveTo>
                    <a:lnTo>
                      <a:pt x="0" y="22920"/>
                    </a:lnTo>
                    <a:cubicBezTo>
                      <a:pt x="411" y="23055"/>
                      <a:pt x="775" y="23107"/>
                      <a:pt x="1089" y="23107"/>
                    </a:cubicBezTo>
                    <a:cubicBezTo>
                      <a:pt x="1854" y="23107"/>
                      <a:pt x="2320" y="22795"/>
                      <a:pt x="2441" y="22606"/>
                    </a:cubicBezTo>
                    <a:lnTo>
                      <a:pt x="2441" y="22603"/>
                    </a:lnTo>
                    <a:lnTo>
                      <a:pt x="16358" y="864"/>
                    </a:lnTo>
                    <a:lnTo>
                      <a:pt x="15051" y="1"/>
                    </a:lnTo>
                    <a:close/>
                  </a:path>
                </a:pathLst>
              </a:custGeom>
              <a:solidFill>
                <a:srgbClr val="52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2"/>
              <p:cNvSpPr/>
              <p:nvPr/>
            </p:nvSpPr>
            <p:spPr>
              <a:xfrm flipH="1">
                <a:off x="6522358" y="2055451"/>
                <a:ext cx="849231" cy="1309658"/>
              </a:xfrm>
              <a:custGeom>
                <a:avLst/>
                <a:gdLst/>
                <a:ahLst/>
                <a:cxnLst/>
                <a:rect l="l" t="t" r="r" b="b"/>
                <a:pathLst>
                  <a:path w="14455" h="22293" extrusionOk="0">
                    <a:moveTo>
                      <a:pt x="14013" y="1"/>
                    </a:moveTo>
                    <a:lnTo>
                      <a:pt x="97" y="21743"/>
                    </a:lnTo>
                    <a:cubicBezTo>
                      <a:pt x="38" y="21842"/>
                      <a:pt x="1" y="22039"/>
                      <a:pt x="11" y="22292"/>
                    </a:cubicBezTo>
                    <a:lnTo>
                      <a:pt x="14454" y="295"/>
                    </a:lnTo>
                    <a:lnTo>
                      <a:pt x="14013" y="1"/>
                    </a:lnTo>
                    <a:close/>
                  </a:path>
                </a:pathLst>
              </a:custGeom>
              <a:solidFill>
                <a:srgbClr val="52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 flipH="1">
                <a:off x="6229980" y="1896771"/>
                <a:ext cx="137240" cy="138468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57" extrusionOk="0">
                    <a:moveTo>
                      <a:pt x="1981" y="0"/>
                    </a:moveTo>
                    <a:cubicBezTo>
                      <a:pt x="1707" y="0"/>
                      <a:pt x="897" y="361"/>
                      <a:pt x="0" y="825"/>
                    </a:cubicBezTo>
                    <a:cubicBezTo>
                      <a:pt x="140" y="1285"/>
                      <a:pt x="635" y="2259"/>
                      <a:pt x="2335" y="2357"/>
                    </a:cubicBezTo>
                    <a:cubicBezTo>
                      <a:pt x="2332" y="1159"/>
                      <a:pt x="2253" y="118"/>
                      <a:pt x="2048" y="12"/>
                    </a:cubicBezTo>
                    <a:cubicBezTo>
                      <a:pt x="2032" y="4"/>
                      <a:pt x="2010" y="0"/>
                      <a:pt x="1981" y="0"/>
                    </a:cubicBezTo>
                    <a:close/>
                  </a:path>
                </a:pathLst>
              </a:custGeom>
              <a:solidFill>
                <a:srgbClr val="1D37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 flipH="1">
                <a:off x="6229624" y="1945180"/>
                <a:ext cx="331350" cy="340853"/>
              </a:xfrm>
              <a:custGeom>
                <a:avLst/>
                <a:gdLst/>
                <a:ahLst/>
                <a:cxnLst/>
                <a:rect l="l" t="t" r="r" b="b"/>
                <a:pathLst>
                  <a:path w="5640" h="5802" extrusionOk="0">
                    <a:moveTo>
                      <a:pt x="3298" y="1"/>
                    </a:moveTo>
                    <a:cubicBezTo>
                      <a:pt x="1923" y="710"/>
                      <a:pt x="342" y="1656"/>
                      <a:pt x="215" y="1878"/>
                    </a:cubicBezTo>
                    <a:cubicBezTo>
                      <a:pt x="1" y="2260"/>
                      <a:pt x="93" y="4019"/>
                      <a:pt x="1755" y="5046"/>
                    </a:cubicBezTo>
                    <a:cubicBezTo>
                      <a:pt x="2678" y="5616"/>
                      <a:pt x="3445" y="5801"/>
                      <a:pt x="4034" y="5801"/>
                    </a:cubicBezTo>
                    <a:cubicBezTo>
                      <a:pt x="4801" y="5801"/>
                      <a:pt x="5268" y="5488"/>
                      <a:pt x="5387" y="5298"/>
                    </a:cubicBezTo>
                    <a:cubicBezTo>
                      <a:pt x="5510" y="5107"/>
                      <a:pt x="5640" y="3175"/>
                      <a:pt x="5633" y="1533"/>
                    </a:cubicBezTo>
                    <a:cubicBezTo>
                      <a:pt x="3933" y="1435"/>
                      <a:pt x="3438" y="461"/>
                      <a:pt x="3298" y="1"/>
                    </a:cubicBezTo>
                    <a:close/>
                  </a:path>
                </a:pathLst>
              </a:custGeom>
              <a:solidFill>
                <a:srgbClr val="FCCD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 flipH="1">
                <a:off x="6362810" y="1945180"/>
                <a:ext cx="190526" cy="17072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2906" extrusionOk="0">
                    <a:moveTo>
                      <a:pt x="3168" y="1"/>
                    </a:moveTo>
                    <a:cubicBezTo>
                      <a:pt x="1793" y="710"/>
                      <a:pt x="212" y="1656"/>
                      <a:pt x="85" y="1878"/>
                    </a:cubicBezTo>
                    <a:cubicBezTo>
                      <a:pt x="35" y="1970"/>
                      <a:pt x="0" y="2137"/>
                      <a:pt x="0" y="2352"/>
                    </a:cubicBezTo>
                    <a:cubicBezTo>
                      <a:pt x="0" y="2513"/>
                      <a:pt x="21" y="2700"/>
                      <a:pt x="65" y="2905"/>
                    </a:cubicBezTo>
                    <a:cubicBezTo>
                      <a:pt x="130" y="2786"/>
                      <a:pt x="983" y="1312"/>
                      <a:pt x="3243" y="202"/>
                    </a:cubicBezTo>
                    <a:cubicBezTo>
                      <a:pt x="3240" y="195"/>
                      <a:pt x="3236" y="185"/>
                      <a:pt x="3233" y="178"/>
                    </a:cubicBezTo>
                    <a:cubicBezTo>
                      <a:pt x="3206" y="113"/>
                      <a:pt x="3186" y="52"/>
                      <a:pt x="3168" y="1"/>
                    </a:cubicBezTo>
                    <a:close/>
                  </a:path>
                </a:pathLst>
              </a:custGeom>
              <a:solidFill>
                <a:srgbClr val="FAB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2"/>
              <p:cNvSpPr/>
              <p:nvPr/>
            </p:nvSpPr>
            <p:spPr>
              <a:xfrm flipH="1">
                <a:off x="6319046" y="2334038"/>
                <a:ext cx="2291" cy="164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8" extrusionOk="0">
                    <a:moveTo>
                      <a:pt x="18" y="1"/>
                    </a:moveTo>
                    <a:cubicBezTo>
                      <a:pt x="1" y="1"/>
                      <a:pt x="1" y="28"/>
                      <a:pt x="18" y="28"/>
                    </a:cubicBezTo>
                    <a:cubicBezTo>
                      <a:pt x="39" y="28"/>
                      <a:pt x="39" y="1"/>
                      <a:pt x="18" y="1"/>
                    </a:cubicBezTo>
                    <a:close/>
                  </a:path>
                </a:pathLst>
              </a:custGeom>
              <a:solidFill>
                <a:srgbClr val="F2D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2"/>
              <p:cNvSpPr/>
              <p:nvPr/>
            </p:nvSpPr>
            <p:spPr>
              <a:xfrm flipH="1">
                <a:off x="6650710" y="2745396"/>
                <a:ext cx="1500945" cy="1496828"/>
              </a:xfrm>
              <a:custGeom>
                <a:avLst/>
                <a:gdLst/>
                <a:ahLst/>
                <a:cxnLst/>
                <a:rect l="l" t="t" r="r" b="b"/>
                <a:pathLst>
                  <a:path w="25548" h="25479" extrusionOk="0">
                    <a:moveTo>
                      <a:pt x="10728" y="0"/>
                    </a:moveTo>
                    <a:cubicBezTo>
                      <a:pt x="7369" y="0"/>
                      <a:pt x="3860" y="561"/>
                      <a:pt x="894" y="2242"/>
                    </a:cubicBezTo>
                    <a:cubicBezTo>
                      <a:pt x="894" y="2242"/>
                      <a:pt x="0" y="21857"/>
                      <a:pt x="7759" y="25035"/>
                    </a:cubicBezTo>
                    <a:cubicBezTo>
                      <a:pt x="7759" y="25035"/>
                      <a:pt x="9302" y="25416"/>
                      <a:pt x="10962" y="25416"/>
                    </a:cubicBezTo>
                    <a:cubicBezTo>
                      <a:pt x="11298" y="25416"/>
                      <a:pt x="11638" y="25400"/>
                      <a:pt x="11971" y="25363"/>
                    </a:cubicBezTo>
                    <a:cubicBezTo>
                      <a:pt x="13617" y="25179"/>
                      <a:pt x="13784" y="25117"/>
                      <a:pt x="13784" y="25117"/>
                    </a:cubicBezTo>
                    <a:cubicBezTo>
                      <a:pt x="13784" y="25117"/>
                      <a:pt x="14255" y="25250"/>
                      <a:pt x="15989" y="25418"/>
                    </a:cubicBezTo>
                    <a:cubicBezTo>
                      <a:pt x="16461" y="25463"/>
                      <a:pt x="16835" y="25479"/>
                      <a:pt x="17127" y="25479"/>
                    </a:cubicBezTo>
                    <a:cubicBezTo>
                      <a:pt x="17909" y="25479"/>
                      <a:pt x="18119" y="25363"/>
                      <a:pt x="18119" y="25363"/>
                    </a:cubicBezTo>
                    <a:cubicBezTo>
                      <a:pt x="18119" y="25363"/>
                      <a:pt x="20430" y="22062"/>
                      <a:pt x="22987" y="16696"/>
                    </a:cubicBezTo>
                    <a:cubicBezTo>
                      <a:pt x="25547" y="11330"/>
                      <a:pt x="23567" y="2242"/>
                      <a:pt x="23567" y="2242"/>
                    </a:cubicBezTo>
                    <a:cubicBezTo>
                      <a:pt x="23567" y="2242"/>
                      <a:pt x="17445" y="0"/>
                      <a:pt x="10728" y="0"/>
                    </a:cubicBezTo>
                    <a:close/>
                  </a:path>
                </a:pathLst>
              </a:custGeom>
              <a:solidFill>
                <a:srgbClr val="0F9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2"/>
              <p:cNvSpPr/>
              <p:nvPr/>
            </p:nvSpPr>
            <p:spPr>
              <a:xfrm flipH="1">
                <a:off x="6778863" y="2822357"/>
                <a:ext cx="464184" cy="20955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567" extrusionOk="0">
                    <a:moveTo>
                      <a:pt x="1" y="1"/>
                    </a:moveTo>
                    <a:cubicBezTo>
                      <a:pt x="2" y="2"/>
                      <a:pt x="4050" y="3566"/>
                      <a:pt x="5675" y="3566"/>
                    </a:cubicBezTo>
                    <a:cubicBezTo>
                      <a:pt x="5694" y="3566"/>
                      <a:pt x="5712" y="3566"/>
                      <a:pt x="5729" y="3565"/>
                    </a:cubicBezTo>
                    <a:cubicBezTo>
                      <a:pt x="7316" y="3483"/>
                      <a:pt x="7900" y="1851"/>
                      <a:pt x="7900" y="1851"/>
                    </a:cubicBezTo>
                    <a:cubicBezTo>
                      <a:pt x="7900" y="1851"/>
                      <a:pt x="1762" y="206"/>
                      <a:pt x="203" y="17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2"/>
              <p:cNvSpPr/>
              <p:nvPr/>
            </p:nvSpPr>
            <p:spPr>
              <a:xfrm flipH="1">
                <a:off x="7514338" y="2818950"/>
                <a:ext cx="658646" cy="1461579"/>
              </a:xfrm>
              <a:custGeom>
                <a:avLst/>
                <a:gdLst/>
                <a:ahLst/>
                <a:cxnLst/>
                <a:rect l="l" t="t" r="r" b="b"/>
                <a:pathLst>
                  <a:path w="11211" h="24879" extrusionOk="0">
                    <a:moveTo>
                      <a:pt x="11210" y="1"/>
                    </a:moveTo>
                    <a:lnTo>
                      <a:pt x="7585" y="666"/>
                    </a:lnTo>
                    <a:lnTo>
                      <a:pt x="1014" y="280"/>
                    </a:lnTo>
                    <a:cubicBezTo>
                      <a:pt x="1014" y="280"/>
                      <a:pt x="703" y="1025"/>
                      <a:pt x="352" y="7858"/>
                    </a:cubicBezTo>
                    <a:cubicBezTo>
                      <a:pt x="0" y="14689"/>
                      <a:pt x="6793" y="24879"/>
                      <a:pt x="6793" y="24879"/>
                    </a:cubicBezTo>
                    <a:cubicBezTo>
                      <a:pt x="6793" y="24879"/>
                      <a:pt x="9558" y="24442"/>
                      <a:pt x="9121" y="24111"/>
                    </a:cubicBezTo>
                    <a:cubicBezTo>
                      <a:pt x="8688" y="23780"/>
                      <a:pt x="6732" y="19537"/>
                      <a:pt x="6056" y="15157"/>
                    </a:cubicBezTo>
                    <a:cubicBezTo>
                      <a:pt x="5380" y="10774"/>
                      <a:pt x="6581" y="7640"/>
                      <a:pt x="6581" y="7640"/>
                    </a:cubicBezTo>
                    <a:cubicBezTo>
                      <a:pt x="8804" y="5271"/>
                      <a:pt x="11210" y="1"/>
                      <a:pt x="11210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2"/>
              <p:cNvSpPr/>
              <p:nvPr/>
            </p:nvSpPr>
            <p:spPr>
              <a:xfrm flipH="1">
                <a:off x="6668393" y="1859759"/>
                <a:ext cx="1512989" cy="1086946"/>
              </a:xfrm>
              <a:custGeom>
                <a:avLst/>
                <a:gdLst/>
                <a:ahLst/>
                <a:cxnLst/>
                <a:rect l="l" t="t" r="r" b="b"/>
                <a:pathLst>
                  <a:path w="25753" h="18502" extrusionOk="0">
                    <a:moveTo>
                      <a:pt x="10508" y="1"/>
                    </a:moveTo>
                    <a:cubicBezTo>
                      <a:pt x="6343" y="1523"/>
                      <a:pt x="1773" y="6026"/>
                      <a:pt x="888" y="10459"/>
                    </a:cubicBezTo>
                    <a:cubicBezTo>
                      <a:pt x="1" y="14894"/>
                      <a:pt x="308" y="17382"/>
                      <a:pt x="1469" y="17621"/>
                    </a:cubicBezTo>
                    <a:cubicBezTo>
                      <a:pt x="1537" y="17636"/>
                      <a:pt x="1639" y="17642"/>
                      <a:pt x="1770" y="17642"/>
                    </a:cubicBezTo>
                    <a:cubicBezTo>
                      <a:pt x="3651" y="17642"/>
                      <a:pt x="11584" y="16279"/>
                      <a:pt x="14763" y="16279"/>
                    </a:cubicBezTo>
                    <a:cubicBezTo>
                      <a:pt x="15100" y="16279"/>
                      <a:pt x="15384" y="16294"/>
                      <a:pt x="15601" y="16328"/>
                    </a:cubicBezTo>
                    <a:cubicBezTo>
                      <a:pt x="17530" y="16628"/>
                      <a:pt x="21522" y="18501"/>
                      <a:pt x="23579" y="18501"/>
                    </a:cubicBezTo>
                    <a:cubicBezTo>
                      <a:pt x="24092" y="18501"/>
                      <a:pt x="24484" y="18385"/>
                      <a:pt x="24695" y="18099"/>
                    </a:cubicBezTo>
                    <a:cubicBezTo>
                      <a:pt x="25753" y="16669"/>
                      <a:pt x="23627" y="8039"/>
                      <a:pt x="21790" y="4455"/>
                    </a:cubicBezTo>
                    <a:cubicBezTo>
                      <a:pt x="19953" y="874"/>
                      <a:pt x="10508" y="1"/>
                      <a:pt x="10508" y="1"/>
                    </a:cubicBezTo>
                    <a:close/>
                  </a:path>
                </a:pathLst>
              </a:custGeom>
              <a:solidFill>
                <a:srgbClr val="FF9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2"/>
              <p:cNvSpPr/>
              <p:nvPr/>
            </p:nvSpPr>
            <p:spPr>
              <a:xfrm flipH="1">
                <a:off x="7512700" y="2227232"/>
                <a:ext cx="177543" cy="72700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2375" extrusionOk="0">
                    <a:moveTo>
                      <a:pt x="1146" y="0"/>
                    </a:moveTo>
                    <a:cubicBezTo>
                      <a:pt x="932" y="0"/>
                      <a:pt x="717" y="633"/>
                      <a:pt x="823" y="1272"/>
                    </a:cubicBezTo>
                    <a:cubicBezTo>
                      <a:pt x="963" y="2102"/>
                      <a:pt x="0" y="4014"/>
                      <a:pt x="331" y="4453"/>
                    </a:cubicBezTo>
                    <a:cubicBezTo>
                      <a:pt x="796" y="5068"/>
                      <a:pt x="441" y="5529"/>
                      <a:pt x="847" y="6174"/>
                    </a:cubicBezTo>
                    <a:cubicBezTo>
                      <a:pt x="1250" y="6820"/>
                      <a:pt x="1916" y="9427"/>
                      <a:pt x="577" y="9588"/>
                    </a:cubicBezTo>
                    <a:cubicBezTo>
                      <a:pt x="577" y="9588"/>
                      <a:pt x="451" y="11875"/>
                      <a:pt x="1417" y="12309"/>
                    </a:cubicBezTo>
                    <a:cubicBezTo>
                      <a:pt x="1519" y="12354"/>
                      <a:pt x="1618" y="12375"/>
                      <a:pt x="1713" y="12375"/>
                    </a:cubicBezTo>
                    <a:cubicBezTo>
                      <a:pt x="2512" y="12375"/>
                      <a:pt x="3022" y="10926"/>
                      <a:pt x="3022" y="10926"/>
                    </a:cubicBezTo>
                    <a:cubicBezTo>
                      <a:pt x="3022" y="10926"/>
                      <a:pt x="2356" y="8243"/>
                      <a:pt x="1913" y="6711"/>
                    </a:cubicBezTo>
                    <a:cubicBezTo>
                      <a:pt x="1059" y="3764"/>
                      <a:pt x="1513" y="398"/>
                      <a:pt x="1270" y="78"/>
                    </a:cubicBezTo>
                    <a:cubicBezTo>
                      <a:pt x="1231" y="25"/>
                      <a:pt x="1188" y="0"/>
                      <a:pt x="1146" y="0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 flipH="1">
                <a:off x="7564033" y="1859759"/>
                <a:ext cx="761929" cy="1082011"/>
              </a:xfrm>
              <a:custGeom>
                <a:avLst/>
                <a:gdLst/>
                <a:ahLst/>
                <a:cxnLst/>
                <a:rect l="l" t="t" r="r" b="b"/>
                <a:pathLst>
                  <a:path w="12969" h="18418" extrusionOk="0">
                    <a:moveTo>
                      <a:pt x="12969" y="1"/>
                    </a:moveTo>
                    <a:cubicBezTo>
                      <a:pt x="12968" y="1"/>
                      <a:pt x="9118" y="1451"/>
                      <a:pt x="4561" y="5162"/>
                    </a:cubicBezTo>
                    <a:cubicBezTo>
                      <a:pt x="0" y="8869"/>
                      <a:pt x="1656" y="17007"/>
                      <a:pt x="3210" y="18256"/>
                    </a:cubicBezTo>
                    <a:cubicBezTo>
                      <a:pt x="3347" y="18367"/>
                      <a:pt x="3485" y="18418"/>
                      <a:pt x="3623" y="18418"/>
                    </a:cubicBezTo>
                    <a:cubicBezTo>
                      <a:pt x="5037" y="18418"/>
                      <a:pt x="6367" y="13057"/>
                      <a:pt x="6367" y="13057"/>
                    </a:cubicBezTo>
                    <a:lnTo>
                      <a:pt x="6367" y="13057"/>
                    </a:lnTo>
                    <a:cubicBezTo>
                      <a:pt x="6367" y="13057"/>
                      <a:pt x="6218" y="13089"/>
                      <a:pt x="6004" y="13089"/>
                    </a:cubicBezTo>
                    <a:cubicBezTo>
                      <a:pt x="5261" y="13089"/>
                      <a:pt x="3731" y="12703"/>
                      <a:pt x="4875" y="9251"/>
                    </a:cubicBezTo>
                    <a:cubicBezTo>
                      <a:pt x="6350" y="4803"/>
                      <a:pt x="12968" y="1"/>
                      <a:pt x="12969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2"/>
              <p:cNvSpPr/>
              <p:nvPr/>
            </p:nvSpPr>
            <p:spPr>
              <a:xfrm flipH="1">
                <a:off x="7024134" y="1915512"/>
                <a:ext cx="703238" cy="403713"/>
              </a:xfrm>
              <a:custGeom>
                <a:avLst/>
                <a:gdLst/>
                <a:ahLst/>
                <a:cxnLst/>
                <a:rect l="l" t="t" r="r" b="b"/>
                <a:pathLst>
                  <a:path w="11970" h="6872" extrusionOk="0">
                    <a:moveTo>
                      <a:pt x="1244" y="0"/>
                    </a:moveTo>
                    <a:lnTo>
                      <a:pt x="97" y="854"/>
                    </a:lnTo>
                    <a:cubicBezTo>
                      <a:pt x="1" y="1000"/>
                      <a:pt x="1371" y="3044"/>
                      <a:pt x="2557" y="3044"/>
                    </a:cubicBezTo>
                    <a:cubicBezTo>
                      <a:pt x="2638" y="3044"/>
                      <a:pt x="2718" y="3035"/>
                      <a:pt x="2797" y="3014"/>
                    </a:cubicBezTo>
                    <a:cubicBezTo>
                      <a:pt x="3013" y="2959"/>
                      <a:pt x="3156" y="2933"/>
                      <a:pt x="3246" y="2933"/>
                    </a:cubicBezTo>
                    <a:cubicBezTo>
                      <a:pt x="3670" y="2933"/>
                      <a:pt x="2934" y="3506"/>
                      <a:pt x="3196" y="4322"/>
                    </a:cubicBezTo>
                    <a:cubicBezTo>
                      <a:pt x="3402" y="4964"/>
                      <a:pt x="4201" y="5251"/>
                      <a:pt x="4945" y="5251"/>
                    </a:cubicBezTo>
                    <a:cubicBezTo>
                      <a:pt x="5348" y="5251"/>
                      <a:pt x="5735" y="5166"/>
                      <a:pt x="6002" y="5008"/>
                    </a:cubicBezTo>
                    <a:cubicBezTo>
                      <a:pt x="6105" y="4946"/>
                      <a:pt x="6194" y="4919"/>
                      <a:pt x="6274" y="4919"/>
                    </a:cubicBezTo>
                    <a:cubicBezTo>
                      <a:pt x="6778" y="4919"/>
                      <a:pt x="6921" y="6009"/>
                      <a:pt x="8111" y="6421"/>
                    </a:cubicBezTo>
                    <a:cubicBezTo>
                      <a:pt x="9362" y="6852"/>
                      <a:pt x="11514" y="6872"/>
                      <a:pt x="11907" y="6872"/>
                    </a:cubicBezTo>
                    <a:cubicBezTo>
                      <a:pt x="11948" y="6872"/>
                      <a:pt x="11969" y="6872"/>
                      <a:pt x="11969" y="6872"/>
                    </a:cubicBezTo>
                    <a:lnTo>
                      <a:pt x="1244" y="0"/>
                    </a:ln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2"/>
              <p:cNvSpPr/>
              <p:nvPr/>
            </p:nvSpPr>
            <p:spPr>
              <a:xfrm flipH="1">
                <a:off x="6848077" y="2183465"/>
                <a:ext cx="96526" cy="7384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257" extrusionOk="0">
                    <a:moveTo>
                      <a:pt x="823" y="0"/>
                    </a:moveTo>
                    <a:lnTo>
                      <a:pt x="0" y="874"/>
                    </a:lnTo>
                    <a:cubicBezTo>
                      <a:pt x="0" y="874"/>
                      <a:pt x="361" y="1257"/>
                      <a:pt x="910" y="1257"/>
                    </a:cubicBezTo>
                    <a:cubicBezTo>
                      <a:pt x="1128" y="1257"/>
                      <a:pt x="1375" y="1196"/>
                      <a:pt x="1642" y="1028"/>
                    </a:cubicBez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E5A6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2"/>
              <p:cNvSpPr/>
              <p:nvPr/>
            </p:nvSpPr>
            <p:spPr>
              <a:xfrm flipH="1">
                <a:off x="6727385" y="1146373"/>
                <a:ext cx="1109024" cy="732229"/>
              </a:xfrm>
              <a:custGeom>
                <a:avLst/>
                <a:gdLst/>
                <a:ahLst/>
                <a:cxnLst/>
                <a:rect l="l" t="t" r="r" b="b"/>
                <a:pathLst>
                  <a:path w="18877" h="12464" extrusionOk="0">
                    <a:moveTo>
                      <a:pt x="10211" y="0"/>
                    </a:moveTo>
                    <a:cubicBezTo>
                      <a:pt x="5546" y="0"/>
                      <a:pt x="327" y="2374"/>
                      <a:pt x="1792" y="7743"/>
                    </a:cubicBezTo>
                    <a:cubicBezTo>
                      <a:pt x="1792" y="7743"/>
                      <a:pt x="0" y="8289"/>
                      <a:pt x="325" y="10269"/>
                    </a:cubicBezTo>
                    <a:cubicBezTo>
                      <a:pt x="617" y="12054"/>
                      <a:pt x="1942" y="12464"/>
                      <a:pt x="3049" y="12464"/>
                    </a:cubicBezTo>
                    <a:cubicBezTo>
                      <a:pt x="3168" y="12464"/>
                      <a:pt x="3285" y="12459"/>
                      <a:pt x="3397" y="12451"/>
                    </a:cubicBezTo>
                    <a:cubicBezTo>
                      <a:pt x="4557" y="12365"/>
                      <a:pt x="16669" y="10283"/>
                      <a:pt x="17027" y="8306"/>
                    </a:cubicBezTo>
                    <a:cubicBezTo>
                      <a:pt x="17027" y="8306"/>
                      <a:pt x="18877" y="2694"/>
                      <a:pt x="14416" y="766"/>
                    </a:cubicBezTo>
                    <a:cubicBezTo>
                      <a:pt x="13254" y="263"/>
                      <a:pt x="11763" y="0"/>
                      <a:pt x="10211" y="0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2"/>
              <p:cNvSpPr/>
              <p:nvPr/>
            </p:nvSpPr>
            <p:spPr>
              <a:xfrm flipH="1">
                <a:off x="7242477" y="1146075"/>
                <a:ext cx="624336" cy="456997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7779" extrusionOk="0">
                    <a:moveTo>
                      <a:pt x="9021" y="0"/>
                    </a:moveTo>
                    <a:cubicBezTo>
                      <a:pt x="7740" y="0"/>
                      <a:pt x="5817" y="236"/>
                      <a:pt x="3724" y="1313"/>
                    </a:cubicBezTo>
                    <a:cubicBezTo>
                      <a:pt x="1" y="3231"/>
                      <a:pt x="2008" y="7778"/>
                      <a:pt x="2008" y="7778"/>
                    </a:cubicBezTo>
                    <a:lnTo>
                      <a:pt x="3817" y="7601"/>
                    </a:lnTo>
                    <a:cubicBezTo>
                      <a:pt x="3287" y="289"/>
                      <a:pt x="10626" y="143"/>
                      <a:pt x="10626" y="143"/>
                    </a:cubicBezTo>
                    <a:cubicBezTo>
                      <a:pt x="10626" y="143"/>
                      <a:pt x="10018" y="0"/>
                      <a:pt x="9021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2"/>
              <p:cNvSpPr/>
              <p:nvPr/>
            </p:nvSpPr>
            <p:spPr>
              <a:xfrm flipH="1">
                <a:off x="6742018" y="1586460"/>
                <a:ext cx="925548" cy="732699"/>
              </a:xfrm>
              <a:custGeom>
                <a:avLst/>
                <a:gdLst/>
                <a:ahLst/>
                <a:cxnLst/>
                <a:rect l="l" t="t" r="r" b="b"/>
                <a:pathLst>
                  <a:path w="15754" h="12472" extrusionOk="0">
                    <a:moveTo>
                      <a:pt x="2625" y="1"/>
                    </a:moveTo>
                    <a:cubicBezTo>
                      <a:pt x="2328" y="1"/>
                      <a:pt x="1543" y="359"/>
                      <a:pt x="1632" y="597"/>
                    </a:cubicBezTo>
                    <a:cubicBezTo>
                      <a:pt x="1735" y="870"/>
                      <a:pt x="2431" y="2242"/>
                      <a:pt x="2329" y="3495"/>
                    </a:cubicBezTo>
                    <a:cubicBezTo>
                      <a:pt x="2165" y="5543"/>
                      <a:pt x="0" y="4403"/>
                      <a:pt x="205" y="6635"/>
                    </a:cubicBezTo>
                    <a:cubicBezTo>
                      <a:pt x="320" y="7908"/>
                      <a:pt x="1169" y="8146"/>
                      <a:pt x="1913" y="8146"/>
                    </a:cubicBezTo>
                    <a:cubicBezTo>
                      <a:pt x="2136" y="8146"/>
                      <a:pt x="2349" y="8125"/>
                      <a:pt x="2530" y="8103"/>
                    </a:cubicBezTo>
                    <a:cubicBezTo>
                      <a:pt x="2710" y="8081"/>
                      <a:pt x="2859" y="8061"/>
                      <a:pt x="2955" y="8061"/>
                    </a:cubicBezTo>
                    <a:cubicBezTo>
                      <a:pt x="3008" y="8061"/>
                      <a:pt x="3045" y="8067"/>
                      <a:pt x="3063" y="8083"/>
                    </a:cubicBezTo>
                    <a:cubicBezTo>
                      <a:pt x="3250" y="8253"/>
                      <a:pt x="2039" y="9039"/>
                      <a:pt x="3113" y="10131"/>
                    </a:cubicBezTo>
                    <a:cubicBezTo>
                      <a:pt x="3524" y="10548"/>
                      <a:pt x="3981" y="10676"/>
                      <a:pt x="4411" y="10676"/>
                    </a:cubicBezTo>
                    <a:cubicBezTo>
                      <a:pt x="4753" y="10676"/>
                      <a:pt x="5079" y="10595"/>
                      <a:pt x="5352" y="10514"/>
                    </a:cubicBezTo>
                    <a:cubicBezTo>
                      <a:pt x="5625" y="10432"/>
                      <a:pt x="5847" y="10353"/>
                      <a:pt x="5983" y="10353"/>
                    </a:cubicBezTo>
                    <a:cubicBezTo>
                      <a:pt x="5988" y="10353"/>
                      <a:pt x="5993" y="10353"/>
                      <a:pt x="5998" y="10353"/>
                    </a:cubicBezTo>
                    <a:cubicBezTo>
                      <a:pt x="6413" y="10370"/>
                      <a:pt x="7494" y="12471"/>
                      <a:pt x="10177" y="12471"/>
                    </a:cubicBezTo>
                    <a:cubicBezTo>
                      <a:pt x="10255" y="12471"/>
                      <a:pt x="10335" y="12470"/>
                      <a:pt x="10416" y="12466"/>
                    </a:cubicBezTo>
                    <a:cubicBezTo>
                      <a:pt x="12587" y="12370"/>
                      <a:pt x="12378" y="11117"/>
                      <a:pt x="12771" y="10947"/>
                    </a:cubicBezTo>
                    <a:cubicBezTo>
                      <a:pt x="12801" y="10934"/>
                      <a:pt x="12837" y="10928"/>
                      <a:pt x="12879" y="10928"/>
                    </a:cubicBezTo>
                    <a:cubicBezTo>
                      <a:pt x="13023" y="10928"/>
                      <a:pt x="13230" y="10998"/>
                      <a:pt x="13463" y="11070"/>
                    </a:cubicBezTo>
                    <a:cubicBezTo>
                      <a:pt x="13697" y="11140"/>
                      <a:pt x="13958" y="11210"/>
                      <a:pt x="14212" y="11210"/>
                    </a:cubicBezTo>
                    <a:cubicBezTo>
                      <a:pt x="14567" y="11210"/>
                      <a:pt x="14908" y="11073"/>
                      <a:pt x="15143" y="10605"/>
                    </a:cubicBezTo>
                    <a:cubicBezTo>
                      <a:pt x="15754" y="9380"/>
                      <a:pt x="14539" y="9107"/>
                      <a:pt x="14532" y="8783"/>
                    </a:cubicBezTo>
                    <a:cubicBezTo>
                      <a:pt x="14528" y="8458"/>
                      <a:pt x="15716" y="1208"/>
                      <a:pt x="14153" y="815"/>
                    </a:cubicBezTo>
                    <a:cubicBezTo>
                      <a:pt x="13711" y="704"/>
                      <a:pt x="13348" y="666"/>
                      <a:pt x="13020" y="666"/>
                    </a:cubicBezTo>
                    <a:cubicBezTo>
                      <a:pt x="12321" y="666"/>
                      <a:pt x="11788" y="839"/>
                      <a:pt x="11010" y="839"/>
                    </a:cubicBezTo>
                    <a:cubicBezTo>
                      <a:pt x="9866" y="839"/>
                      <a:pt x="6247" y="1833"/>
                      <a:pt x="4578" y="1870"/>
                    </a:cubicBezTo>
                    <a:cubicBezTo>
                      <a:pt x="4559" y="1871"/>
                      <a:pt x="4539" y="1871"/>
                      <a:pt x="4520" y="1871"/>
                    </a:cubicBezTo>
                    <a:cubicBezTo>
                      <a:pt x="2911" y="1871"/>
                      <a:pt x="3028" y="331"/>
                      <a:pt x="2721" y="27"/>
                    </a:cubicBezTo>
                    <a:cubicBezTo>
                      <a:pt x="2703" y="9"/>
                      <a:pt x="2669" y="1"/>
                      <a:pt x="26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2"/>
              <p:cNvSpPr/>
              <p:nvPr/>
            </p:nvSpPr>
            <p:spPr>
              <a:xfrm flipH="1">
                <a:off x="7572683" y="1723991"/>
                <a:ext cx="135007" cy="97932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1667" extrusionOk="0">
                    <a:moveTo>
                      <a:pt x="946" y="0"/>
                    </a:moveTo>
                    <a:cubicBezTo>
                      <a:pt x="817" y="0"/>
                      <a:pt x="690" y="21"/>
                      <a:pt x="578" y="62"/>
                    </a:cubicBezTo>
                    <a:cubicBezTo>
                      <a:pt x="407" y="127"/>
                      <a:pt x="260" y="239"/>
                      <a:pt x="161" y="399"/>
                    </a:cubicBezTo>
                    <a:cubicBezTo>
                      <a:pt x="59" y="560"/>
                      <a:pt x="1" y="771"/>
                      <a:pt x="1" y="1031"/>
                    </a:cubicBezTo>
                    <a:lnTo>
                      <a:pt x="69" y="1031"/>
                    </a:lnTo>
                    <a:cubicBezTo>
                      <a:pt x="69" y="864"/>
                      <a:pt x="93" y="721"/>
                      <a:pt x="137" y="601"/>
                    </a:cubicBezTo>
                    <a:cubicBezTo>
                      <a:pt x="202" y="420"/>
                      <a:pt x="315" y="287"/>
                      <a:pt x="451" y="198"/>
                    </a:cubicBezTo>
                    <a:cubicBezTo>
                      <a:pt x="591" y="113"/>
                      <a:pt x="762" y="68"/>
                      <a:pt x="946" y="68"/>
                    </a:cubicBezTo>
                    <a:cubicBezTo>
                      <a:pt x="1144" y="68"/>
                      <a:pt x="1359" y="116"/>
                      <a:pt x="1570" y="215"/>
                    </a:cubicBezTo>
                    <a:cubicBezTo>
                      <a:pt x="1761" y="303"/>
                      <a:pt x="1946" y="428"/>
                      <a:pt x="2119" y="588"/>
                    </a:cubicBezTo>
                    <a:lnTo>
                      <a:pt x="2119" y="588"/>
                    </a:lnTo>
                    <a:cubicBezTo>
                      <a:pt x="2096" y="588"/>
                      <a:pt x="2070" y="587"/>
                      <a:pt x="2042" y="587"/>
                    </a:cubicBezTo>
                    <a:cubicBezTo>
                      <a:pt x="1960" y="587"/>
                      <a:pt x="1854" y="594"/>
                      <a:pt x="1745" y="608"/>
                    </a:cubicBezTo>
                    <a:cubicBezTo>
                      <a:pt x="1581" y="628"/>
                      <a:pt x="1403" y="669"/>
                      <a:pt x="1260" y="758"/>
                    </a:cubicBezTo>
                    <a:cubicBezTo>
                      <a:pt x="1192" y="803"/>
                      <a:pt x="1131" y="861"/>
                      <a:pt x="1086" y="932"/>
                    </a:cubicBezTo>
                    <a:cubicBezTo>
                      <a:pt x="1042" y="1004"/>
                      <a:pt x="1017" y="1089"/>
                      <a:pt x="1017" y="1188"/>
                    </a:cubicBezTo>
                    <a:lnTo>
                      <a:pt x="1017" y="1215"/>
                    </a:lnTo>
                    <a:cubicBezTo>
                      <a:pt x="1022" y="1304"/>
                      <a:pt x="1038" y="1376"/>
                      <a:pt x="1063" y="1434"/>
                    </a:cubicBezTo>
                    <a:cubicBezTo>
                      <a:pt x="1083" y="1478"/>
                      <a:pt x="1107" y="1516"/>
                      <a:pt x="1134" y="1546"/>
                    </a:cubicBezTo>
                    <a:cubicBezTo>
                      <a:pt x="1178" y="1591"/>
                      <a:pt x="1230" y="1622"/>
                      <a:pt x="1284" y="1642"/>
                    </a:cubicBezTo>
                    <a:cubicBezTo>
                      <a:pt x="1339" y="1659"/>
                      <a:pt x="1400" y="1666"/>
                      <a:pt x="1458" y="1666"/>
                    </a:cubicBezTo>
                    <a:cubicBezTo>
                      <a:pt x="1564" y="1666"/>
                      <a:pt x="1670" y="1642"/>
                      <a:pt x="1752" y="1619"/>
                    </a:cubicBezTo>
                    <a:cubicBezTo>
                      <a:pt x="1830" y="1595"/>
                      <a:pt x="1882" y="1570"/>
                      <a:pt x="1885" y="1570"/>
                    </a:cubicBezTo>
                    <a:lnTo>
                      <a:pt x="1854" y="1509"/>
                    </a:lnTo>
                    <a:cubicBezTo>
                      <a:pt x="1851" y="1509"/>
                      <a:pt x="1796" y="1533"/>
                      <a:pt x="1725" y="1557"/>
                    </a:cubicBezTo>
                    <a:cubicBezTo>
                      <a:pt x="1649" y="1578"/>
                      <a:pt x="1550" y="1598"/>
                      <a:pt x="1458" y="1598"/>
                    </a:cubicBezTo>
                    <a:cubicBezTo>
                      <a:pt x="1411" y="1598"/>
                      <a:pt x="1366" y="1595"/>
                      <a:pt x="1321" y="1581"/>
                    </a:cubicBezTo>
                    <a:cubicBezTo>
                      <a:pt x="1291" y="1574"/>
                      <a:pt x="1260" y="1560"/>
                      <a:pt x="1233" y="1543"/>
                    </a:cubicBezTo>
                    <a:cubicBezTo>
                      <a:pt x="1195" y="1516"/>
                      <a:pt x="1161" y="1478"/>
                      <a:pt x="1134" y="1427"/>
                    </a:cubicBezTo>
                    <a:cubicBezTo>
                      <a:pt x="1107" y="1373"/>
                      <a:pt x="1090" y="1304"/>
                      <a:pt x="1086" y="1215"/>
                    </a:cubicBezTo>
                    <a:lnTo>
                      <a:pt x="1086" y="1188"/>
                    </a:lnTo>
                    <a:cubicBezTo>
                      <a:pt x="1086" y="1130"/>
                      <a:pt x="1096" y="1079"/>
                      <a:pt x="1113" y="1031"/>
                    </a:cubicBezTo>
                    <a:cubicBezTo>
                      <a:pt x="1144" y="952"/>
                      <a:pt x="1195" y="888"/>
                      <a:pt x="1267" y="837"/>
                    </a:cubicBezTo>
                    <a:cubicBezTo>
                      <a:pt x="1373" y="762"/>
                      <a:pt x="1513" y="717"/>
                      <a:pt x="1652" y="689"/>
                    </a:cubicBezTo>
                    <a:cubicBezTo>
                      <a:pt x="1796" y="662"/>
                      <a:pt x="1936" y="656"/>
                      <a:pt x="2042" y="656"/>
                    </a:cubicBezTo>
                    <a:cubicBezTo>
                      <a:pt x="2090" y="656"/>
                      <a:pt x="2131" y="659"/>
                      <a:pt x="2161" y="659"/>
                    </a:cubicBezTo>
                    <a:cubicBezTo>
                      <a:pt x="2175" y="662"/>
                      <a:pt x="2185" y="662"/>
                      <a:pt x="2196" y="662"/>
                    </a:cubicBezTo>
                    <a:lnTo>
                      <a:pt x="2205" y="662"/>
                    </a:lnTo>
                    <a:lnTo>
                      <a:pt x="2298" y="673"/>
                    </a:lnTo>
                    <a:lnTo>
                      <a:pt x="2233" y="604"/>
                    </a:lnTo>
                    <a:cubicBezTo>
                      <a:pt x="2038" y="407"/>
                      <a:pt x="1820" y="256"/>
                      <a:pt x="1602" y="154"/>
                    </a:cubicBezTo>
                    <a:cubicBezTo>
                      <a:pt x="1380" y="51"/>
                      <a:pt x="1154" y="0"/>
                      <a:pt x="946" y="0"/>
                    </a:cubicBezTo>
                    <a:close/>
                  </a:path>
                </a:pathLst>
              </a:custGeom>
              <a:solidFill>
                <a:srgbClr val="A57D5E"/>
              </a:solidFill>
              <a:ln w="9525" cap="flat" cmpd="sng">
                <a:solidFill>
                  <a:srgbClr val="BF83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2"/>
              <p:cNvSpPr/>
              <p:nvPr/>
            </p:nvSpPr>
            <p:spPr>
              <a:xfrm flipH="1">
                <a:off x="6830804" y="1380663"/>
                <a:ext cx="134361" cy="71848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223" extrusionOk="0">
                    <a:moveTo>
                      <a:pt x="776" y="0"/>
                    </a:moveTo>
                    <a:cubicBezTo>
                      <a:pt x="526" y="0"/>
                      <a:pt x="310" y="70"/>
                      <a:pt x="200" y="236"/>
                    </a:cubicBezTo>
                    <a:cubicBezTo>
                      <a:pt x="1" y="534"/>
                      <a:pt x="1114" y="1223"/>
                      <a:pt x="1747" y="1223"/>
                    </a:cubicBezTo>
                    <a:cubicBezTo>
                      <a:pt x="1947" y="1223"/>
                      <a:pt x="2099" y="1154"/>
                      <a:pt x="2146" y="983"/>
                    </a:cubicBezTo>
                    <a:cubicBezTo>
                      <a:pt x="2286" y="467"/>
                      <a:pt x="1419" y="0"/>
                      <a:pt x="776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2"/>
              <p:cNvSpPr/>
              <p:nvPr/>
            </p:nvSpPr>
            <p:spPr>
              <a:xfrm flipH="1">
                <a:off x="7168079" y="1363391"/>
                <a:ext cx="207740" cy="83069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1414" extrusionOk="0">
                    <a:moveTo>
                      <a:pt x="2647" y="1"/>
                    </a:moveTo>
                    <a:cubicBezTo>
                      <a:pt x="1698" y="1"/>
                      <a:pt x="1" y="660"/>
                      <a:pt x="373" y="1356"/>
                    </a:cubicBezTo>
                    <a:cubicBezTo>
                      <a:pt x="395" y="1396"/>
                      <a:pt x="468" y="1414"/>
                      <a:pt x="578" y="1414"/>
                    </a:cubicBezTo>
                    <a:cubicBezTo>
                      <a:pt x="1288" y="1414"/>
                      <a:pt x="3535" y="651"/>
                      <a:pt x="3210" y="175"/>
                    </a:cubicBezTo>
                    <a:cubicBezTo>
                      <a:pt x="3126" y="54"/>
                      <a:pt x="2917" y="1"/>
                      <a:pt x="2647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2"/>
              <p:cNvSpPr/>
              <p:nvPr/>
            </p:nvSpPr>
            <p:spPr>
              <a:xfrm flipH="1">
                <a:off x="6887204" y="1533410"/>
                <a:ext cx="50584" cy="25614"/>
              </a:xfrm>
              <a:custGeom>
                <a:avLst/>
                <a:gdLst/>
                <a:ahLst/>
                <a:cxnLst/>
                <a:rect l="l" t="t" r="r" b="b"/>
                <a:pathLst>
                  <a:path w="861" h="436" extrusionOk="0">
                    <a:moveTo>
                      <a:pt x="1" y="1"/>
                    </a:moveTo>
                    <a:cubicBezTo>
                      <a:pt x="1" y="240"/>
                      <a:pt x="192" y="435"/>
                      <a:pt x="431" y="435"/>
                    </a:cubicBezTo>
                    <a:cubicBezTo>
                      <a:pt x="669" y="435"/>
                      <a:pt x="861" y="240"/>
                      <a:pt x="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2"/>
              <p:cNvSpPr/>
              <p:nvPr/>
            </p:nvSpPr>
            <p:spPr>
              <a:xfrm flipH="1">
                <a:off x="7216079" y="1533410"/>
                <a:ext cx="69443" cy="34955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595" extrusionOk="0">
                    <a:moveTo>
                      <a:pt x="1" y="1"/>
                    </a:moveTo>
                    <a:cubicBezTo>
                      <a:pt x="1" y="329"/>
                      <a:pt x="263" y="595"/>
                      <a:pt x="590" y="595"/>
                    </a:cubicBezTo>
                    <a:cubicBezTo>
                      <a:pt x="915" y="595"/>
                      <a:pt x="1181" y="329"/>
                      <a:pt x="11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2"/>
              <p:cNvSpPr/>
              <p:nvPr/>
            </p:nvSpPr>
            <p:spPr>
              <a:xfrm flipH="1">
                <a:off x="7098170" y="1684159"/>
                <a:ext cx="92296" cy="41887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713" extrusionOk="0">
                    <a:moveTo>
                      <a:pt x="7" y="0"/>
                    </a:moveTo>
                    <a:cubicBezTo>
                      <a:pt x="6" y="0"/>
                      <a:pt x="4" y="1"/>
                      <a:pt x="4" y="3"/>
                    </a:cubicBezTo>
                    <a:cubicBezTo>
                      <a:pt x="1" y="6"/>
                      <a:pt x="1" y="9"/>
                      <a:pt x="4" y="12"/>
                    </a:cubicBezTo>
                    <a:cubicBezTo>
                      <a:pt x="4" y="12"/>
                      <a:pt x="7" y="16"/>
                      <a:pt x="14" y="23"/>
                    </a:cubicBezTo>
                    <a:cubicBezTo>
                      <a:pt x="89" y="118"/>
                      <a:pt x="513" y="712"/>
                      <a:pt x="1195" y="712"/>
                    </a:cubicBezTo>
                    <a:cubicBezTo>
                      <a:pt x="1311" y="712"/>
                      <a:pt x="1434" y="696"/>
                      <a:pt x="1567" y="658"/>
                    </a:cubicBezTo>
                    <a:cubicBezTo>
                      <a:pt x="1570" y="655"/>
                      <a:pt x="1570" y="651"/>
                      <a:pt x="1570" y="647"/>
                    </a:cubicBezTo>
                    <a:cubicBezTo>
                      <a:pt x="1570" y="644"/>
                      <a:pt x="1567" y="644"/>
                      <a:pt x="1564" y="644"/>
                    </a:cubicBezTo>
                    <a:cubicBezTo>
                      <a:pt x="1434" y="685"/>
                      <a:pt x="1311" y="702"/>
                      <a:pt x="1195" y="702"/>
                    </a:cubicBezTo>
                    <a:cubicBezTo>
                      <a:pt x="836" y="702"/>
                      <a:pt x="546" y="532"/>
                      <a:pt x="345" y="361"/>
                    </a:cubicBezTo>
                    <a:cubicBezTo>
                      <a:pt x="242" y="275"/>
                      <a:pt x="164" y="190"/>
                      <a:pt x="110" y="122"/>
                    </a:cubicBezTo>
                    <a:cubicBezTo>
                      <a:pt x="83" y="91"/>
                      <a:pt x="58" y="61"/>
                      <a:pt x="42" y="40"/>
                    </a:cubicBezTo>
                    <a:cubicBezTo>
                      <a:pt x="34" y="30"/>
                      <a:pt x="28" y="23"/>
                      <a:pt x="24" y="16"/>
                    </a:cubicBezTo>
                    <a:cubicBezTo>
                      <a:pt x="17" y="9"/>
                      <a:pt x="14" y="6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lose/>
                  </a:path>
                </a:pathLst>
              </a:custGeom>
              <a:solidFill>
                <a:srgbClr val="B26E47"/>
              </a:solidFill>
              <a:ln w="19050" cap="flat" cmpd="sng">
                <a:solidFill>
                  <a:srgbClr val="C685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2"/>
              <p:cNvSpPr/>
              <p:nvPr/>
            </p:nvSpPr>
            <p:spPr>
              <a:xfrm flipH="1">
                <a:off x="6879390" y="1533234"/>
                <a:ext cx="106925" cy="705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2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1820" y="11"/>
                    </a:lnTo>
                    <a:lnTo>
                      <a:pt x="1820" y="1"/>
                    </a:ln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2"/>
              <p:cNvSpPr/>
              <p:nvPr/>
            </p:nvSpPr>
            <p:spPr>
              <a:xfrm flipH="1">
                <a:off x="7205268" y="1533058"/>
                <a:ext cx="147051" cy="1057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8" extrusionOk="0">
                    <a:moveTo>
                      <a:pt x="0" y="0"/>
                    </a:moveTo>
                    <a:lnTo>
                      <a:pt x="0" y="18"/>
                    </a:lnTo>
                    <a:lnTo>
                      <a:pt x="2502" y="18"/>
                    </a:lnTo>
                    <a:lnTo>
                      <a:pt x="2502" y="0"/>
                    </a:ln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2"/>
              <p:cNvSpPr/>
              <p:nvPr/>
            </p:nvSpPr>
            <p:spPr>
              <a:xfrm flipH="1">
                <a:off x="6760659" y="1437826"/>
                <a:ext cx="75435" cy="225414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3837" extrusionOk="0">
                    <a:moveTo>
                      <a:pt x="584" y="2294"/>
                    </a:moveTo>
                    <a:cubicBezTo>
                      <a:pt x="608" y="2294"/>
                      <a:pt x="608" y="2332"/>
                      <a:pt x="584" y="2332"/>
                    </a:cubicBezTo>
                    <a:cubicBezTo>
                      <a:pt x="556" y="2332"/>
                      <a:pt x="556" y="2294"/>
                      <a:pt x="584" y="2294"/>
                    </a:cubicBezTo>
                    <a:close/>
                    <a:moveTo>
                      <a:pt x="345" y="0"/>
                    </a:moveTo>
                    <a:lnTo>
                      <a:pt x="345" y="0"/>
                    </a:lnTo>
                    <a:cubicBezTo>
                      <a:pt x="362" y="194"/>
                      <a:pt x="372" y="386"/>
                      <a:pt x="379" y="574"/>
                    </a:cubicBezTo>
                    <a:cubicBezTo>
                      <a:pt x="433" y="659"/>
                      <a:pt x="471" y="751"/>
                      <a:pt x="498" y="850"/>
                    </a:cubicBezTo>
                    <a:cubicBezTo>
                      <a:pt x="577" y="1123"/>
                      <a:pt x="577" y="1413"/>
                      <a:pt x="560" y="1697"/>
                    </a:cubicBezTo>
                    <a:cubicBezTo>
                      <a:pt x="560" y="1707"/>
                      <a:pt x="550" y="1714"/>
                      <a:pt x="543" y="1714"/>
                    </a:cubicBezTo>
                    <a:cubicBezTo>
                      <a:pt x="533" y="1714"/>
                      <a:pt x="523" y="1707"/>
                      <a:pt x="523" y="1697"/>
                    </a:cubicBezTo>
                    <a:cubicBezTo>
                      <a:pt x="539" y="1427"/>
                      <a:pt x="539" y="1154"/>
                      <a:pt x="471" y="895"/>
                    </a:cubicBezTo>
                    <a:cubicBezTo>
                      <a:pt x="451" y="809"/>
                      <a:pt x="420" y="724"/>
                      <a:pt x="379" y="649"/>
                    </a:cubicBezTo>
                    <a:lnTo>
                      <a:pt x="379" y="649"/>
                    </a:lnTo>
                    <a:cubicBezTo>
                      <a:pt x="396" y="2137"/>
                      <a:pt x="0" y="3345"/>
                      <a:pt x="0" y="3345"/>
                    </a:cubicBezTo>
                    <a:cubicBezTo>
                      <a:pt x="208" y="3397"/>
                      <a:pt x="369" y="3570"/>
                      <a:pt x="488" y="3837"/>
                    </a:cubicBezTo>
                    <a:cubicBezTo>
                      <a:pt x="580" y="3762"/>
                      <a:pt x="659" y="3676"/>
                      <a:pt x="731" y="3588"/>
                    </a:cubicBezTo>
                    <a:cubicBezTo>
                      <a:pt x="1171" y="2932"/>
                      <a:pt x="1191" y="2055"/>
                      <a:pt x="1191" y="1905"/>
                    </a:cubicBezTo>
                    <a:cubicBezTo>
                      <a:pt x="1191" y="1676"/>
                      <a:pt x="1205" y="1431"/>
                      <a:pt x="1222" y="1195"/>
                    </a:cubicBezTo>
                    <a:cubicBezTo>
                      <a:pt x="1249" y="741"/>
                      <a:pt x="1284" y="174"/>
                      <a:pt x="1154" y="17"/>
                    </a:cubicBezTo>
                    <a:lnTo>
                      <a:pt x="1137" y="17"/>
                    </a:lnTo>
                    <a:cubicBezTo>
                      <a:pt x="990" y="17"/>
                      <a:pt x="703" y="10"/>
                      <a:pt x="345" y="0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2"/>
              <p:cNvSpPr/>
              <p:nvPr/>
            </p:nvSpPr>
            <p:spPr>
              <a:xfrm flipH="1">
                <a:off x="6812826" y="1434360"/>
                <a:ext cx="187530" cy="20003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405" extrusionOk="0">
                    <a:moveTo>
                      <a:pt x="2059" y="1684"/>
                    </a:moveTo>
                    <a:lnTo>
                      <a:pt x="2059" y="1694"/>
                    </a:lnTo>
                    <a:lnTo>
                      <a:pt x="1926" y="1694"/>
                    </a:lnTo>
                    <a:cubicBezTo>
                      <a:pt x="1922" y="1929"/>
                      <a:pt x="1731" y="2121"/>
                      <a:pt x="1496" y="2121"/>
                    </a:cubicBezTo>
                    <a:cubicBezTo>
                      <a:pt x="1260" y="2121"/>
                      <a:pt x="1069" y="1929"/>
                      <a:pt x="1066" y="1694"/>
                    </a:cubicBezTo>
                    <a:lnTo>
                      <a:pt x="239" y="1694"/>
                    </a:lnTo>
                    <a:lnTo>
                      <a:pt x="239" y="1684"/>
                    </a:lnTo>
                    <a:close/>
                    <a:moveTo>
                      <a:pt x="185" y="1"/>
                    </a:moveTo>
                    <a:cubicBezTo>
                      <a:pt x="92" y="141"/>
                      <a:pt x="1" y="885"/>
                      <a:pt x="110" y="2418"/>
                    </a:cubicBezTo>
                    <a:cubicBezTo>
                      <a:pt x="137" y="2804"/>
                      <a:pt x="215" y="3125"/>
                      <a:pt x="349" y="3387"/>
                    </a:cubicBezTo>
                    <a:cubicBezTo>
                      <a:pt x="795" y="3336"/>
                      <a:pt x="1192" y="3258"/>
                      <a:pt x="1666" y="3258"/>
                    </a:cubicBezTo>
                    <a:cubicBezTo>
                      <a:pt x="1991" y="3258"/>
                      <a:pt x="2356" y="3295"/>
                      <a:pt x="2796" y="3404"/>
                    </a:cubicBezTo>
                    <a:cubicBezTo>
                      <a:pt x="2796" y="3404"/>
                      <a:pt x="3192" y="2196"/>
                      <a:pt x="3175" y="708"/>
                    </a:cubicBezTo>
                    <a:cubicBezTo>
                      <a:pt x="3124" y="612"/>
                      <a:pt x="3056" y="530"/>
                      <a:pt x="2963" y="469"/>
                    </a:cubicBezTo>
                    <a:cubicBezTo>
                      <a:pt x="2946" y="458"/>
                      <a:pt x="2957" y="434"/>
                      <a:pt x="2974" y="434"/>
                    </a:cubicBezTo>
                    <a:cubicBezTo>
                      <a:pt x="2977" y="434"/>
                      <a:pt x="2980" y="434"/>
                      <a:pt x="2984" y="438"/>
                    </a:cubicBezTo>
                    <a:cubicBezTo>
                      <a:pt x="3062" y="489"/>
                      <a:pt x="3124" y="554"/>
                      <a:pt x="3175" y="633"/>
                    </a:cubicBezTo>
                    <a:cubicBezTo>
                      <a:pt x="3168" y="445"/>
                      <a:pt x="3158" y="253"/>
                      <a:pt x="3141" y="59"/>
                    </a:cubicBezTo>
                    <a:cubicBezTo>
                      <a:pt x="3018" y="59"/>
                      <a:pt x="2885" y="56"/>
                      <a:pt x="2749" y="53"/>
                    </a:cubicBezTo>
                    <a:cubicBezTo>
                      <a:pt x="2745" y="56"/>
                      <a:pt x="2745" y="62"/>
                      <a:pt x="2745" y="69"/>
                    </a:cubicBezTo>
                    <a:cubicBezTo>
                      <a:pt x="2697" y="240"/>
                      <a:pt x="2544" y="308"/>
                      <a:pt x="2345" y="308"/>
                    </a:cubicBezTo>
                    <a:cubicBezTo>
                      <a:pt x="2076" y="308"/>
                      <a:pt x="1721" y="185"/>
                      <a:pt x="1417" y="18"/>
                    </a:cubicBezTo>
                    <a:cubicBezTo>
                      <a:pt x="929" y="7"/>
                      <a:pt x="478" y="1"/>
                      <a:pt x="185" y="1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2"/>
              <p:cNvSpPr/>
              <p:nvPr/>
            </p:nvSpPr>
            <p:spPr>
              <a:xfrm flipH="1">
                <a:off x="6807362" y="1625704"/>
                <a:ext cx="172549" cy="5880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01" extrusionOk="0">
                    <a:moveTo>
                      <a:pt x="1318" y="1"/>
                    </a:moveTo>
                    <a:cubicBezTo>
                      <a:pt x="844" y="1"/>
                      <a:pt x="447" y="79"/>
                      <a:pt x="1" y="130"/>
                    </a:cubicBezTo>
                    <a:cubicBezTo>
                      <a:pt x="304" y="724"/>
                      <a:pt x="891" y="1001"/>
                      <a:pt x="1813" y="1001"/>
                    </a:cubicBezTo>
                    <a:lnTo>
                      <a:pt x="1875" y="1001"/>
                    </a:lnTo>
                    <a:cubicBezTo>
                      <a:pt x="2336" y="998"/>
                      <a:pt x="2680" y="854"/>
                      <a:pt x="2936" y="639"/>
                    </a:cubicBezTo>
                    <a:cubicBezTo>
                      <a:pt x="2817" y="372"/>
                      <a:pt x="2656" y="199"/>
                      <a:pt x="2448" y="147"/>
                    </a:cubicBezTo>
                    <a:cubicBezTo>
                      <a:pt x="2008" y="38"/>
                      <a:pt x="1643" y="1"/>
                      <a:pt x="13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2"/>
              <p:cNvSpPr/>
              <p:nvPr/>
            </p:nvSpPr>
            <p:spPr>
              <a:xfrm flipH="1">
                <a:off x="6838854" y="1435417"/>
                <a:ext cx="78255" cy="1709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291" extrusionOk="0">
                    <a:moveTo>
                      <a:pt x="0" y="0"/>
                    </a:moveTo>
                    <a:cubicBezTo>
                      <a:pt x="304" y="167"/>
                      <a:pt x="659" y="290"/>
                      <a:pt x="928" y="290"/>
                    </a:cubicBezTo>
                    <a:cubicBezTo>
                      <a:pt x="1127" y="290"/>
                      <a:pt x="1280" y="222"/>
                      <a:pt x="1328" y="51"/>
                    </a:cubicBezTo>
                    <a:cubicBezTo>
                      <a:pt x="1328" y="44"/>
                      <a:pt x="1328" y="38"/>
                      <a:pt x="1332" y="35"/>
                    </a:cubicBezTo>
                    <a:cubicBezTo>
                      <a:pt x="1242" y="30"/>
                      <a:pt x="1150" y="27"/>
                      <a:pt x="1058" y="27"/>
                    </a:cubicBezTo>
                    <a:cubicBezTo>
                      <a:pt x="710" y="17"/>
                      <a:pt x="345" y="10"/>
                      <a:pt x="0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2"/>
              <p:cNvSpPr/>
              <p:nvPr/>
            </p:nvSpPr>
            <p:spPr>
              <a:xfrm flipH="1">
                <a:off x="6887204" y="1533880"/>
                <a:ext cx="50584" cy="25144"/>
              </a:xfrm>
              <a:custGeom>
                <a:avLst/>
                <a:gdLst/>
                <a:ahLst/>
                <a:cxnLst/>
                <a:rect l="l" t="t" r="r" b="b"/>
                <a:pathLst>
                  <a:path w="861" h="428" extrusionOk="0">
                    <a:moveTo>
                      <a:pt x="1" y="0"/>
                    </a:moveTo>
                    <a:cubicBezTo>
                      <a:pt x="4" y="235"/>
                      <a:pt x="195" y="427"/>
                      <a:pt x="431" y="427"/>
                    </a:cubicBezTo>
                    <a:cubicBezTo>
                      <a:pt x="666" y="427"/>
                      <a:pt x="857" y="235"/>
                      <a:pt x="8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2"/>
              <p:cNvSpPr/>
              <p:nvPr/>
            </p:nvSpPr>
            <p:spPr>
              <a:xfrm flipH="1">
                <a:off x="6879390" y="1533234"/>
                <a:ext cx="106925" cy="705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2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1820" y="11"/>
                    </a:lnTo>
                    <a:lnTo>
                      <a:pt x="1820" y="1"/>
                    </a:lnTo>
                    <a:close/>
                  </a:path>
                </a:pathLst>
              </a:custGeom>
              <a:solidFill>
                <a:srgbClr val="BF837F"/>
              </a:solidFill>
              <a:ln w="9525" cap="flat" cmpd="sng">
                <a:solidFill>
                  <a:srgbClr val="BF83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2"/>
              <p:cNvSpPr/>
              <p:nvPr/>
            </p:nvSpPr>
            <p:spPr>
              <a:xfrm flipH="1">
                <a:off x="7079306" y="1415736"/>
                <a:ext cx="349386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5947" h="4647" extrusionOk="0">
                    <a:moveTo>
                      <a:pt x="4697" y="605"/>
                    </a:moveTo>
                    <a:cubicBezTo>
                      <a:pt x="4700" y="605"/>
                      <a:pt x="4704" y="605"/>
                      <a:pt x="4707" y="608"/>
                    </a:cubicBezTo>
                    <a:cubicBezTo>
                      <a:pt x="4871" y="718"/>
                      <a:pt x="4967" y="895"/>
                      <a:pt x="5022" y="1079"/>
                    </a:cubicBezTo>
                    <a:cubicBezTo>
                      <a:pt x="5096" y="1353"/>
                      <a:pt x="5100" y="1646"/>
                      <a:pt x="5083" y="1926"/>
                    </a:cubicBezTo>
                    <a:cubicBezTo>
                      <a:pt x="5083" y="1939"/>
                      <a:pt x="5072" y="1943"/>
                      <a:pt x="5062" y="1943"/>
                    </a:cubicBezTo>
                    <a:cubicBezTo>
                      <a:pt x="5052" y="1943"/>
                      <a:pt x="5045" y="1939"/>
                      <a:pt x="5045" y="1926"/>
                    </a:cubicBezTo>
                    <a:cubicBezTo>
                      <a:pt x="5059" y="1660"/>
                      <a:pt x="5059" y="1383"/>
                      <a:pt x="4994" y="1123"/>
                    </a:cubicBezTo>
                    <a:cubicBezTo>
                      <a:pt x="4943" y="936"/>
                      <a:pt x="4854" y="751"/>
                      <a:pt x="4686" y="642"/>
                    </a:cubicBezTo>
                    <a:cubicBezTo>
                      <a:pt x="4673" y="628"/>
                      <a:pt x="4683" y="605"/>
                      <a:pt x="4697" y="605"/>
                    </a:cubicBezTo>
                    <a:close/>
                    <a:moveTo>
                      <a:pt x="5103" y="2523"/>
                    </a:moveTo>
                    <a:cubicBezTo>
                      <a:pt x="5127" y="2523"/>
                      <a:pt x="5127" y="2561"/>
                      <a:pt x="5103" y="2561"/>
                    </a:cubicBezTo>
                    <a:cubicBezTo>
                      <a:pt x="5080" y="2561"/>
                      <a:pt x="5080" y="2523"/>
                      <a:pt x="5103" y="2523"/>
                    </a:cubicBezTo>
                    <a:close/>
                    <a:moveTo>
                      <a:pt x="3802" y="1997"/>
                    </a:moveTo>
                    <a:lnTo>
                      <a:pt x="3802" y="2015"/>
                    </a:lnTo>
                    <a:lnTo>
                      <a:pt x="3618" y="2015"/>
                    </a:lnTo>
                    <a:cubicBezTo>
                      <a:pt x="3615" y="2336"/>
                      <a:pt x="3352" y="2598"/>
                      <a:pt x="3027" y="2598"/>
                    </a:cubicBezTo>
                    <a:cubicBezTo>
                      <a:pt x="2704" y="2598"/>
                      <a:pt x="2441" y="2336"/>
                      <a:pt x="2438" y="2015"/>
                    </a:cubicBezTo>
                    <a:lnTo>
                      <a:pt x="1300" y="2015"/>
                    </a:lnTo>
                    <a:lnTo>
                      <a:pt x="1300" y="1997"/>
                    </a:lnTo>
                    <a:close/>
                    <a:moveTo>
                      <a:pt x="475" y="1"/>
                    </a:moveTo>
                    <a:cubicBezTo>
                      <a:pt x="290" y="1"/>
                      <a:pt x="0" y="154"/>
                      <a:pt x="0" y="574"/>
                    </a:cubicBezTo>
                    <a:lnTo>
                      <a:pt x="0" y="2229"/>
                    </a:lnTo>
                    <a:cubicBezTo>
                      <a:pt x="0" y="3431"/>
                      <a:pt x="338" y="4291"/>
                      <a:pt x="1754" y="4646"/>
                    </a:cubicBezTo>
                    <a:cubicBezTo>
                      <a:pt x="2827" y="4486"/>
                      <a:pt x="4124" y="4200"/>
                      <a:pt x="5192" y="3995"/>
                    </a:cubicBezTo>
                    <a:cubicBezTo>
                      <a:pt x="5946" y="2909"/>
                      <a:pt x="5833" y="1127"/>
                      <a:pt x="5797" y="513"/>
                    </a:cubicBezTo>
                    <a:cubicBezTo>
                      <a:pt x="5792" y="420"/>
                      <a:pt x="5786" y="356"/>
                      <a:pt x="5786" y="318"/>
                    </a:cubicBezTo>
                    <a:cubicBezTo>
                      <a:pt x="5786" y="165"/>
                      <a:pt x="5697" y="72"/>
                      <a:pt x="5575" y="21"/>
                    </a:cubicBezTo>
                    <a:cubicBezTo>
                      <a:pt x="5496" y="4"/>
                      <a:pt x="5411" y="1"/>
                      <a:pt x="5329" y="1"/>
                    </a:cubicBezTo>
                    <a:lnTo>
                      <a:pt x="3372" y="1"/>
                    </a:lnTo>
                    <a:cubicBezTo>
                      <a:pt x="2737" y="288"/>
                      <a:pt x="1871" y="523"/>
                      <a:pt x="1478" y="523"/>
                    </a:cubicBezTo>
                    <a:cubicBezTo>
                      <a:pt x="1365" y="523"/>
                      <a:pt x="1294" y="502"/>
                      <a:pt x="1273" y="465"/>
                    </a:cubicBezTo>
                    <a:cubicBezTo>
                      <a:pt x="1188" y="304"/>
                      <a:pt x="1212" y="148"/>
                      <a:pt x="1307" y="1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2"/>
              <p:cNvSpPr/>
              <p:nvPr/>
            </p:nvSpPr>
            <p:spPr>
              <a:xfrm flipH="1">
                <a:off x="7230530" y="1415736"/>
                <a:ext cx="128369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523" extrusionOk="0">
                    <a:moveTo>
                      <a:pt x="119" y="1"/>
                    </a:moveTo>
                    <a:cubicBezTo>
                      <a:pt x="24" y="148"/>
                      <a:pt x="0" y="304"/>
                      <a:pt x="85" y="465"/>
                    </a:cubicBezTo>
                    <a:cubicBezTo>
                      <a:pt x="106" y="502"/>
                      <a:pt x="177" y="523"/>
                      <a:pt x="290" y="523"/>
                    </a:cubicBezTo>
                    <a:cubicBezTo>
                      <a:pt x="683" y="523"/>
                      <a:pt x="1549" y="288"/>
                      <a:pt x="2184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2"/>
              <p:cNvSpPr/>
              <p:nvPr/>
            </p:nvSpPr>
            <p:spPr>
              <a:xfrm flipH="1">
                <a:off x="7216079" y="1534056"/>
                <a:ext cx="69443" cy="34309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584" extrusionOk="0">
                    <a:moveTo>
                      <a:pt x="1" y="1"/>
                    </a:moveTo>
                    <a:cubicBezTo>
                      <a:pt x="4" y="322"/>
                      <a:pt x="267" y="584"/>
                      <a:pt x="590" y="584"/>
                    </a:cubicBezTo>
                    <a:cubicBezTo>
                      <a:pt x="915" y="584"/>
                      <a:pt x="1178" y="322"/>
                      <a:pt x="11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2"/>
              <p:cNvSpPr/>
              <p:nvPr/>
            </p:nvSpPr>
            <p:spPr>
              <a:xfrm flipH="1">
                <a:off x="7205268" y="1533058"/>
                <a:ext cx="147051" cy="1057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8" extrusionOk="0">
                    <a:moveTo>
                      <a:pt x="0" y="0"/>
                    </a:moveTo>
                    <a:lnTo>
                      <a:pt x="0" y="18"/>
                    </a:lnTo>
                    <a:lnTo>
                      <a:pt x="2502" y="18"/>
                    </a:lnTo>
                    <a:lnTo>
                      <a:pt x="2502" y="0"/>
                    </a:lnTo>
                    <a:close/>
                  </a:path>
                </a:pathLst>
              </a:custGeom>
              <a:solidFill>
                <a:srgbClr val="BF837F"/>
              </a:solidFill>
              <a:ln w="9525" cap="flat" cmpd="sng">
                <a:solidFill>
                  <a:srgbClr val="BF83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2"/>
              <p:cNvSpPr/>
              <p:nvPr/>
            </p:nvSpPr>
            <p:spPr>
              <a:xfrm flipH="1">
                <a:off x="6740621" y="1412329"/>
                <a:ext cx="287405" cy="298672"/>
              </a:xfrm>
              <a:custGeom>
                <a:avLst/>
                <a:gdLst/>
                <a:ahLst/>
                <a:cxnLst/>
                <a:rect l="l" t="t" r="r" b="b"/>
                <a:pathLst>
                  <a:path w="4892" h="5084" extrusionOk="0">
                    <a:moveTo>
                      <a:pt x="529" y="338"/>
                    </a:moveTo>
                    <a:cubicBezTo>
                      <a:pt x="1041" y="338"/>
                      <a:pt x="2008" y="362"/>
                      <a:pt x="2861" y="382"/>
                    </a:cubicBezTo>
                    <a:cubicBezTo>
                      <a:pt x="3533" y="400"/>
                      <a:pt x="4113" y="417"/>
                      <a:pt x="4343" y="417"/>
                    </a:cubicBezTo>
                    <a:cubicBezTo>
                      <a:pt x="4384" y="417"/>
                      <a:pt x="4404" y="431"/>
                      <a:pt x="4417" y="444"/>
                    </a:cubicBezTo>
                    <a:cubicBezTo>
                      <a:pt x="4551" y="591"/>
                      <a:pt x="4516" y="1168"/>
                      <a:pt x="4489" y="1629"/>
                    </a:cubicBezTo>
                    <a:cubicBezTo>
                      <a:pt x="4472" y="1865"/>
                      <a:pt x="4458" y="2110"/>
                      <a:pt x="4458" y="2339"/>
                    </a:cubicBezTo>
                    <a:cubicBezTo>
                      <a:pt x="4458" y="2585"/>
                      <a:pt x="4407" y="4725"/>
                      <a:pt x="2602" y="4749"/>
                    </a:cubicBezTo>
                    <a:cubicBezTo>
                      <a:pt x="2583" y="4749"/>
                      <a:pt x="2564" y="4750"/>
                      <a:pt x="2546" y="4750"/>
                    </a:cubicBezTo>
                    <a:cubicBezTo>
                      <a:pt x="1194" y="4750"/>
                      <a:pt x="545" y="4158"/>
                      <a:pt x="451" y="2840"/>
                    </a:cubicBezTo>
                    <a:cubicBezTo>
                      <a:pt x="341" y="1257"/>
                      <a:pt x="437" y="482"/>
                      <a:pt x="529" y="338"/>
                    </a:cubicBezTo>
                    <a:close/>
                    <a:moveTo>
                      <a:pt x="499" y="1"/>
                    </a:moveTo>
                    <a:cubicBezTo>
                      <a:pt x="444" y="1"/>
                      <a:pt x="369" y="18"/>
                      <a:pt x="297" y="96"/>
                    </a:cubicBezTo>
                    <a:cubicBezTo>
                      <a:pt x="1" y="420"/>
                      <a:pt x="58" y="1970"/>
                      <a:pt x="124" y="2865"/>
                    </a:cubicBezTo>
                    <a:cubicBezTo>
                      <a:pt x="229" y="4356"/>
                      <a:pt x="1021" y="5083"/>
                      <a:pt x="2550" y="5083"/>
                    </a:cubicBezTo>
                    <a:lnTo>
                      <a:pt x="2608" y="5083"/>
                    </a:lnTo>
                    <a:cubicBezTo>
                      <a:pt x="4216" y="5066"/>
                      <a:pt x="4789" y="3592"/>
                      <a:pt x="4789" y="2339"/>
                    </a:cubicBezTo>
                    <a:cubicBezTo>
                      <a:pt x="4789" y="2120"/>
                      <a:pt x="4803" y="1882"/>
                      <a:pt x="4817" y="1649"/>
                    </a:cubicBezTo>
                    <a:cubicBezTo>
                      <a:pt x="4858" y="1014"/>
                      <a:pt x="4892" y="468"/>
                      <a:pt x="4657" y="215"/>
                    </a:cubicBezTo>
                    <a:cubicBezTo>
                      <a:pt x="4578" y="127"/>
                      <a:pt x="4469" y="79"/>
                      <a:pt x="4343" y="79"/>
                    </a:cubicBezTo>
                    <a:cubicBezTo>
                      <a:pt x="4117" y="79"/>
                      <a:pt x="3540" y="65"/>
                      <a:pt x="2868" y="48"/>
                    </a:cubicBezTo>
                    <a:cubicBezTo>
                      <a:pt x="1994" y="28"/>
                      <a:pt x="1004" y="1"/>
                      <a:pt x="499" y="1"/>
                    </a:cubicBezTo>
                    <a:close/>
                  </a:path>
                </a:pathLst>
              </a:custGeom>
              <a:solidFill>
                <a:srgbClr val="D6B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2"/>
              <p:cNvSpPr/>
              <p:nvPr/>
            </p:nvSpPr>
            <p:spPr>
              <a:xfrm flipH="1">
                <a:off x="7060036" y="1395292"/>
                <a:ext cx="400969" cy="324521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524" extrusionOk="0">
                    <a:moveTo>
                      <a:pt x="5725" y="304"/>
                    </a:moveTo>
                    <a:cubicBezTo>
                      <a:pt x="6005" y="304"/>
                      <a:pt x="6336" y="365"/>
                      <a:pt x="6336" y="666"/>
                    </a:cubicBezTo>
                    <a:cubicBezTo>
                      <a:pt x="6336" y="704"/>
                      <a:pt x="6342" y="768"/>
                      <a:pt x="6347" y="861"/>
                    </a:cubicBezTo>
                    <a:cubicBezTo>
                      <a:pt x="6388" y="1526"/>
                      <a:pt x="6514" y="3557"/>
                      <a:pt x="5537" y="4595"/>
                    </a:cubicBezTo>
                    <a:cubicBezTo>
                      <a:pt x="5148" y="5011"/>
                      <a:pt x="4612" y="5224"/>
                      <a:pt x="3950" y="5224"/>
                    </a:cubicBezTo>
                    <a:cubicBezTo>
                      <a:pt x="912" y="5224"/>
                      <a:pt x="300" y="4209"/>
                      <a:pt x="300" y="2574"/>
                    </a:cubicBezTo>
                    <a:lnTo>
                      <a:pt x="300" y="891"/>
                    </a:lnTo>
                    <a:cubicBezTo>
                      <a:pt x="300" y="461"/>
                      <a:pt x="594" y="304"/>
                      <a:pt x="782" y="304"/>
                    </a:cubicBezTo>
                    <a:close/>
                    <a:moveTo>
                      <a:pt x="782" y="1"/>
                    </a:moveTo>
                    <a:cubicBezTo>
                      <a:pt x="458" y="1"/>
                      <a:pt x="1" y="277"/>
                      <a:pt x="1" y="891"/>
                    </a:cubicBezTo>
                    <a:lnTo>
                      <a:pt x="1" y="2574"/>
                    </a:lnTo>
                    <a:cubicBezTo>
                      <a:pt x="1" y="4671"/>
                      <a:pt x="1144" y="5523"/>
                      <a:pt x="3950" y="5523"/>
                    </a:cubicBezTo>
                    <a:cubicBezTo>
                      <a:pt x="4701" y="5523"/>
                      <a:pt x="5309" y="5281"/>
                      <a:pt x="5759" y="4803"/>
                    </a:cubicBezTo>
                    <a:cubicBezTo>
                      <a:pt x="6824" y="3667"/>
                      <a:pt x="6691" y="1540"/>
                      <a:pt x="6646" y="840"/>
                    </a:cubicBezTo>
                    <a:cubicBezTo>
                      <a:pt x="6643" y="758"/>
                      <a:pt x="6640" y="700"/>
                      <a:pt x="6640" y="666"/>
                    </a:cubicBezTo>
                    <a:cubicBezTo>
                      <a:pt x="6640" y="250"/>
                      <a:pt x="6298" y="1"/>
                      <a:pt x="5725" y="1"/>
                    </a:cubicBezTo>
                    <a:close/>
                  </a:path>
                </a:pathLst>
              </a:custGeom>
              <a:solidFill>
                <a:srgbClr val="D6B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2"/>
              <p:cNvSpPr/>
              <p:nvPr/>
            </p:nvSpPr>
            <p:spPr>
              <a:xfrm flipH="1">
                <a:off x="6737801" y="1415149"/>
                <a:ext cx="282235" cy="28845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910" extrusionOk="0">
                    <a:moveTo>
                      <a:pt x="520" y="328"/>
                    </a:moveTo>
                    <a:cubicBezTo>
                      <a:pt x="1021" y="328"/>
                      <a:pt x="1970" y="352"/>
                      <a:pt x="2810" y="372"/>
                    </a:cubicBezTo>
                    <a:cubicBezTo>
                      <a:pt x="3469" y="389"/>
                      <a:pt x="4043" y="403"/>
                      <a:pt x="4268" y="403"/>
                    </a:cubicBezTo>
                    <a:cubicBezTo>
                      <a:pt x="4305" y="403"/>
                      <a:pt x="4326" y="413"/>
                      <a:pt x="4339" y="430"/>
                    </a:cubicBezTo>
                    <a:cubicBezTo>
                      <a:pt x="4473" y="570"/>
                      <a:pt x="4435" y="1127"/>
                      <a:pt x="4407" y="1574"/>
                    </a:cubicBezTo>
                    <a:cubicBezTo>
                      <a:pt x="4394" y="1803"/>
                      <a:pt x="4380" y="2039"/>
                      <a:pt x="4380" y="2260"/>
                    </a:cubicBezTo>
                    <a:cubicBezTo>
                      <a:pt x="4380" y="2496"/>
                      <a:pt x="4330" y="4564"/>
                      <a:pt x="2558" y="4585"/>
                    </a:cubicBezTo>
                    <a:cubicBezTo>
                      <a:pt x="2538" y="4585"/>
                      <a:pt x="2518" y="4585"/>
                      <a:pt x="2498" y="4585"/>
                    </a:cubicBezTo>
                    <a:cubicBezTo>
                      <a:pt x="1173" y="4585"/>
                      <a:pt x="535" y="4013"/>
                      <a:pt x="445" y="2745"/>
                    </a:cubicBezTo>
                    <a:cubicBezTo>
                      <a:pt x="336" y="1212"/>
                      <a:pt x="427" y="468"/>
                      <a:pt x="520" y="328"/>
                    </a:cubicBezTo>
                    <a:close/>
                    <a:moveTo>
                      <a:pt x="489" y="0"/>
                    </a:moveTo>
                    <a:cubicBezTo>
                      <a:pt x="438" y="0"/>
                      <a:pt x="363" y="17"/>
                      <a:pt x="295" y="93"/>
                    </a:cubicBezTo>
                    <a:cubicBezTo>
                      <a:pt x="1" y="407"/>
                      <a:pt x="59" y="1905"/>
                      <a:pt x="120" y="2769"/>
                    </a:cubicBezTo>
                    <a:cubicBezTo>
                      <a:pt x="223" y="4210"/>
                      <a:pt x="1004" y="4909"/>
                      <a:pt x="2507" y="4909"/>
                    </a:cubicBezTo>
                    <a:lnTo>
                      <a:pt x="2561" y="4909"/>
                    </a:lnTo>
                    <a:cubicBezTo>
                      <a:pt x="4141" y="4892"/>
                      <a:pt x="4705" y="3472"/>
                      <a:pt x="4705" y="2260"/>
                    </a:cubicBezTo>
                    <a:cubicBezTo>
                      <a:pt x="4705" y="2048"/>
                      <a:pt x="4719" y="1817"/>
                      <a:pt x="4732" y="1595"/>
                    </a:cubicBezTo>
                    <a:cubicBezTo>
                      <a:pt x="4770" y="980"/>
                      <a:pt x="4804" y="451"/>
                      <a:pt x="4575" y="208"/>
                    </a:cubicBezTo>
                    <a:cubicBezTo>
                      <a:pt x="4497" y="123"/>
                      <a:pt x="4387" y="79"/>
                      <a:pt x="4268" y="79"/>
                    </a:cubicBezTo>
                    <a:cubicBezTo>
                      <a:pt x="4046" y="79"/>
                      <a:pt x="3476" y="62"/>
                      <a:pt x="2817" y="48"/>
                    </a:cubicBezTo>
                    <a:cubicBezTo>
                      <a:pt x="1960" y="27"/>
                      <a:pt x="987" y="0"/>
                      <a:pt x="489" y="0"/>
                    </a:cubicBezTo>
                    <a:close/>
                  </a:path>
                </a:pathLst>
              </a:custGeom>
              <a:solidFill>
                <a:srgbClr val="FAE0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2"/>
              <p:cNvSpPr/>
              <p:nvPr/>
            </p:nvSpPr>
            <p:spPr>
              <a:xfrm flipH="1">
                <a:off x="7052281" y="1398288"/>
                <a:ext cx="393684" cy="318705"/>
              </a:xfrm>
              <a:custGeom>
                <a:avLst/>
                <a:gdLst/>
                <a:ahLst/>
                <a:cxnLst/>
                <a:rect l="l" t="t" r="r" b="b"/>
                <a:pathLst>
                  <a:path w="6701" h="5425" extrusionOk="0">
                    <a:moveTo>
                      <a:pt x="5623" y="298"/>
                    </a:moveTo>
                    <a:cubicBezTo>
                      <a:pt x="5899" y="298"/>
                      <a:pt x="6223" y="359"/>
                      <a:pt x="6223" y="653"/>
                    </a:cubicBezTo>
                    <a:cubicBezTo>
                      <a:pt x="6223" y="690"/>
                      <a:pt x="6227" y="755"/>
                      <a:pt x="6234" y="843"/>
                    </a:cubicBezTo>
                    <a:cubicBezTo>
                      <a:pt x="6275" y="1499"/>
                      <a:pt x="6398" y="3493"/>
                      <a:pt x="5438" y="4513"/>
                    </a:cubicBezTo>
                    <a:cubicBezTo>
                      <a:pt x="5056" y="4919"/>
                      <a:pt x="4530" y="5127"/>
                      <a:pt x="3879" y="5127"/>
                    </a:cubicBezTo>
                    <a:cubicBezTo>
                      <a:pt x="895" y="5127"/>
                      <a:pt x="294" y="4131"/>
                      <a:pt x="294" y="2526"/>
                    </a:cubicBezTo>
                    <a:lnTo>
                      <a:pt x="294" y="871"/>
                    </a:lnTo>
                    <a:cubicBezTo>
                      <a:pt x="294" y="451"/>
                      <a:pt x="584" y="298"/>
                      <a:pt x="769" y="298"/>
                    </a:cubicBezTo>
                    <a:close/>
                    <a:moveTo>
                      <a:pt x="769" y="0"/>
                    </a:moveTo>
                    <a:cubicBezTo>
                      <a:pt x="447" y="0"/>
                      <a:pt x="0" y="270"/>
                      <a:pt x="0" y="871"/>
                    </a:cubicBezTo>
                    <a:lnTo>
                      <a:pt x="0" y="2526"/>
                    </a:lnTo>
                    <a:cubicBezTo>
                      <a:pt x="0" y="4585"/>
                      <a:pt x="1123" y="5425"/>
                      <a:pt x="3879" y="5425"/>
                    </a:cubicBezTo>
                    <a:cubicBezTo>
                      <a:pt x="4616" y="5425"/>
                      <a:pt x="5213" y="5186"/>
                      <a:pt x="5656" y="4715"/>
                    </a:cubicBezTo>
                    <a:cubicBezTo>
                      <a:pt x="6701" y="3602"/>
                      <a:pt x="6571" y="1510"/>
                      <a:pt x="6530" y="823"/>
                    </a:cubicBezTo>
                    <a:cubicBezTo>
                      <a:pt x="6524" y="744"/>
                      <a:pt x="6521" y="687"/>
                      <a:pt x="6521" y="653"/>
                    </a:cubicBezTo>
                    <a:cubicBezTo>
                      <a:pt x="6521" y="243"/>
                      <a:pt x="6186" y="0"/>
                      <a:pt x="5623" y="0"/>
                    </a:cubicBezTo>
                    <a:close/>
                  </a:path>
                </a:pathLst>
              </a:custGeom>
              <a:solidFill>
                <a:srgbClr val="FAE0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2"/>
              <p:cNvSpPr/>
              <p:nvPr/>
            </p:nvSpPr>
            <p:spPr>
              <a:xfrm flipH="1">
                <a:off x="6957408" y="1521190"/>
                <a:ext cx="86480" cy="109564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865" extrusionOk="0">
                    <a:moveTo>
                      <a:pt x="14" y="1"/>
                    </a:moveTo>
                    <a:lnTo>
                      <a:pt x="14" y="1"/>
                    </a:lnTo>
                    <a:cubicBezTo>
                      <a:pt x="0" y="72"/>
                      <a:pt x="57" y="1213"/>
                      <a:pt x="115" y="1213"/>
                    </a:cubicBezTo>
                    <a:cubicBezTo>
                      <a:pt x="115" y="1213"/>
                      <a:pt x="116" y="1213"/>
                      <a:pt x="117" y="1213"/>
                    </a:cubicBezTo>
                    <a:cubicBezTo>
                      <a:pt x="132" y="1206"/>
                      <a:pt x="198" y="1165"/>
                      <a:pt x="290" y="1117"/>
                    </a:cubicBezTo>
                    <a:lnTo>
                      <a:pt x="290" y="1117"/>
                    </a:lnTo>
                    <a:lnTo>
                      <a:pt x="14" y="1"/>
                    </a:lnTo>
                    <a:close/>
                    <a:moveTo>
                      <a:pt x="844" y="950"/>
                    </a:moveTo>
                    <a:cubicBezTo>
                      <a:pt x="651" y="950"/>
                      <a:pt x="437" y="1042"/>
                      <a:pt x="290" y="1117"/>
                    </a:cubicBezTo>
                    <a:lnTo>
                      <a:pt x="290" y="1117"/>
                    </a:lnTo>
                    <a:lnTo>
                      <a:pt x="475" y="1865"/>
                    </a:lnTo>
                    <a:cubicBezTo>
                      <a:pt x="475" y="1865"/>
                      <a:pt x="1472" y="1571"/>
                      <a:pt x="1196" y="1131"/>
                    </a:cubicBezTo>
                    <a:cubicBezTo>
                      <a:pt x="1110" y="997"/>
                      <a:pt x="983" y="950"/>
                      <a:pt x="844" y="950"/>
                    </a:cubicBezTo>
                    <a:close/>
                  </a:path>
                </a:pathLst>
              </a:custGeom>
              <a:solidFill>
                <a:srgbClr val="FCB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2"/>
              <p:cNvSpPr/>
              <p:nvPr/>
            </p:nvSpPr>
            <p:spPr>
              <a:xfrm flipH="1">
                <a:off x="6970451" y="1521190"/>
                <a:ext cx="73026" cy="10974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868" extrusionOk="0">
                    <a:moveTo>
                      <a:pt x="1" y="1"/>
                    </a:moveTo>
                    <a:lnTo>
                      <a:pt x="1" y="45"/>
                    </a:lnTo>
                    <a:cubicBezTo>
                      <a:pt x="1" y="158"/>
                      <a:pt x="10" y="451"/>
                      <a:pt x="31" y="714"/>
                    </a:cubicBezTo>
                    <a:cubicBezTo>
                      <a:pt x="42" y="848"/>
                      <a:pt x="51" y="971"/>
                      <a:pt x="62" y="1063"/>
                    </a:cubicBezTo>
                    <a:cubicBezTo>
                      <a:pt x="69" y="1107"/>
                      <a:pt x="75" y="1148"/>
                      <a:pt x="83" y="1172"/>
                    </a:cubicBezTo>
                    <a:cubicBezTo>
                      <a:pt x="86" y="1186"/>
                      <a:pt x="89" y="1196"/>
                      <a:pt x="92" y="1203"/>
                    </a:cubicBezTo>
                    <a:cubicBezTo>
                      <a:pt x="92" y="1209"/>
                      <a:pt x="96" y="1209"/>
                      <a:pt x="96" y="1213"/>
                    </a:cubicBezTo>
                    <a:cubicBezTo>
                      <a:pt x="100" y="1217"/>
                      <a:pt x="103" y="1217"/>
                      <a:pt x="106" y="1217"/>
                    </a:cubicBezTo>
                    <a:lnTo>
                      <a:pt x="110" y="1217"/>
                    </a:lnTo>
                    <a:cubicBezTo>
                      <a:pt x="116" y="1217"/>
                      <a:pt x="127" y="1209"/>
                      <a:pt x="141" y="1199"/>
                    </a:cubicBezTo>
                    <a:cubicBezTo>
                      <a:pt x="192" y="1172"/>
                      <a:pt x="297" y="1110"/>
                      <a:pt x="423" y="1056"/>
                    </a:cubicBezTo>
                    <a:cubicBezTo>
                      <a:pt x="550" y="1001"/>
                      <a:pt x="700" y="954"/>
                      <a:pt x="837" y="954"/>
                    </a:cubicBezTo>
                    <a:cubicBezTo>
                      <a:pt x="973" y="954"/>
                      <a:pt x="1099" y="1001"/>
                      <a:pt x="1181" y="1135"/>
                    </a:cubicBezTo>
                    <a:cubicBezTo>
                      <a:pt x="1216" y="1189"/>
                      <a:pt x="1233" y="1237"/>
                      <a:pt x="1233" y="1288"/>
                    </a:cubicBezTo>
                    <a:cubicBezTo>
                      <a:pt x="1233" y="1373"/>
                      <a:pt x="1185" y="1452"/>
                      <a:pt x="1113" y="1524"/>
                    </a:cubicBezTo>
                    <a:cubicBezTo>
                      <a:pt x="1008" y="1626"/>
                      <a:pt x="844" y="1712"/>
                      <a:pt x="710" y="1770"/>
                    </a:cubicBezTo>
                    <a:cubicBezTo>
                      <a:pt x="642" y="1797"/>
                      <a:pt x="581" y="1820"/>
                      <a:pt x="540" y="1834"/>
                    </a:cubicBezTo>
                    <a:cubicBezTo>
                      <a:pt x="516" y="1844"/>
                      <a:pt x="499" y="1848"/>
                      <a:pt x="485" y="1852"/>
                    </a:cubicBezTo>
                    <a:cubicBezTo>
                      <a:pt x="475" y="1858"/>
                      <a:pt x="468" y="1858"/>
                      <a:pt x="468" y="1858"/>
                    </a:cubicBezTo>
                    <a:lnTo>
                      <a:pt x="472" y="1868"/>
                    </a:lnTo>
                    <a:cubicBezTo>
                      <a:pt x="472" y="1868"/>
                      <a:pt x="663" y="1814"/>
                      <a:pt x="853" y="1712"/>
                    </a:cubicBezTo>
                    <a:cubicBezTo>
                      <a:pt x="953" y="1660"/>
                      <a:pt x="1048" y="1602"/>
                      <a:pt x="1120" y="1530"/>
                    </a:cubicBezTo>
                    <a:cubicBezTo>
                      <a:pt x="1192" y="1458"/>
                      <a:pt x="1243" y="1376"/>
                      <a:pt x="1243" y="1288"/>
                    </a:cubicBezTo>
                    <a:cubicBezTo>
                      <a:pt x="1243" y="1237"/>
                      <a:pt x="1226" y="1182"/>
                      <a:pt x="1192" y="1127"/>
                    </a:cubicBezTo>
                    <a:cubicBezTo>
                      <a:pt x="1107" y="991"/>
                      <a:pt x="976" y="943"/>
                      <a:pt x="837" y="943"/>
                    </a:cubicBezTo>
                    <a:cubicBezTo>
                      <a:pt x="677" y="943"/>
                      <a:pt x="505" y="1008"/>
                      <a:pt x="366" y="1069"/>
                    </a:cubicBezTo>
                    <a:cubicBezTo>
                      <a:pt x="297" y="1104"/>
                      <a:pt x="236" y="1135"/>
                      <a:pt x="192" y="1162"/>
                    </a:cubicBezTo>
                    <a:cubicBezTo>
                      <a:pt x="168" y="1172"/>
                      <a:pt x="151" y="1182"/>
                      <a:pt x="137" y="1192"/>
                    </a:cubicBezTo>
                    <a:cubicBezTo>
                      <a:pt x="120" y="1199"/>
                      <a:pt x="110" y="1206"/>
                      <a:pt x="106" y="1206"/>
                    </a:cubicBezTo>
                    <a:cubicBezTo>
                      <a:pt x="103" y="1206"/>
                      <a:pt x="100" y="1199"/>
                      <a:pt x="100" y="1192"/>
                    </a:cubicBezTo>
                    <a:cubicBezTo>
                      <a:pt x="86" y="1159"/>
                      <a:pt x="75" y="1083"/>
                      <a:pt x="65" y="987"/>
                    </a:cubicBezTo>
                    <a:cubicBezTo>
                      <a:pt x="34" y="694"/>
                      <a:pt x="10" y="202"/>
                      <a:pt x="10" y="45"/>
                    </a:cubicBezTo>
                    <a:lnTo>
                      <a:pt x="10" y="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26E47"/>
              </a:solidFill>
              <a:ln w="9525" cap="flat" cmpd="sng">
                <a:solidFill>
                  <a:srgbClr val="C685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2"/>
              <p:cNvSpPr/>
              <p:nvPr/>
            </p:nvSpPr>
            <p:spPr>
              <a:xfrm flipH="1">
                <a:off x="7447724" y="1532881"/>
                <a:ext cx="130190" cy="110328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878" extrusionOk="0">
                    <a:moveTo>
                      <a:pt x="2062" y="0"/>
                    </a:moveTo>
                    <a:lnTo>
                      <a:pt x="1" y="1382"/>
                    </a:lnTo>
                    <a:lnTo>
                      <a:pt x="236" y="1878"/>
                    </a:lnTo>
                    <a:lnTo>
                      <a:pt x="2216" y="260"/>
                    </a:lnTo>
                    <a:lnTo>
                      <a:pt x="2062" y="0"/>
                    </a:lnTo>
                    <a:close/>
                  </a:path>
                </a:pathLst>
              </a:custGeom>
              <a:solidFill>
                <a:srgbClr val="D6B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 flipH="1">
                <a:off x="7004702" y="1530473"/>
                <a:ext cx="66270" cy="2232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8" extrusionOk="0">
                    <a:moveTo>
                      <a:pt x="1" y="0"/>
                    </a:moveTo>
                    <a:lnTo>
                      <a:pt x="1" y="38"/>
                    </a:lnTo>
                    <a:lnTo>
                      <a:pt x="1127" y="38"/>
                    </a:lnTo>
                    <a:lnTo>
                      <a:pt x="1127" y="0"/>
                    </a:lnTo>
                    <a:close/>
                  </a:path>
                </a:pathLst>
              </a:custGeom>
              <a:solidFill>
                <a:srgbClr val="FAE0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2"/>
              <p:cNvSpPr/>
              <p:nvPr/>
            </p:nvSpPr>
            <p:spPr>
              <a:xfrm flipH="1">
                <a:off x="6750027" y="1434712"/>
                <a:ext cx="9576" cy="1556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65" extrusionOk="0">
                    <a:moveTo>
                      <a:pt x="9" y="1"/>
                    </a:moveTo>
                    <a:cubicBezTo>
                      <a:pt x="4" y="1"/>
                      <a:pt x="0" y="6"/>
                      <a:pt x="6" y="9"/>
                    </a:cubicBezTo>
                    <a:cubicBezTo>
                      <a:pt x="84" y="70"/>
                      <a:pt x="135" y="159"/>
                      <a:pt x="152" y="261"/>
                    </a:cubicBezTo>
                    <a:cubicBezTo>
                      <a:pt x="152" y="264"/>
                      <a:pt x="154" y="265"/>
                      <a:pt x="156" y="265"/>
                    </a:cubicBezTo>
                    <a:cubicBezTo>
                      <a:pt x="159" y="265"/>
                      <a:pt x="163" y="262"/>
                      <a:pt x="163" y="258"/>
                    </a:cubicBezTo>
                    <a:cubicBezTo>
                      <a:pt x="146" y="155"/>
                      <a:pt x="94" y="67"/>
                      <a:pt x="12" y="1"/>
                    </a:cubicBezTo>
                    <a:cubicBezTo>
                      <a:pt x="11" y="1"/>
                      <a:pt x="10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2"/>
              <p:cNvSpPr/>
              <p:nvPr/>
            </p:nvSpPr>
            <p:spPr>
              <a:xfrm flipH="1">
                <a:off x="6748617" y="1463675"/>
                <a:ext cx="705" cy="470"/>
              </a:xfrm>
              <a:custGeom>
                <a:avLst/>
                <a:gdLst/>
                <a:ahLst/>
                <a:cxnLst/>
                <a:rect l="l" t="t" r="r" b="b"/>
                <a:pathLst>
                  <a:path w="12" h="8" extrusionOk="0">
                    <a:moveTo>
                      <a:pt x="8" y="0"/>
                    </a:moveTo>
                    <a:cubicBezTo>
                      <a:pt x="1" y="0"/>
                      <a:pt x="1" y="7"/>
                      <a:pt x="8" y="7"/>
                    </a:cubicBezTo>
                    <a:cubicBezTo>
                      <a:pt x="12" y="7"/>
                      <a:pt x="12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 flipH="1">
                <a:off x="7009425" y="1514750"/>
                <a:ext cx="5060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7" extrusionOk="0">
                    <a:moveTo>
                      <a:pt x="150" y="1"/>
                    </a:moveTo>
                    <a:cubicBezTo>
                      <a:pt x="103" y="1"/>
                      <a:pt x="55" y="1"/>
                      <a:pt x="7" y="2"/>
                    </a:cubicBezTo>
                    <a:cubicBezTo>
                      <a:pt x="0" y="2"/>
                      <a:pt x="0" y="13"/>
                      <a:pt x="7" y="13"/>
                    </a:cubicBezTo>
                    <a:cubicBezTo>
                      <a:pt x="76" y="11"/>
                      <a:pt x="145" y="11"/>
                      <a:pt x="215" y="11"/>
                    </a:cubicBezTo>
                    <a:cubicBezTo>
                      <a:pt x="313" y="11"/>
                      <a:pt x="412" y="12"/>
                      <a:pt x="513" y="16"/>
                    </a:cubicBezTo>
                    <a:cubicBezTo>
                      <a:pt x="519" y="16"/>
                      <a:pt x="519" y="6"/>
                      <a:pt x="513" y="6"/>
                    </a:cubicBezTo>
                    <a:cubicBezTo>
                      <a:pt x="390" y="3"/>
                      <a:pt x="270" y="1"/>
                      <a:pt x="150" y="1"/>
                    </a:cubicBezTo>
                    <a:close/>
                  </a:path>
                </a:pathLst>
              </a:custGeom>
              <a:solidFill>
                <a:srgbClr val="FAE07F"/>
              </a:solidFill>
              <a:ln w="28575" cap="flat" cmpd="sng">
                <a:solidFill>
                  <a:srgbClr val="FAE0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2"/>
              <p:cNvSpPr/>
              <p:nvPr/>
            </p:nvSpPr>
            <p:spPr>
              <a:xfrm flipH="1">
                <a:off x="7071265" y="1448636"/>
                <a:ext cx="881" cy="646"/>
              </a:xfrm>
              <a:custGeom>
                <a:avLst/>
                <a:gdLst/>
                <a:ahLst/>
                <a:cxnLst/>
                <a:rect l="l" t="t" r="r" b="b"/>
                <a:pathLst>
                  <a:path w="15" h="11" extrusionOk="0">
                    <a:moveTo>
                      <a:pt x="7" y="0"/>
                    </a:moveTo>
                    <a:cubicBezTo>
                      <a:pt x="0" y="0"/>
                      <a:pt x="0" y="10"/>
                      <a:pt x="7" y="10"/>
                    </a:cubicBezTo>
                    <a:cubicBezTo>
                      <a:pt x="14" y="10"/>
                      <a:pt x="14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2"/>
              <p:cNvSpPr/>
              <p:nvPr/>
            </p:nvSpPr>
            <p:spPr>
              <a:xfrm flipH="1">
                <a:off x="6802196" y="1471489"/>
                <a:ext cx="11632" cy="67031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141" extrusionOk="0">
                    <a:moveTo>
                      <a:pt x="0" y="1"/>
                    </a:moveTo>
                    <a:lnTo>
                      <a:pt x="0" y="76"/>
                    </a:lnTo>
                    <a:cubicBezTo>
                      <a:pt x="41" y="151"/>
                      <a:pt x="72" y="236"/>
                      <a:pt x="92" y="322"/>
                    </a:cubicBezTo>
                    <a:cubicBezTo>
                      <a:pt x="160" y="581"/>
                      <a:pt x="160" y="854"/>
                      <a:pt x="144" y="1124"/>
                    </a:cubicBezTo>
                    <a:cubicBezTo>
                      <a:pt x="144" y="1134"/>
                      <a:pt x="154" y="1141"/>
                      <a:pt x="164" y="1141"/>
                    </a:cubicBezTo>
                    <a:cubicBezTo>
                      <a:pt x="171" y="1141"/>
                      <a:pt x="181" y="1134"/>
                      <a:pt x="181" y="1124"/>
                    </a:cubicBezTo>
                    <a:cubicBezTo>
                      <a:pt x="198" y="840"/>
                      <a:pt x="198" y="550"/>
                      <a:pt x="119" y="277"/>
                    </a:cubicBezTo>
                    <a:cubicBezTo>
                      <a:pt x="92" y="178"/>
                      <a:pt x="54" y="86"/>
                      <a:pt x="0" y="1"/>
                    </a:cubicBezTo>
                    <a:close/>
                  </a:path>
                </a:pathLst>
              </a:custGeom>
              <a:solidFill>
                <a:srgbClr val="ECF0F1"/>
              </a:solidFill>
              <a:ln w="9525" cap="flat" cmpd="sng">
                <a:solidFill>
                  <a:srgbClr val="F4E9D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 flipH="1">
                <a:off x="6800375" y="1572595"/>
                <a:ext cx="3055" cy="2232"/>
              </a:xfrm>
              <a:custGeom>
                <a:avLst/>
                <a:gdLst/>
                <a:ahLst/>
                <a:cxnLst/>
                <a:rect l="l" t="t" r="r" b="b"/>
                <a:pathLst>
                  <a:path w="52" h="38" extrusionOk="0">
                    <a:moveTo>
                      <a:pt x="28" y="0"/>
                    </a:moveTo>
                    <a:cubicBezTo>
                      <a:pt x="0" y="0"/>
                      <a:pt x="0" y="38"/>
                      <a:pt x="28" y="38"/>
                    </a:cubicBezTo>
                    <a:cubicBezTo>
                      <a:pt x="52" y="38"/>
                      <a:pt x="52" y="0"/>
                      <a:pt x="28" y="0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2"/>
              <p:cNvSpPr/>
              <p:nvPr/>
            </p:nvSpPr>
            <p:spPr>
              <a:xfrm flipH="1">
                <a:off x="7129015" y="1451221"/>
                <a:ext cx="25145" cy="78663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339" extrusionOk="0">
                    <a:moveTo>
                      <a:pt x="24" y="1"/>
                    </a:moveTo>
                    <a:cubicBezTo>
                      <a:pt x="10" y="1"/>
                      <a:pt x="0" y="24"/>
                      <a:pt x="13" y="38"/>
                    </a:cubicBezTo>
                    <a:cubicBezTo>
                      <a:pt x="181" y="147"/>
                      <a:pt x="270" y="332"/>
                      <a:pt x="321" y="519"/>
                    </a:cubicBezTo>
                    <a:cubicBezTo>
                      <a:pt x="386" y="779"/>
                      <a:pt x="386" y="1056"/>
                      <a:pt x="372" y="1322"/>
                    </a:cubicBezTo>
                    <a:cubicBezTo>
                      <a:pt x="372" y="1335"/>
                      <a:pt x="379" y="1339"/>
                      <a:pt x="389" y="1339"/>
                    </a:cubicBezTo>
                    <a:cubicBezTo>
                      <a:pt x="399" y="1339"/>
                      <a:pt x="410" y="1335"/>
                      <a:pt x="410" y="1322"/>
                    </a:cubicBezTo>
                    <a:cubicBezTo>
                      <a:pt x="427" y="1042"/>
                      <a:pt x="423" y="749"/>
                      <a:pt x="349" y="475"/>
                    </a:cubicBezTo>
                    <a:cubicBezTo>
                      <a:pt x="294" y="291"/>
                      <a:pt x="198" y="114"/>
                      <a:pt x="34" y="4"/>
                    </a:cubicBezTo>
                    <a:cubicBezTo>
                      <a:pt x="31" y="1"/>
                      <a:pt x="27" y="1"/>
                      <a:pt x="24" y="1"/>
                    </a:cubicBezTo>
                    <a:close/>
                  </a:path>
                </a:pathLst>
              </a:custGeom>
              <a:solidFill>
                <a:srgbClr val="EBDED2"/>
              </a:solidFill>
              <a:ln w="9525" cap="flat" cmpd="sng">
                <a:solidFill>
                  <a:srgbClr val="F4E9D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2"/>
              <p:cNvSpPr/>
              <p:nvPr/>
            </p:nvSpPr>
            <p:spPr>
              <a:xfrm flipH="1">
                <a:off x="7127429" y="1563959"/>
                <a:ext cx="2879" cy="2291"/>
              </a:xfrm>
              <a:custGeom>
                <a:avLst/>
                <a:gdLst/>
                <a:ahLst/>
                <a:cxnLst/>
                <a:rect l="l" t="t" r="r" b="b"/>
                <a:pathLst>
                  <a:path w="49" h="39" extrusionOk="0">
                    <a:moveTo>
                      <a:pt x="24" y="0"/>
                    </a:moveTo>
                    <a:cubicBezTo>
                      <a:pt x="1" y="0"/>
                      <a:pt x="1" y="38"/>
                      <a:pt x="24" y="38"/>
                    </a:cubicBezTo>
                    <a:cubicBezTo>
                      <a:pt x="48" y="38"/>
                      <a:pt x="48" y="0"/>
                      <a:pt x="24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 flipH="1">
                <a:off x="7577852" y="1566133"/>
                <a:ext cx="160916" cy="47997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817" extrusionOk="0">
                    <a:moveTo>
                      <a:pt x="509" y="1"/>
                    </a:moveTo>
                    <a:cubicBezTo>
                      <a:pt x="347" y="1"/>
                      <a:pt x="177" y="12"/>
                      <a:pt x="1" y="38"/>
                    </a:cubicBezTo>
                    <a:lnTo>
                      <a:pt x="130" y="598"/>
                    </a:lnTo>
                    <a:cubicBezTo>
                      <a:pt x="130" y="598"/>
                      <a:pt x="596" y="409"/>
                      <a:pt x="1237" y="409"/>
                    </a:cubicBezTo>
                    <a:cubicBezTo>
                      <a:pt x="1685" y="409"/>
                      <a:pt x="2219" y="502"/>
                      <a:pt x="2739" y="816"/>
                    </a:cubicBezTo>
                    <a:cubicBezTo>
                      <a:pt x="2739" y="816"/>
                      <a:pt x="1881" y="1"/>
                      <a:pt x="509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2"/>
              <p:cNvSpPr/>
              <p:nvPr/>
            </p:nvSpPr>
            <p:spPr>
              <a:xfrm flipH="1">
                <a:off x="7577844" y="2579666"/>
                <a:ext cx="542732" cy="678122"/>
              </a:xfrm>
              <a:custGeom>
                <a:avLst/>
                <a:gdLst/>
                <a:ahLst/>
                <a:cxnLst/>
                <a:rect l="l" t="t" r="r" b="b"/>
                <a:pathLst>
                  <a:path w="9238" h="11543" extrusionOk="0">
                    <a:moveTo>
                      <a:pt x="5479" y="1"/>
                    </a:moveTo>
                    <a:cubicBezTo>
                      <a:pt x="3874" y="1"/>
                      <a:pt x="1753" y="995"/>
                      <a:pt x="467" y="3527"/>
                    </a:cubicBezTo>
                    <a:cubicBezTo>
                      <a:pt x="0" y="4446"/>
                      <a:pt x="1045" y="9699"/>
                      <a:pt x="5513" y="11542"/>
                    </a:cubicBezTo>
                    <a:cubicBezTo>
                      <a:pt x="5513" y="11542"/>
                      <a:pt x="8807" y="7761"/>
                      <a:pt x="9238" y="6050"/>
                    </a:cubicBezTo>
                    <a:cubicBezTo>
                      <a:pt x="9238" y="6050"/>
                      <a:pt x="8264" y="3497"/>
                      <a:pt x="7606" y="1175"/>
                    </a:cubicBezTo>
                    <a:cubicBezTo>
                      <a:pt x="7399" y="447"/>
                      <a:pt x="6555" y="1"/>
                      <a:pt x="5479" y="1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2"/>
              <p:cNvSpPr/>
              <p:nvPr/>
            </p:nvSpPr>
            <p:spPr>
              <a:xfrm flipH="1">
                <a:off x="7588429" y="2885218"/>
                <a:ext cx="86950" cy="66032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124" extrusionOk="0">
                    <a:moveTo>
                      <a:pt x="1458" y="1"/>
                    </a:moveTo>
                    <a:cubicBezTo>
                      <a:pt x="1455" y="1"/>
                      <a:pt x="1453" y="1"/>
                      <a:pt x="1451" y="3"/>
                    </a:cubicBezTo>
                    <a:cubicBezTo>
                      <a:pt x="881" y="228"/>
                      <a:pt x="382" y="610"/>
                      <a:pt x="10" y="1098"/>
                    </a:cubicBezTo>
                    <a:cubicBezTo>
                      <a:pt x="1" y="1110"/>
                      <a:pt x="15" y="1124"/>
                      <a:pt x="29" y="1124"/>
                    </a:cubicBezTo>
                    <a:cubicBezTo>
                      <a:pt x="35" y="1124"/>
                      <a:pt x="41" y="1121"/>
                      <a:pt x="45" y="1115"/>
                    </a:cubicBezTo>
                    <a:cubicBezTo>
                      <a:pt x="410" y="638"/>
                      <a:pt x="902" y="262"/>
                      <a:pt x="1461" y="37"/>
                    </a:cubicBezTo>
                    <a:cubicBezTo>
                      <a:pt x="1479" y="31"/>
                      <a:pt x="1473" y="1"/>
                      <a:pt x="145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2"/>
              <p:cNvSpPr/>
              <p:nvPr/>
            </p:nvSpPr>
            <p:spPr>
              <a:xfrm flipH="1">
                <a:off x="7626614" y="2821182"/>
                <a:ext cx="168495" cy="80543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371" extrusionOk="0">
                    <a:moveTo>
                      <a:pt x="2847" y="0"/>
                    </a:moveTo>
                    <a:cubicBezTo>
                      <a:pt x="2846" y="0"/>
                      <a:pt x="2845" y="0"/>
                      <a:pt x="2844" y="1"/>
                    </a:cubicBezTo>
                    <a:cubicBezTo>
                      <a:pt x="2021" y="99"/>
                      <a:pt x="1226" y="406"/>
                      <a:pt x="553" y="891"/>
                    </a:cubicBezTo>
                    <a:cubicBezTo>
                      <a:pt x="362" y="1028"/>
                      <a:pt x="181" y="1178"/>
                      <a:pt x="14" y="1338"/>
                    </a:cubicBezTo>
                    <a:cubicBezTo>
                      <a:pt x="1" y="1352"/>
                      <a:pt x="12" y="1371"/>
                      <a:pt x="26" y="1371"/>
                    </a:cubicBezTo>
                    <a:cubicBezTo>
                      <a:pt x="30" y="1371"/>
                      <a:pt x="34" y="1369"/>
                      <a:pt x="38" y="1365"/>
                    </a:cubicBezTo>
                    <a:cubicBezTo>
                      <a:pt x="632" y="799"/>
                      <a:pt x="1363" y="386"/>
                      <a:pt x="2154" y="171"/>
                    </a:cubicBezTo>
                    <a:cubicBezTo>
                      <a:pt x="2379" y="109"/>
                      <a:pt x="2612" y="65"/>
                      <a:pt x="2844" y="37"/>
                    </a:cubicBezTo>
                    <a:cubicBezTo>
                      <a:pt x="2866" y="34"/>
                      <a:pt x="2868" y="0"/>
                      <a:pt x="28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2"/>
              <p:cNvSpPr/>
              <p:nvPr/>
            </p:nvSpPr>
            <p:spPr>
              <a:xfrm flipH="1">
                <a:off x="7660041" y="2739345"/>
                <a:ext cx="189998" cy="33545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571" extrusionOk="0">
                    <a:moveTo>
                      <a:pt x="2194" y="0"/>
                    </a:moveTo>
                    <a:cubicBezTo>
                      <a:pt x="1682" y="0"/>
                      <a:pt x="1169" y="84"/>
                      <a:pt x="683" y="250"/>
                    </a:cubicBezTo>
                    <a:cubicBezTo>
                      <a:pt x="454" y="328"/>
                      <a:pt x="232" y="423"/>
                      <a:pt x="20" y="537"/>
                    </a:cubicBezTo>
                    <a:cubicBezTo>
                      <a:pt x="0" y="545"/>
                      <a:pt x="11" y="570"/>
                      <a:pt x="27" y="570"/>
                    </a:cubicBezTo>
                    <a:cubicBezTo>
                      <a:pt x="31" y="570"/>
                      <a:pt x="34" y="569"/>
                      <a:pt x="37" y="567"/>
                    </a:cubicBezTo>
                    <a:cubicBezTo>
                      <a:pt x="705" y="218"/>
                      <a:pt x="1453" y="36"/>
                      <a:pt x="2203" y="36"/>
                    </a:cubicBezTo>
                    <a:cubicBezTo>
                      <a:pt x="2297" y="36"/>
                      <a:pt x="2391" y="39"/>
                      <a:pt x="2485" y="45"/>
                    </a:cubicBezTo>
                    <a:cubicBezTo>
                      <a:pt x="2728" y="62"/>
                      <a:pt x="2966" y="96"/>
                      <a:pt x="3205" y="151"/>
                    </a:cubicBezTo>
                    <a:cubicBezTo>
                      <a:pt x="3207" y="151"/>
                      <a:pt x="3209" y="151"/>
                      <a:pt x="3210" y="151"/>
                    </a:cubicBezTo>
                    <a:cubicBezTo>
                      <a:pt x="3227" y="151"/>
                      <a:pt x="3234" y="119"/>
                      <a:pt x="3212" y="113"/>
                    </a:cubicBezTo>
                    <a:cubicBezTo>
                      <a:pt x="2878" y="38"/>
                      <a:pt x="2536" y="0"/>
                      <a:pt x="219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2"/>
              <p:cNvSpPr/>
              <p:nvPr/>
            </p:nvSpPr>
            <p:spPr>
              <a:xfrm flipH="1">
                <a:off x="7679780" y="2668142"/>
                <a:ext cx="199398" cy="2626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447" extrusionOk="0">
                    <a:moveTo>
                      <a:pt x="1774" y="1"/>
                    </a:moveTo>
                    <a:cubicBezTo>
                      <a:pt x="1405" y="1"/>
                      <a:pt x="1037" y="38"/>
                      <a:pt x="677" y="140"/>
                    </a:cubicBezTo>
                    <a:cubicBezTo>
                      <a:pt x="448" y="202"/>
                      <a:pt x="226" y="294"/>
                      <a:pt x="21" y="410"/>
                    </a:cubicBezTo>
                    <a:cubicBezTo>
                      <a:pt x="1" y="419"/>
                      <a:pt x="13" y="446"/>
                      <a:pt x="30" y="446"/>
                    </a:cubicBezTo>
                    <a:cubicBezTo>
                      <a:pt x="33" y="446"/>
                      <a:pt x="36" y="446"/>
                      <a:pt x="38" y="444"/>
                    </a:cubicBezTo>
                    <a:cubicBezTo>
                      <a:pt x="573" y="139"/>
                      <a:pt x="1177" y="40"/>
                      <a:pt x="1782" y="40"/>
                    </a:cubicBezTo>
                    <a:cubicBezTo>
                      <a:pt x="2042" y="40"/>
                      <a:pt x="2302" y="58"/>
                      <a:pt x="2558" y="86"/>
                    </a:cubicBezTo>
                    <a:cubicBezTo>
                      <a:pt x="2827" y="117"/>
                      <a:pt x="3093" y="154"/>
                      <a:pt x="3360" y="195"/>
                    </a:cubicBezTo>
                    <a:cubicBezTo>
                      <a:pt x="3361" y="195"/>
                      <a:pt x="3362" y="195"/>
                      <a:pt x="3363" y="195"/>
                    </a:cubicBezTo>
                    <a:cubicBezTo>
                      <a:pt x="3384" y="195"/>
                      <a:pt x="3393" y="161"/>
                      <a:pt x="3370" y="158"/>
                    </a:cubicBezTo>
                    <a:cubicBezTo>
                      <a:pt x="2844" y="79"/>
                      <a:pt x="2307" y="1"/>
                      <a:pt x="17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2"/>
              <p:cNvSpPr/>
              <p:nvPr/>
            </p:nvSpPr>
            <p:spPr>
              <a:xfrm flipH="1">
                <a:off x="7002287" y="3070394"/>
                <a:ext cx="342982" cy="1161614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9773" extrusionOk="0">
                    <a:moveTo>
                      <a:pt x="5051" y="0"/>
                    </a:moveTo>
                    <a:cubicBezTo>
                      <a:pt x="4371" y="0"/>
                      <a:pt x="3066" y="826"/>
                      <a:pt x="1915" y="2497"/>
                    </a:cubicBezTo>
                    <a:cubicBezTo>
                      <a:pt x="0" y="5278"/>
                      <a:pt x="583" y="14427"/>
                      <a:pt x="1297" y="16240"/>
                    </a:cubicBezTo>
                    <a:cubicBezTo>
                      <a:pt x="2160" y="18438"/>
                      <a:pt x="58" y="19585"/>
                      <a:pt x="58" y="19585"/>
                    </a:cubicBezTo>
                    <a:lnTo>
                      <a:pt x="348" y="19773"/>
                    </a:lnTo>
                    <a:lnTo>
                      <a:pt x="809" y="19308"/>
                    </a:lnTo>
                    <a:cubicBezTo>
                      <a:pt x="809" y="19308"/>
                      <a:pt x="2124" y="18097"/>
                      <a:pt x="1997" y="16984"/>
                    </a:cubicBezTo>
                    <a:cubicBezTo>
                      <a:pt x="1874" y="15872"/>
                      <a:pt x="1710" y="6501"/>
                      <a:pt x="2410" y="4108"/>
                    </a:cubicBezTo>
                    <a:cubicBezTo>
                      <a:pt x="3113" y="1711"/>
                      <a:pt x="5837" y="640"/>
                      <a:pt x="5424" y="145"/>
                    </a:cubicBezTo>
                    <a:cubicBezTo>
                      <a:pt x="5344" y="48"/>
                      <a:pt x="5216" y="0"/>
                      <a:pt x="5051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2"/>
              <p:cNvSpPr/>
              <p:nvPr/>
            </p:nvSpPr>
            <p:spPr>
              <a:xfrm flipH="1">
                <a:off x="7513699" y="4116768"/>
                <a:ext cx="119791" cy="120726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055" extrusionOk="0">
                    <a:moveTo>
                      <a:pt x="603" y="1"/>
                    </a:moveTo>
                    <a:cubicBezTo>
                      <a:pt x="565" y="1"/>
                      <a:pt x="529" y="11"/>
                      <a:pt x="496" y="33"/>
                    </a:cubicBezTo>
                    <a:cubicBezTo>
                      <a:pt x="0" y="364"/>
                      <a:pt x="1527" y="1768"/>
                      <a:pt x="1670" y="2054"/>
                    </a:cubicBezTo>
                    <a:lnTo>
                      <a:pt x="2039" y="2000"/>
                    </a:lnTo>
                    <a:cubicBezTo>
                      <a:pt x="2039" y="2000"/>
                      <a:pt x="1127" y="1"/>
                      <a:pt x="60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2"/>
              <p:cNvSpPr/>
              <p:nvPr/>
            </p:nvSpPr>
            <p:spPr>
              <a:xfrm flipH="1">
                <a:off x="7459535" y="4148845"/>
                <a:ext cx="48821" cy="83186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416" extrusionOk="0">
                    <a:moveTo>
                      <a:pt x="312" y="1"/>
                    </a:moveTo>
                    <a:cubicBezTo>
                      <a:pt x="301" y="1"/>
                      <a:pt x="289" y="3"/>
                      <a:pt x="277" y="9"/>
                    </a:cubicBezTo>
                    <a:cubicBezTo>
                      <a:pt x="0" y="149"/>
                      <a:pt x="506" y="1416"/>
                      <a:pt x="506" y="1416"/>
                    </a:cubicBezTo>
                    <a:lnTo>
                      <a:pt x="830" y="1416"/>
                    </a:lnTo>
                    <a:cubicBezTo>
                      <a:pt x="830" y="1416"/>
                      <a:pt x="576" y="1"/>
                      <a:pt x="31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2"/>
              <p:cNvSpPr/>
              <p:nvPr/>
            </p:nvSpPr>
            <p:spPr>
              <a:xfrm flipH="1">
                <a:off x="7112976" y="4158186"/>
                <a:ext cx="63685" cy="89707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527" extrusionOk="0">
                    <a:moveTo>
                      <a:pt x="795" y="0"/>
                    </a:moveTo>
                    <a:cubicBezTo>
                      <a:pt x="791" y="0"/>
                      <a:pt x="787" y="0"/>
                      <a:pt x="782" y="1"/>
                    </a:cubicBezTo>
                    <a:cubicBezTo>
                      <a:pt x="458" y="48"/>
                      <a:pt x="1" y="1445"/>
                      <a:pt x="1" y="1445"/>
                    </a:cubicBezTo>
                    <a:lnTo>
                      <a:pt x="390" y="1526"/>
                    </a:lnTo>
                    <a:cubicBezTo>
                      <a:pt x="390" y="1526"/>
                      <a:pt x="1084" y="0"/>
                      <a:pt x="795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2"/>
              <p:cNvSpPr/>
              <p:nvPr/>
            </p:nvSpPr>
            <p:spPr>
              <a:xfrm flipH="1">
                <a:off x="7062452" y="4203481"/>
                <a:ext cx="70265" cy="4400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749" extrusionOk="0">
                    <a:moveTo>
                      <a:pt x="672" y="1"/>
                    </a:moveTo>
                    <a:cubicBezTo>
                      <a:pt x="303" y="1"/>
                      <a:pt x="1" y="660"/>
                      <a:pt x="1" y="660"/>
                    </a:cubicBezTo>
                    <a:lnTo>
                      <a:pt x="267" y="749"/>
                    </a:lnTo>
                    <a:cubicBezTo>
                      <a:pt x="267" y="749"/>
                      <a:pt x="1195" y="179"/>
                      <a:pt x="782" y="21"/>
                    </a:cubicBezTo>
                    <a:cubicBezTo>
                      <a:pt x="745" y="7"/>
                      <a:pt x="708" y="1"/>
                      <a:pt x="67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2"/>
              <p:cNvSpPr/>
              <p:nvPr/>
            </p:nvSpPr>
            <p:spPr>
              <a:xfrm flipH="1">
                <a:off x="7655107" y="2451300"/>
                <a:ext cx="142821" cy="26436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450" extrusionOk="0">
                    <a:moveTo>
                      <a:pt x="990" y="1"/>
                    </a:moveTo>
                    <a:cubicBezTo>
                      <a:pt x="660" y="1"/>
                      <a:pt x="330" y="62"/>
                      <a:pt x="21" y="186"/>
                    </a:cubicBezTo>
                    <a:cubicBezTo>
                      <a:pt x="0" y="195"/>
                      <a:pt x="5" y="228"/>
                      <a:pt x="23" y="228"/>
                    </a:cubicBezTo>
                    <a:cubicBezTo>
                      <a:pt x="26" y="228"/>
                      <a:pt x="28" y="228"/>
                      <a:pt x="31" y="227"/>
                    </a:cubicBezTo>
                    <a:cubicBezTo>
                      <a:pt x="337" y="104"/>
                      <a:pt x="665" y="43"/>
                      <a:pt x="992" y="43"/>
                    </a:cubicBezTo>
                    <a:cubicBezTo>
                      <a:pt x="1482" y="43"/>
                      <a:pt x="1972" y="179"/>
                      <a:pt x="2390" y="445"/>
                    </a:cubicBezTo>
                    <a:cubicBezTo>
                      <a:pt x="2394" y="448"/>
                      <a:pt x="2398" y="450"/>
                      <a:pt x="2402" y="450"/>
                    </a:cubicBezTo>
                    <a:cubicBezTo>
                      <a:pt x="2420" y="450"/>
                      <a:pt x="2430" y="422"/>
                      <a:pt x="2410" y="411"/>
                    </a:cubicBezTo>
                    <a:cubicBezTo>
                      <a:pt x="1987" y="140"/>
                      <a:pt x="1489" y="1"/>
                      <a:pt x="990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D166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2"/>
              <p:cNvSpPr/>
              <p:nvPr/>
            </p:nvSpPr>
            <p:spPr>
              <a:xfrm flipH="1">
                <a:off x="7650701" y="2501765"/>
                <a:ext cx="129602" cy="5269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897" extrusionOk="0">
                    <a:moveTo>
                      <a:pt x="212" y="1"/>
                    </a:moveTo>
                    <a:cubicBezTo>
                      <a:pt x="151" y="1"/>
                      <a:pt x="90" y="4"/>
                      <a:pt x="28" y="10"/>
                    </a:cubicBezTo>
                    <a:cubicBezTo>
                      <a:pt x="2" y="13"/>
                      <a:pt x="1" y="51"/>
                      <a:pt x="25" y="51"/>
                    </a:cubicBezTo>
                    <a:cubicBezTo>
                      <a:pt x="26" y="51"/>
                      <a:pt x="27" y="51"/>
                      <a:pt x="28" y="51"/>
                    </a:cubicBezTo>
                    <a:cubicBezTo>
                      <a:pt x="90" y="45"/>
                      <a:pt x="150" y="42"/>
                      <a:pt x="210" y="42"/>
                    </a:cubicBezTo>
                    <a:cubicBezTo>
                      <a:pt x="943" y="42"/>
                      <a:pt x="1584" y="483"/>
                      <a:pt x="2165" y="894"/>
                    </a:cubicBezTo>
                    <a:cubicBezTo>
                      <a:pt x="2169" y="896"/>
                      <a:pt x="2172" y="897"/>
                      <a:pt x="2176" y="897"/>
                    </a:cubicBezTo>
                    <a:cubicBezTo>
                      <a:pt x="2194" y="897"/>
                      <a:pt x="2206" y="871"/>
                      <a:pt x="2185" y="856"/>
                    </a:cubicBezTo>
                    <a:cubicBezTo>
                      <a:pt x="1602" y="443"/>
                      <a:pt x="951" y="1"/>
                      <a:pt x="212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D166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2"/>
              <p:cNvSpPr/>
              <p:nvPr/>
            </p:nvSpPr>
            <p:spPr>
              <a:xfrm flipH="1">
                <a:off x="6813170" y="4213586"/>
                <a:ext cx="583035" cy="415169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7067" extrusionOk="0">
                    <a:moveTo>
                      <a:pt x="812" y="0"/>
                    </a:moveTo>
                    <a:lnTo>
                      <a:pt x="0" y="7066"/>
                    </a:lnTo>
                    <a:lnTo>
                      <a:pt x="8230" y="7066"/>
                    </a:lnTo>
                    <a:cubicBezTo>
                      <a:pt x="8961" y="7066"/>
                      <a:pt x="9923" y="5987"/>
                      <a:pt x="8230" y="4557"/>
                    </a:cubicBezTo>
                    <a:cubicBezTo>
                      <a:pt x="7556" y="3987"/>
                      <a:pt x="6835" y="3830"/>
                      <a:pt x="6205" y="3830"/>
                    </a:cubicBezTo>
                    <a:cubicBezTo>
                      <a:pt x="5425" y="3830"/>
                      <a:pt x="4782" y="4072"/>
                      <a:pt x="4538" y="4072"/>
                    </a:cubicBezTo>
                    <a:cubicBezTo>
                      <a:pt x="4484" y="4072"/>
                      <a:pt x="4450" y="4060"/>
                      <a:pt x="4437" y="4032"/>
                    </a:cubicBezTo>
                    <a:cubicBezTo>
                      <a:pt x="4318" y="3769"/>
                      <a:pt x="5260" y="372"/>
                      <a:pt x="5260" y="372"/>
                    </a:cubicBezTo>
                    <a:cubicBezTo>
                      <a:pt x="5260" y="372"/>
                      <a:pt x="5185" y="348"/>
                      <a:pt x="3205" y="263"/>
                    </a:cubicBezTo>
                    <a:cubicBezTo>
                      <a:pt x="1225" y="181"/>
                      <a:pt x="812" y="0"/>
                      <a:pt x="812" y="0"/>
                    </a:cubicBezTo>
                    <a:close/>
                  </a:path>
                </a:pathLst>
              </a:custGeom>
              <a:solidFill>
                <a:srgbClr val="FF9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2"/>
              <p:cNvSpPr/>
              <p:nvPr/>
            </p:nvSpPr>
            <p:spPr>
              <a:xfrm flipH="1">
                <a:off x="7148127" y="4203475"/>
                <a:ext cx="282823" cy="440256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7715" extrusionOk="0">
                    <a:moveTo>
                      <a:pt x="355" y="1"/>
                    </a:moveTo>
                    <a:lnTo>
                      <a:pt x="0" y="7715"/>
                    </a:lnTo>
                    <a:lnTo>
                      <a:pt x="4813" y="7193"/>
                    </a:lnTo>
                    <a:cubicBezTo>
                      <a:pt x="4813" y="7193"/>
                      <a:pt x="2208" y="6145"/>
                      <a:pt x="2397" y="4888"/>
                    </a:cubicBezTo>
                    <a:cubicBezTo>
                      <a:pt x="2584" y="3633"/>
                      <a:pt x="2696" y="369"/>
                      <a:pt x="2696" y="369"/>
                    </a:cubicBez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2"/>
              <p:cNvSpPr/>
              <p:nvPr/>
            </p:nvSpPr>
            <p:spPr>
              <a:xfrm flipH="1">
                <a:off x="7124084" y="4450816"/>
                <a:ext cx="97877" cy="43532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741" extrusionOk="0">
                    <a:moveTo>
                      <a:pt x="1281" y="1"/>
                    </a:moveTo>
                    <a:cubicBezTo>
                      <a:pt x="1017" y="1"/>
                      <a:pt x="664" y="44"/>
                      <a:pt x="378" y="230"/>
                    </a:cubicBezTo>
                    <a:cubicBezTo>
                      <a:pt x="0" y="475"/>
                      <a:pt x="171" y="740"/>
                      <a:pt x="422" y="740"/>
                    </a:cubicBezTo>
                    <a:cubicBezTo>
                      <a:pt x="525" y="740"/>
                      <a:pt x="640" y="696"/>
                      <a:pt x="737" y="588"/>
                    </a:cubicBezTo>
                    <a:cubicBezTo>
                      <a:pt x="1068" y="216"/>
                      <a:pt x="1666" y="32"/>
                      <a:pt x="1666" y="32"/>
                    </a:cubicBezTo>
                    <a:cubicBezTo>
                      <a:pt x="1666" y="32"/>
                      <a:pt x="1505" y="1"/>
                      <a:pt x="1281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2"/>
              <p:cNvSpPr/>
              <p:nvPr/>
            </p:nvSpPr>
            <p:spPr>
              <a:xfrm flipH="1">
                <a:off x="7313765" y="4212117"/>
                <a:ext cx="680736" cy="426272"/>
              </a:xfrm>
              <a:custGeom>
                <a:avLst/>
                <a:gdLst/>
                <a:ahLst/>
                <a:cxnLst/>
                <a:rect l="l" t="t" r="r" b="b"/>
                <a:pathLst>
                  <a:path w="11587" h="7256" extrusionOk="0">
                    <a:moveTo>
                      <a:pt x="4977" y="1"/>
                    </a:moveTo>
                    <a:cubicBezTo>
                      <a:pt x="4694" y="1"/>
                      <a:pt x="5653" y="2591"/>
                      <a:pt x="5565" y="3473"/>
                    </a:cubicBezTo>
                    <a:cubicBezTo>
                      <a:pt x="5538" y="3755"/>
                      <a:pt x="5349" y="3848"/>
                      <a:pt x="5043" y="3848"/>
                    </a:cubicBezTo>
                    <a:cubicBezTo>
                      <a:pt x="4465" y="3848"/>
                      <a:pt x="3468" y="3517"/>
                      <a:pt x="2358" y="3517"/>
                    </a:cubicBezTo>
                    <a:cubicBezTo>
                      <a:pt x="2205" y="3517"/>
                      <a:pt x="2049" y="3523"/>
                      <a:pt x="1892" y="3537"/>
                    </a:cubicBezTo>
                    <a:cubicBezTo>
                      <a:pt x="1" y="3712"/>
                      <a:pt x="673" y="7255"/>
                      <a:pt x="1285" y="7255"/>
                    </a:cubicBezTo>
                    <a:lnTo>
                      <a:pt x="10259" y="7255"/>
                    </a:lnTo>
                    <a:cubicBezTo>
                      <a:pt x="11587" y="7255"/>
                      <a:pt x="11382" y="1407"/>
                      <a:pt x="11399" y="397"/>
                    </a:cubicBezTo>
                    <a:cubicBezTo>
                      <a:pt x="11404" y="100"/>
                      <a:pt x="11216" y="16"/>
                      <a:pt x="10831" y="16"/>
                    </a:cubicBezTo>
                    <a:cubicBezTo>
                      <a:pt x="10341" y="16"/>
                      <a:pt x="9530" y="151"/>
                      <a:pt x="8385" y="151"/>
                    </a:cubicBezTo>
                    <a:cubicBezTo>
                      <a:pt x="6593" y="151"/>
                      <a:pt x="5392" y="66"/>
                      <a:pt x="4985" y="1"/>
                    </a:cubicBezTo>
                    <a:cubicBezTo>
                      <a:pt x="4982" y="1"/>
                      <a:pt x="4979" y="1"/>
                      <a:pt x="4977" y="1"/>
                    </a:cubicBezTo>
                    <a:close/>
                  </a:path>
                </a:pathLst>
              </a:custGeom>
              <a:solidFill>
                <a:srgbClr val="FF9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2"/>
              <p:cNvSpPr/>
              <p:nvPr/>
            </p:nvSpPr>
            <p:spPr>
              <a:xfrm flipH="1">
                <a:off x="7513695" y="4171167"/>
                <a:ext cx="305676" cy="308894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5258" extrusionOk="0">
                    <a:moveTo>
                      <a:pt x="1634" y="1"/>
                    </a:moveTo>
                    <a:cubicBezTo>
                      <a:pt x="1" y="1"/>
                      <a:pt x="1116" y="4476"/>
                      <a:pt x="1116" y="4476"/>
                    </a:cubicBezTo>
                    <a:cubicBezTo>
                      <a:pt x="2891" y="4595"/>
                      <a:pt x="4434" y="5258"/>
                      <a:pt x="4910" y="5258"/>
                    </a:cubicBezTo>
                    <a:cubicBezTo>
                      <a:pt x="5068" y="5258"/>
                      <a:pt x="5108" y="5185"/>
                      <a:pt x="5001" y="4995"/>
                    </a:cubicBezTo>
                    <a:cubicBezTo>
                      <a:pt x="4574" y="4234"/>
                      <a:pt x="5203" y="391"/>
                      <a:pt x="5203" y="391"/>
                    </a:cubicBezTo>
                    <a:cubicBezTo>
                      <a:pt x="5203" y="391"/>
                      <a:pt x="3359" y="73"/>
                      <a:pt x="1673" y="2"/>
                    </a:cubicBezTo>
                    <a:cubicBezTo>
                      <a:pt x="1660" y="1"/>
                      <a:pt x="1647" y="1"/>
                      <a:pt x="1634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 flipH="1">
                <a:off x="7816078" y="4414975"/>
                <a:ext cx="213547" cy="236401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4516" extrusionOk="0">
                    <a:moveTo>
                      <a:pt x="2699" y="0"/>
                    </a:moveTo>
                    <a:cubicBezTo>
                      <a:pt x="0" y="0"/>
                      <a:pt x="837" y="3256"/>
                      <a:pt x="1090" y="4052"/>
                    </a:cubicBezTo>
                    <a:cubicBezTo>
                      <a:pt x="1205" y="4410"/>
                      <a:pt x="1546" y="4516"/>
                      <a:pt x="1908" y="4516"/>
                    </a:cubicBezTo>
                    <a:cubicBezTo>
                      <a:pt x="2432" y="4516"/>
                      <a:pt x="3002" y="4295"/>
                      <a:pt x="3002" y="4295"/>
                    </a:cubicBezTo>
                    <a:cubicBezTo>
                      <a:pt x="3002" y="4295"/>
                      <a:pt x="2599" y="3298"/>
                      <a:pt x="2825" y="2069"/>
                    </a:cubicBezTo>
                    <a:cubicBezTo>
                      <a:pt x="3035" y="942"/>
                      <a:pt x="3468" y="199"/>
                      <a:pt x="3536" y="87"/>
                    </a:cubicBezTo>
                    <a:lnTo>
                      <a:pt x="3536" y="87"/>
                    </a:lnTo>
                    <a:cubicBezTo>
                      <a:pt x="3568" y="93"/>
                      <a:pt x="3601" y="100"/>
                      <a:pt x="3634" y="107"/>
                    </a:cubicBezTo>
                    <a:lnTo>
                      <a:pt x="3545" y="72"/>
                    </a:lnTo>
                    <a:cubicBezTo>
                      <a:pt x="3545" y="72"/>
                      <a:pt x="3542" y="77"/>
                      <a:pt x="3536" y="87"/>
                    </a:cubicBezTo>
                    <a:lnTo>
                      <a:pt x="3536" y="87"/>
                    </a:lnTo>
                    <a:cubicBezTo>
                      <a:pt x="3225" y="28"/>
                      <a:pt x="2947" y="0"/>
                      <a:pt x="2699" y="0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 flipH="1">
                <a:off x="7567278" y="4314634"/>
                <a:ext cx="146229" cy="8577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146" extrusionOk="0">
                    <a:moveTo>
                      <a:pt x="854" y="0"/>
                    </a:moveTo>
                    <a:cubicBezTo>
                      <a:pt x="577" y="0"/>
                      <a:pt x="301" y="3"/>
                      <a:pt x="24" y="7"/>
                    </a:cubicBezTo>
                    <a:cubicBezTo>
                      <a:pt x="1" y="7"/>
                      <a:pt x="1" y="48"/>
                      <a:pt x="24" y="48"/>
                    </a:cubicBezTo>
                    <a:cubicBezTo>
                      <a:pt x="280" y="44"/>
                      <a:pt x="534" y="41"/>
                      <a:pt x="787" y="41"/>
                    </a:cubicBezTo>
                    <a:cubicBezTo>
                      <a:pt x="944" y="41"/>
                      <a:pt x="1100" y="42"/>
                      <a:pt x="1257" y="45"/>
                    </a:cubicBezTo>
                    <a:cubicBezTo>
                      <a:pt x="1461" y="45"/>
                      <a:pt x="1666" y="48"/>
                      <a:pt x="1868" y="55"/>
                    </a:cubicBezTo>
                    <a:cubicBezTo>
                      <a:pt x="1967" y="55"/>
                      <a:pt x="2066" y="59"/>
                      <a:pt x="2165" y="62"/>
                    </a:cubicBezTo>
                    <a:cubicBezTo>
                      <a:pt x="2257" y="65"/>
                      <a:pt x="2383" y="51"/>
                      <a:pt x="2445" y="137"/>
                    </a:cubicBezTo>
                    <a:cubicBezTo>
                      <a:pt x="2449" y="143"/>
                      <a:pt x="2454" y="145"/>
                      <a:pt x="2460" y="145"/>
                    </a:cubicBezTo>
                    <a:cubicBezTo>
                      <a:pt x="2474" y="145"/>
                      <a:pt x="2489" y="131"/>
                      <a:pt x="2479" y="116"/>
                    </a:cubicBezTo>
                    <a:cubicBezTo>
                      <a:pt x="2441" y="62"/>
                      <a:pt x="2386" y="42"/>
                      <a:pt x="2325" y="31"/>
                    </a:cubicBezTo>
                    <a:cubicBezTo>
                      <a:pt x="2230" y="14"/>
                      <a:pt x="2127" y="21"/>
                      <a:pt x="2032" y="18"/>
                    </a:cubicBezTo>
                    <a:cubicBezTo>
                      <a:pt x="1810" y="10"/>
                      <a:pt x="1588" y="7"/>
                      <a:pt x="1366" y="4"/>
                    </a:cubicBezTo>
                    <a:cubicBezTo>
                      <a:pt x="1195" y="1"/>
                      <a:pt x="1025" y="0"/>
                      <a:pt x="854" y="0"/>
                    </a:cubicBezTo>
                    <a:close/>
                  </a:path>
                </a:pathLst>
              </a:custGeom>
              <a:solidFill>
                <a:srgbClr val="FF9E3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2"/>
              <p:cNvSpPr/>
              <p:nvPr/>
            </p:nvSpPr>
            <p:spPr>
              <a:xfrm flipH="1">
                <a:off x="7571978" y="4371972"/>
                <a:ext cx="139120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64" extrusionOk="0">
                    <a:moveTo>
                      <a:pt x="28" y="0"/>
                    </a:moveTo>
                    <a:cubicBezTo>
                      <a:pt x="1" y="0"/>
                      <a:pt x="1" y="41"/>
                      <a:pt x="28" y="41"/>
                    </a:cubicBezTo>
                    <a:cubicBezTo>
                      <a:pt x="806" y="41"/>
                      <a:pt x="1581" y="151"/>
                      <a:pt x="2332" y="362"/>
                    </a:cubicBezTo>
                    <a:cubicBezTo>
                      <a:pt x="2334" y="363"/>
                      <a:pt x="2336" y="363"/>
                      <a:pt x="2338" y="363"/>
                    </a:cubicBezTo>
                    <a:cubicBezTo>
                      <a:pt x="2361" y="363"/>
                      <a:pt x="2368" y="331"/>
                      <a:pt x="2342" y="321"/>
                    </a:cubicBezTo>
                    <a:cubicBezTo>
                      <a:pt x="1592" y="110"/>
                      <a:pt x="809" y="0"/>
                      <a:pt x="28" y="0"/>
                    </a:cubicBezTo>
                    <a:close/>
                  </a:path>
                </a:pathLst>
              </a:custGeom>
              <a:solidFill>
                <a:srgbClr val="FF9E3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2"/>
              <p:cNvSpPr/>
              <p:nvPr/>
            </p:nvSpPr>
            <p:spPr>
              <a:xfrm flipH="1">
                <a:off x="7099287" y="4372560"/>
                <a:ext cx="78549" cy="1151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96" extrusionOk="0">
                    <a:moveTo>
                      <a:pt x="1304" y="1"/>
                    </a:moveTo>
                    <a:cubicBezTo>
                      <a:pt x="1303" y="1"/>
                      <a:pt x="1302" y="1"/>
                      <a:pt x="1301" y="1"/>
                    </a:cubicBezTo>
                    <a:cubicBezTo>
                      <a:pt x="878" y="69"/>
                      <a:pt x="451" y="121"/>
                      <a:pt x="27" y="154"/>
                    </a:cubicBezTo>
                    <a:cubicBezTo>
                      <a:pt x="2" y="158"/>
                      <a:pt x="0" y="195"/>
                      <a:pt x="24" y="195"/>
                    </a:cubicBezTo>
                    <a:cubicBezTo>
                      <a:pt x="25" y="195"/>
                      <a:pt x="26" y="195"/>
                      <a:pt x="27" y="195"/>
                    </a:cubicBezTo>
                    <a:cubicBezTo>
                      <a:pt x="457" y="162"/>
                      <a:pt x="884" y="110"/>
                      <a:pt x="1311" y="42"/>
                    </a:cubicBezTo>
                    <a:cubicBezTo>
                      <a:pt x="1337" y="36"/>
                      <a:pt x="1326" y="1"/>
                      <a:pt x="1304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2"/>
              <p:cNvSpPr/>
              <p:nvPr/>
            </p:nvSpPr>
            <p:spPr>
              <a:xfrm flipH="1">
                <a:off x="6888614" y="4480364"/>
                <a:ext cx="6867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167" extrusionOk="0">
                    <a:moveTo>
                      <a:pt x="33" y="1"/>
                    </a:moveTo>
                    <a:cubicBezTo>
                      <a:pt x="14" y="1"/>
                      <a:pt x="1" y="28"/>
                      <a:pt x="21" y="40"/>
                    </a:cubicBezTo>
                    <a:cubicBezTo>
                      <a:pt x="500" y="282"/>
                      <a:pt x="886" y="675"/>
                      <a:pt x="1124" y="1156"/>
                    </a:cubicBezTo>
                    <a:cubicBezTo>
                      <a:pt x="1128" y="1164"/>
                      <a:pt x="1134" y="1167"/>
                      <a:pt x="1140" y="1167"/>
                    </a:cubicBezTo>
                    <a:cubicBezTo>
                      <a:pt x="1153" y="1167"/>
                      <a:pt x="1168" y="1152"/>
                      <a:pt x="1159" y="1136"/>
                    </a:cubicBezTo>
                    <a:cubicBezTo>
                      <a:pt x="919" y="651"/>
                      <a:pt x="524" y="252"/>
                      <a:pt x="42" y="3"/>
                    </a:cubicBezTo>
                    <a:cubicBezTo>
                      <a:pt x="39" y="1"/>
                      <a:pt x="36" y="1"/>
                      <a:pt x="33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2"/>
              <p:cNvSpPr/>
              <p:nvPr/>
            </p:nvSpPr>
            <p:spPr>
              <a:xfrm flipH="1">
                <a:off x="7089476" y="4297773"/>
                <a:ext cx="57457" cy="14452"/>
              </a:xfrm>
              <a:custGeom>
                <a:avLst/>
                <a:gdLst/>
                <a:ahLst/>
                <a:cxnLst/>
                <a:rect l="l" t="t" r="r" b="b"/>
                <a:pathLst>
                  <a:path w="978" h="246" extrusionOk="0">
                    <a:moveTo>
                      <a:pt x="27" y="1"/>
                    </a:moveTo>
                    <a:cubicBezTo>
                      <a:pt x="0" y="1"/>
                      <a:pt x="0" y="42"/>
                      <a:pt x="27" y="42"/>
                    </a:cubicBezTo>
                    <a:cubicBezTo>
                      <a:pt x="341" y="42"/>
                      <a:pt x="648" y="110"/>
                      <a:pt x="935" y="243"/>
                    </a:cubicBezTo>
                    <a:cubicBezTo>
                      <a:pt x="938" y="245"/>
                      <a:pt x="941" y="245"/>
                      <a:pt x="944" y="245"/>
                    </a:cubicBezTo>
                    <a:cubicBezTo>
                      <a:pt x="964" y="245"/>
                      <a:pt x="977" y="218"/>
                      <a:pt x="955" y="209"/>
                    </a:cubicBezTo>
                    <a:cubicBezTo>
                      <a:pt x="662" y="72"/>
                      <a:pt x="348" y="1"/>
                      <a:pt x="27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2"/>
              <p:cNvSpPr/>
              <p:nvPr/>
            </p:nvSpPr>
            <p:spPr>
              <a:xfrm flipH="1">
                <a:off x="6787097" y="3158811"/>
                <a:ext cx="15216" cy="26689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43" extrusionOk="0">
                    <a:moveTo>
                      <a:pt x="178" y="1"/>
                    </a:moveTo>
                    <a:cubicBezTo>
                      <a:pt x="169" y="1"/>
                      <a:pt x="159" y="7"/>
                      <a:pt x="159" y="19"/>
                    </a:cubicBezTo>
                    <a:cubicBezTo>
                      <a:pt x="230" y="1189"/>
                      <a:pt x="214" y="2368"/>
                      <a:pt x="107" y="3535"/>
                    </a:cubicBezTo>
                    <a:cubicBezTo>
                      <a:pt x="80" y="3866"/>
                      <a:pt x="43" y="4197"/>
                      <a:pt x="2" y="4525"/>
                    </a:cubicBezTo>
                    <a:cubicBezTo>
                      <a:pt x="0" y="4537"/>
                      <a:pt x="9" y="4542"/>
                      <a:pt x="18" y="4542"/>
                    </a:cubicBezTo>
                    <a:cubicBezTo>
                      <a:pt x="28" y="4542"/>
                      <a:pt x="38" y="4537"/>
                      <a:pt x="39" y="4525"/>
                    </a:cubicBezTo>
                    <a:cubicBezTo>
                      <a:pt x="189" y="3360"/>
                      <a:pt x="258" y="2186"/>
                      <a:pt x="238" y="1012"/>
                    </a:cubicBezTo>
                    <a:cubicBezTo>
                      <a:pt x="230" y="681"/>
                      <a:pt x="217" y="350"/>
                      <a:pt x="200" y="19"/>
                    </a:cubicBezTo>
                    <a:cubicBezTo>
                      <a:pt x="198" y="7"/>
                      <a:pt x="188" y="1"/>
                      <a:pt x="178" y="1"/>
                    </a:cubicBezTo>
                    <a:close/>
                  </a:path>
                </a:pathLst>
              </a:custGeom>
              <a:solidFill>
                <a:srgbClr val="C7DDDC"/>
              </a:solidFill>
              <a:ln w="19050" cap="flat" cmpd="sng">
                <a:solidFill>
                  <a:srgbClr val="C7DDD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2"/>
              <p:cNvSpPr/>
              <p:nvPr/>
            </p:nvSpPr>
            <p:spPr>
              <a:xfrm flipH="1">
                <a:off x="6797202" y="3551958"/>
                <a:ext cx="2820" cy="2291"/>
              </a:xfrm>
              <a:custGeom>
                <a:avLst/>
                <a:gdLst/>
                <a:ahLst/>
                <a:cxnLst/>
                <a:rect l="l" t="t" r="r" b="b"/>
                <a:pathLst>
                  <a:path w="48" h="39" extrusionOk="0">
                    <a:moveTo>
                      <a:pt x="24" y="0"/>
                    </a:moveTo>
                    <a:cubicBezTo>
                      <a:pt x="0" y="0"/>
                      <a:pt x="0" y="38"/>
                      <a:pt x="24" y="38"/>
                    </a:cubicBezTo>
                    <a:cubicBezTo>
                      <a:pt x="48" y="38"/>
                      <a:pt x="48" y="0"/>
                      <a:pt x="24" y="0"/>
                    </a:cubicBezTo>
                    <a:close/>
                  </a:path>
                </a:pathLst>
              </a:custGeom>
              <a:solidFill>
                <a:srgbClr val="B8CB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2"/>
              <p:cNvSpPr/>
              <p:nvPr/>
            </p:nvSpPr>
            <p:spPr>
              <a:xfrm flipH="1">
                <a:off x="6895369" y="1240724"/>
                <a:ext cx="106866" cy="100987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719" extrusionOk="0">
                    <a:moveTo>
                      <a:pt x="31" y="1"/>
                    </a:moveTo>
                    <a:cubicBezTo>
                      <a:pt x="12" y="1"/>
                      <a:pt x="1" y="28"/>
                      <a:pt x="19" y="37"/>
                    </a:cubicBezTo>
                    <a:cubicBezTo>
                      <a:pt x="742" y="406"/>
                      <a:pt x="1552" y="863"/>
                      <a:pt x="1777" y="1706"/>
                    </a:cubicBezTo>
                    <a:cubicBezTo>
                      <a:pt x="1780" y="1714"/>
                      <a:pt x="1787" y="1718"/>
                      <a:pt x="1795" y="1718"/>
                    </a:cubicBezTo>
                    <a:cubicBezTo>
                      <a:pt x="1807" y="1718"/>
                      <a:pt x="1818" y="1710"/>
                      <a:pt x="1815" y="1696"/>
                    </a:cubicBezTo>
                    <a:cubicBezTo>
                      <a:pt x="1585" y="842"/>
                      <a:pt x="770" y="379"/>
                      <a:pt x="39" y="3"/>
                    </a:cubicBezTo>
                    <a:cubicBezTo>
                      <a:pt x="36" y="1"/>
                      <a:pt x="33" y="1"/>
                      <a:pt x="31" y="1"/>
                    </a:cubicBezTo>
                    <a:close/>
                  </a:path>
                </a:pathLst>
              </a:custGeom>
              <a:solidFill>
                <a:srgbClr val="E2B59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2"/>
              <p:cNvSpPr/>
              <p:nvPr/>
            </p:nvSpPr>
            <p:spPr>
              <a:xfrm flipH="1">
                <a:off x="7040011" y="1205592"/>
                <a:ext cx="2879" cy="2232"/>
              </a:xfrm>
              <a:custGeom>
                <a:avLst/>
                <a:gdLst/>
                <a:ahLst/>
                <a:cxnLst/>
                <a:rect l="l" t="t" r="r" b="b"/>
                <a:pathLst>
                  <a:path w="49" h="38" extrusionOk="0">
                    <a:moveTo>
                      <a:pt x="24" y="0"/>
                    </a:moveTo>
                    <a:cubicBezTo>
                      <a:pt x="0" y="0"/>
                      <a:pt x="0" y="38"/>
                      <a:pt x="24" y="38"/>
                    </a:cubicBezTo>
                    <a:cubicBezTo>
                      <a:pt x="49" y="38"/>
                      <a:pt x="49" y="0"/>
                      <a:pt x="24" y="0"/>
                    </a:cubicBezTo>
                    <a:close/>
                  </a:path>
                </a:pathLst>
              </a:custGeom>
              <a:solidFill>
                <a:srgbClr val="E2B5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 flipH="1">
                <a:off x="6738803" y="2874056"/>
                <a:ext cx="154571" cy="26613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53" extrusionOk="0">
                    <a:moveTo>
                      <a:pt x="27" y="1"/>
                    </a:moveTo>
                    <a:cubicBezTo>
                      <a:pt x="8" y="1"/>
                      <a:pt x="1" y="33"/>
                      <a:pt x="23" y="43"/>
                    </a:cubicBezTo>
                    <a:cubicBezTo>
                      <a:pt x="518" y="213"/>
                      <a:pt x="1030" y="336"/>
                      <a:pt x="1549" y="401"/>
                    </a:cubicBezTo>
                    <a:cubicBezTo>
                      <a:pt x="1702" y="423"/>
                      <a:pt x="1868" y="452"/>
                      <a:pt x="2030" y="452"/>
                    </a:cubicBezTo>
                    <a:cubicBezTo>
                      <a:pt x="2117" y="452"/>
                      <a:pt x="2204" y="444"/>
                      <a:pt x="2286" y="421"/>
                    </a:cubicBezTo>
                    <a:cubicBezTo>
                      <a:pt x="2456" y="374"/>
                      <a:pt x="2614" y="243"/>
                      <a:pt x="2631" y="56"/>
                    </a:cubicBezTo>
                    <a:cubicBezTo>
                      <a:pt x="2631" y="42"/>
                      <a:pt x="2621" y="35"/>
                      <a:pt x="2610" y="35"/>
                    </a:cubicBezTo>
                    <a:cubicBezTo>
                      <a:pt x="2600" y="35"/>
                      <a:pt x="2590" y="42"/>
                      <a:pt x="2590" y="56"/>
                    </a:cubicBezTo>
                    <a:cubicBezTo>
                      <a:pt x="2566" y="292"/>
                      <a:pt x="2320" y="397"/>
                      <a:pt x="2112" y="404"/>
                    </a:cubicBezTo>
                    <a:cubicBezTo>
                      <a:pt x="2080" y="406"/>
                      <a:pt x="2047" y="407"/>
                      <a:pt x="2015" y="407"/>
                    </a:cubicBezTo>
                    <a:cubicBezTo>
                      <a:pt x="1809" y="407"/>
                      <a:pt x="1599" y="372"/>
                      <a:pt x="1399" y="339"/>
                    </a:cubicBezTo>
                    <a:cubicBezTo>
                      <a:pt x="934" y="271"/>
                      <a:pt x="477" y="155"/>
                      <a:pt x="33" y="2"/>
                    </a:cubicBezTo>
                    <a:cubicBezTo>
                      <a:pt x="31" y="1"/>
                      <a:pt x="29" y="1"/>
                      <a:pt x="27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D166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2"/>
              <p:cNvSpPr/>
              <p:nvPr/>
            </p:nvSpPr>
            <p:spPr>
              <a:xfrm flipH="1">
                <a:off x="6782044" y="2370873"/>
                <a:ext cx="82544" cy="299319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5095" extrusionOk="0">
                    <a:moveTo>
                      <a:pt x="26" y="0"/>
                    </a:moveTo>
                    <a:cubicBezTo>
                      <a:pt x="14" y="0"/>
                      <a:pt x="1" y="11"/>
                      <a:pt x="7" y="26"/>
                    </a:cubicBezTo>
                    <a:cubicBezTo>
                      <a:pt x="424" y="1319"/>
                      <a:pt x="792" y="2630"/>
                      <a:pt x="1106" y="3951"/>
                    </a:cubicBezTo>
                    <a:cubicBezTo>
                      <a:pt x="1195" y="4327"/>
                      <a:pt x="1281" y="4702"/>
                      <a:pt x="1362" y="5081"/>
                    </a:cubicBezTo>
                    <a:cubicBezTo>
                      <a:pt x="1364" y="5090"/>
                      <a:pt x="1371" y="5095"/>
                      <a:pt x="1378" y="5095"/>
                    </a:cubicBezTo>
                    <a:cubicBezTo>
                      <a:pt x="1390" y="5095"/>
                      <a:pt x="1404" y="5084"/>
                      <a:pt x="1400" y="5068"/>
                    </a:cubicBezTo>
                    <a:cubicBezTo>
                      <a:pt x="1117" y="3740"/>
                      <a:pt x="778" y="2422"/>
                      <a:pt x="389" y="1118"/>
                    </a:cubicBezTo>
                    <a:cubicBezTo>
                      <a:pt x="280" y="749"/>
                      <a:pt x="164" y="381"/>
                      <a:pt x="45" y="15"/>
                    </a:cubicBezTo>
                    <a:cubicBezTo>
                      <a:pt x="42" y="5"/>
                      <a:pt x="34" y="0"/>
                      <a:pt x="26" y="0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D166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2"/>
              <p:cNvSpPr/>
              <p:nvPr/>
            </p:nvSpPr>
            <p:spPr>
              <a:xfrm flipH="1">
                <a:off x="6823815" y="1784502"/>
                <a:ext cx="23970" cy="25707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376" extrusionOk="0">
                    <a:moveTo>
                      <a:pt x="259" y="0"/>
                    </a:moveTo>
                    <a:cubicBezTo>
                      <a:pt x="249" y="0"/>
                      <a:pt x="240" y="6"/>
                      <a:pt x="240" y="18"/>
                    </a:cubicBezTo>
                    <a:cubicBezTo>
                      <a:pt x="322" y="1148"/>
                      <a:pt x="407" y="2295"/>
                      <a:pt x="226" y="3418"/>
                    </a:cubicBezTo>
                    <a:cubicBezTo>
                      <a:pt x="175" y="3735"/>
                      <a:pt x="103" y="4047"/>
                      <a:pt x="5" y="4354"/>
                    </a:cubicBezTo>
                    <a:cubicBezTo>
                      <a:pt x="1" y="4368"/>
                      <a:pt x="12" y="4376"/>
                      <a:pt x="23" y="4376"/>
                    </a:cubicBezTo>
                    <a:cubicBezTo>
                      <a:pt x="31" y="4376"/>
                      <a:pt x="39" y="4372"/>
                      <a:pt x="42" y="4364"/>
                    </a:cubicBezTo>
                    <a:cubicBezTo>
                      <a:pt x="387" y="3275"/>
                      <a:pt x="404" y="2117"/>
                      <a:pt x="342" y="987"/>
                    </a:cubicBezTo>
                    <a:cubicBezTo>
                      <a:pt x="325" y="663"/>
                      <a:pt x="301" y="343"/>
                      <a:pt x="278" y="18"/>
                    </a:cubicBezTo>
                    <a:cubicBezTo>
                      <a:pt x="278" y="6"/>
                      <a:pt x="268" y="0"/>
                      <a:pt x="259" y="0"/>
                    </a:cubicBezTo>
                    <a:close/>
                  </a:path>
                </a:pathLst>
              </a:custGeom>
              <a:solidFill>
                <a:srgbClr val="2B5263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2"/>
              <p:cNvSpPr/>
              <p:nvPr/>
            </p:nvSpPr>
            <p:spPr>
              <a:xfrm flipH="1">
                <a:off x="6786333" y="2156029"/>
                <a:ext cx="48939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833" h="822" extrusionOk="0">
                    <a:moveTo>
                      <a:pt x="622" y="0"/>
                    </a:moveTo>
                    <a:cubicBezTo>
                      <a:pt x="611" y="0"/>
                      <a:pt x="597" y="13"/>
                      <a:pt x="604" y="30"/>
                    </a:cubicBezTo>
                    <a:cubicBezTo>
                      <a:pt x="689" y="221"/>
                      <a:pt x="795" y="508"/>
                      <a:pt x="614" y="679"/>
                    </a:cubicBezTo>
                    <a:cubicBezTo>
                      <a:pt x="529" y="760"/>
                      <a:pt x="412" y="784"/>
                      <a:pt x="294" y="784"/>
                    </a:cubicBezTo>
                    <a:cubicBezTo>
                      <a:pt x="204" y="784"/>
                      <a:pt x="113" y="770"/>
                      <a:pt x="34" y="757"/>
                    </a:cubicBezTo>
                    <a:cubicBezTo>
                      <a:pt x="33" y="757"/>
                      <a:pt x="32" y="757"/>
                      <a:pt x="31" y="757"/>
                    </a:cubicBezTo>
                    <a:cubicBezTo>
                      <a:pt x="9" y="757"/>
                      <a:pt x="1" y="791"/>
                      <a:pt x="24" y="795"/>
                    </a:cubicBezTo>
                    <a:cubicBezTo>
                      <a:pt x="105" y="808"/>
                      <a:pt x="197" y="822"/>
                      <a:pt x="288" y="822"/>
                    </a:cubicBezTo>
                    <a:cubicBezTo>
                      <a:pt x="424" y="822"/>
                      <a:pt x="558" y="792"/>
                      <a:pt x="652" y="692"/>
                    </a:cubicBezTo>
                    <a:cubicBezTo>
                      <a:pt x="832" y="504"/>
                      <a:pt x="727" y="217"/>
                      <a:pt x="635" y="9"/>
                    </a:cubicBezTo>
                    <a:cubicBezTo>
                      <a:pt x="633" y="3"/>
                      <a:pt x="628" y="0"/>
                      <a:pt x="622" y="0"/>
                    </a:cubicBezTo>
                    <a:close/>
                  </a:path>
                </a:pathLst>
              </a:custGeom>
              <a:solidFill>
                <a:srgbClr val="2B5263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2"/>
              <p:cNvSpPr/>
              <p:nvPr/>
            </p:nvSpPr>
            <p:spPr>
              <a:xfrm flipH="1">
                <a:off x="6951531" y="2224119"/>
                <a:ext cx="186120" cy="57573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980" extrusionOk="0">
                    <a:moveTo>
                      <a:pt x="3146" y="1"/>
                    </a:moveTo>
                    <a:cubicBezTo>
                      <a:pt x="3139" y="1"/>
                      <a:pt x="3132" y="5"/>
                      <a:pt x="3129" y="14"/>
                    </a:cubicBezTo>
                    <a:cubicBezTo>
                      <a:pt x="3003" y="404"/>
                      <a:pt x="2696" y="717"/>
                      <a:pt x="2313" y="861"/>
                    </a:cubicBezTo>
                    <a:cubicBezTo>
                      <a:pt x="2160" y="918"/>
                      <a:pt x="2004" y="941"/>
                      <a:pt x="1846" y="941"/>
                    </a:cubicBezTo>
                    <a:cubicBezTo>
                      <a:pt x="1788" y="941"/>
                      <a:pt x="1730" y="938"/>
                      <a:pt x="1672" y="933"/>
                    </a:cubicBezTo>
                    <a:cubicBezTo>
                      <a:pt x="1405" y="912"/>
                      <a:pt x="1142" y="865"/>
                      <a:pt x="887" y="813"/>
                    </a:cubicBezTo>
                    <a:cubicBezTo>
                      <a:pt x="597" y="755"/>
                      <a:pt x="313" y="684"/>
                      <a:pt x="33" y="599"/>
                    </a:cubicBezTo>
                    <a:cubicBezTo>
                      <a:pt x="31" y="598"/>
                      <a:pt x="29" y="598"/>
                      <a:pt x="27" y="598"/>
                    </a:cubicBezTo>
                    <a:cubicBezTo>
                      <a:pt x="8" y="598"/>
                      <a:pt x="1" y="629"/>
                      <a:pt x="23" y="635"/>
                    </a:cubicBezTo>
                    <a:cubicBezTo>
                      <a:pt x="545" y="793"/>
                      <a:pt x="1088" y="912"/>
                      <a:pt x="1631" y="967"/>
                    </a:cubicBezTo>
                    <a:cubicBezTo>
                      <a:pt x="1703" y="975"/>
                      <a:pt x="1776" y="979"/>
                      <a:pt x="1848" y="979"/>
                    </a:cubicBezTo>
                    <a:cubicBezTo>
                      <a:pt x="2004" y="979"/>
                      <a:pt x="2157" y="959"/>
                      <a:pt x="2307" y="906"/>
                    </a:cubicBezTo>
                    <a:cubicBezTo>
                      <a:pt x="2494" y="837"/>
                      <a:pt x="2665" y="728"/>
                      <a:pt x="2809" y="591"/>
                    </a:cubicBezTo>
                    <a:cubicBezTo>
                      <a:pt x="2973" y="435"/>
                      <a:pt x="3096" y="240"/>
                      <a:pt x="3164" y="25"/>
                    </a:cubicBezTo>
                    <a:cubicBezTo>
                      <a:pt x="3167" y="10"/>
                      <a:pt x="3157" y="1"/>
                      <a:pt x="3146" y="1"/>
                    </a:cubicBezTo>
                    <a:close/>
                  </a:path>
                </a:pathLst>
              </a:custGeom>
              <a:solidFill>
                <a:srgbClr val="2B5263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2"/>
              <p:cNvSpPr/>
              <p:nvPr/>
            </p:nvSpPr>
            <p:spPr>
              <a:xfrm flipH="1">
                <a:off x="6621659" y="2835458"/>
                <a:ext cx="94705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269" extrusionOk="0">
                    <a:moveTo>
                      <a:pt x="314" y="0"/>
                    </a:moveTo>
                    <a:cubicBezTo>
                      <a:pt x="301" y="0"/>
                      <a:pt x="288" y="8"/>
                      <a:pt x="283" y="20"/>
                    </a:cubicBezTo>
                    <a:lnTo>
                      <a:pt x="4" y="720"/>
                    </a:lnTo>
                    <a:cubicBezTo>
                      <a:pt x="0" y="737"/>
                      <a:pt x="7" y="754"/>
                      <a:pt x="24" y="761"/>
                    </a:cubicBezTo>
                    <a:lnTo>
                      <a:pt x="1283" y="1266"/>
                    </a:lnTo>
                    <a:cubicBezTo>
                      <a:pt x="1287" y="1267"/>
                      <a:pt x="1291" y="1268"/>
                      <a:pt x="1295" y="1268"/>
                    </a:cubicBezTo>
                    <a:cubicBezTo>
                      <a:pt x="1309" y="1268"/>
                      <a:pt x="1322" y="1259"/>
                      <a:pt x="1328" y="1245"/>
                    </a:cubicBezTo>
                    <a:lnTo>
                      <a:pt x="1604" y="549"/>
                    </a:lnTo>
                    <a:cubicBezTo>
                      <a:pt x="1611" y="532"/>
                      <a:pt x="1604" y="511"/>
                      <a:pt x="1587" y="505"/>
                    </a:cubicBezTo>
                    <a:lnTo>
                      <a:pt x="328" y="3"/>
                    </a:lnTo>
                    <a:cubicBezTo>
                      <a:pt x="324" y="1"/>
                      <a:pt x="319" y="0"/>
                      <a:pt x="314" y="0"/>
                    </a:cubicBezTo>
                    <a:close/>
                  </a:path>
                </a:pathLst>
              </a:custGeom>
              <a:solidFill>
                <a:srgbClr val="4868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2"/>
              <p:cNvSpPr/>
              <p:nvPr/>
            </p:nvSpPr>
            <p:spPr>
              <a:xfrm flipH="1">
                <a:off x="6652973" y="2869004"/>
                <a:ext cx="70206" cy="602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026" extrusionOk="0">
                    <a:moveTo>
                      <a:pt x="282" y="1"/>
                    </a:moveTo>
                    <a:cubicBezTo>
                      <a:pt x="268" y="1"/>
                      <a:pt x="255" y="8"/>
                      <a:pt x="249" y="19"/>
                    </a:cubicBezTo>
                    <a:lnTo>
                      <a:pt x="7" y="633"/>
                    </a:lnTo>
                    <a:cubicBezTo>
                      <a:pt x="0" y="647"/>
                      <a:pt x="7" y="664"/>
                      <a:pt x="24" y="671"/>
                    </a:cubicBezTo>
                    <a:lnTo>
                      <a:pt x="905" y="1022"/>
                    </a:lnTo>
                    <a:cubicBezTo>
                      <a:pt x="908" y="1024"/>
                      <a:pt x="912" y="1025"/>
                      <a:pt x="916" y="1025"/>
                    </a:cubicBezTo>
                    <a:cubicBezTo>
                      <a:pt x="928" y="1025"/>
                      <a:pt x="940" y="1018"/>
                      <a:pt x="942" y="1005"/>
                    </a:cubicBezTo>
                    <a:lnTo>
                      <a:pt x="1188" y="395"/>
                    </a:lnTo>
                    <a:cubicBezTo>
                      <a:pt x="1195" y="378"/>
                      <a:pt x="1188" y="361"/>
                      <a:pt x="1171" y="357"/>
                    </a:cubicBezTo>
                    <a:lnTo>
                      <a:pt x="290" y="2"/>
                    </a:lnTo>
                    <a:cubicBezTo>
                      <a:pt x="287" y="1"/>
                      <a:pt x="285" y="1"/>
                      <a:pt x="282" y="1"/>
                    </a:cubicBezTo>
                    <a:close/>
                  </a:path>
                </a:pathLst>
              </a:custGeom>
              <a:solidFill>
                <a:srgbClr val="4868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2"/>
              <p:cNvSpPr/>
              <p:nvPr/>
            </p:nvSpPr>
            <p:spPr>
              <a:xfrm flipH="1">
                <a:off x="6657379" y="2901315"/>
                <a:ext cx="70265" cy="60216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025" extrusionOk="0">
                    <a:moveTo>
                      <a:pt x="282" y="1"/>
                    </a:moveTo>
                    <a:cubicBezTo>
                      <a:pt x="269" y="1"/>
                      <a:pt x="256" y="7"/>
                      <a:pt x="250" y="19"/>
                    </a:cubicBezTo>
                    <a:lnTo>
                      <a:pt x="8" y="633"/>
                    </a:lnTo>
                    <a:cubicBezTo>
                      <a:pt x="1" y="647"/>
                      <a:pt x="8" y="664"/>
                      <a:pt x="24" y="671"/>
                    </a:cubicBezTo>
                    <a:lnTo>
                      <a:pt x="905" y="1022"/>
                    </a:lnTo>
                    <a:cubicBezTo>
                      <a:pt x="909" y="1024"/>
                      <a:pt x="913" y="1025"/>
                      <a:pt x="917" y="1025"/>
                    </a:cubicBezTo>
                    <a:cubicBezTo>
                      <a:pt x="928" y="1025"/>
                      <a:pt x="940" y="1018"/>
                      <a:pt x="943" y="1005"/>
                    </a:cubicBezTo>
                    <a:lnTo>
                      <a:pt x="1189" y="394"/>
                    </a:lnTo>
                    <a:cubicBezTo>
                      <a:pt x="1196" y="377"/>
                      <a:pt x="1189" y="360"/>
                      <a:pt x="1171" y="357"/>
                    </a:cubicBezTo>
                    <a:lnTo>
                      <a:pt x="291" y="1"/>
                    </a:lnTo>
                    <a:cubicBezTo>
                      <a:pt x="288" y="1"/>
                      <a:pt x="285" y="1"/>
                      <a:pt x="282" y="1"/>
                    </a:cubicBezTo>
                    <a:close/>
                  </a:path>
                </a:pathLst>
              </a:custGeom>
              <a:solidFill>
                <a:srgbClr val="4868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2"/>
              <p:cNvSpPr/>
              <p:nvPr/>
            </p:nvSpPr>
            <p:spPr>
              <a:xfrm flipH="1">
                <a:off x="6576540" y="2795979"/>
                <a:ext cx="100580" cy="6944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82" extrusionOk="0">
                    <a:moveTo>
                      <a:pt x="516" y="1"/>
                    </a:moveTo>
                    <a:cubicBezTo>
                      <a:pt x="335" y="1"/>
                      <a:pt x="164" y="108"/>
                      <a:pt x="93" y="286"/>
                    </a:cubicBezTo>
                    <a:cubicBezTo>
                      <a:pt x="1" y="518"/>
                      <a:pt x="114" y="784"/>
                      <a:pt x="346" y="876"/>
                    </a:cubicBezTo>
                    <a:lnTo>
                      <a:pt x="1032" y="1150"/>
                    </a:lnTo>
                    <a:cubicBezTo>
                      <a:pt x="1086" y="1171"/>
                      <a:pt x="1141" y="1181"/>
                      <a:pt x="1196" y="1181"/>
                    </a:cubicBezTo>
                    <a:cubicBezTo>
                      <a:pt x="1376" y="1181"/>
                      <a:pt x="1549" y="1072"/>
                      <a:pt x="1619" y="896"/>
                    </a:cubicBezTo>
                    <a:cubicBezTo>
                      <a:pt x="1712" y="665"/>
                      <a:pt x="1598" y="398"/>
                      <a:pt x="1367" y="307"/>
                    </a:cubicBezTo>
                    <a:lnTo>
                      <a:pt x="684" y="33"/>
                    </a:lnTo>
                    <a:cubicBezTo>
                      <a:pt x="629" y="11"/>
                      <a:pt x="572" y="1"/>
                      <a:pt x="516" y="1"/>
                    </a:cubicBezTo>
                    <a:close/>
                  </a:path>
                </a:pathLst>
              </a:custGeom>
              <a:solidFill>
                <a:srgbClr val="E39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2"/>
              <p:cNvSpPr/>
              <p:nvPr/>
            </p:nvSpPr>
            <p:spPr>
              <a:xfrm flipH="1">
                <a:off x="6625302" y="2870825"/>
                <a:ext cx="79489" cy="57338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976" extrusionOk="0">
                    <a:moveTo>
                      <a:pt x="454" y="0"/>
                    </a:moveTo>
                    <a:cubicBezTo>
                      <a:pt x="295" y="0"/>
                      <a:pt x="145" y="95"/>
                      <a:pt x="83" y="251"/>
                    </a:cubicBezTo>
                    <a:cubicBezTo>
                      <a:pt x="1" y="452"/>
                      <a:pt x="103" y="688"/>
                      <a:pt x="305" y="769"/>
                    </a:cubicBezTo>
                    <a:lnTo>
                      <a:pt x="755" y="947"/>
                    </a:lnTo>
                    <a:cubicBezTo>
                      <a:pt x="803" y="966"/>
                      <a:pt x="852" y="976"/>
                      <a:pt x="901" y="976"/>
                    </a:cubicBezTo>
                    <a:cubicBezTo>
                      <a:pt x="1059" y="976"/>
                      <a:pt x="1211" y="879"/>
                      <a:pt x="1271" y="725"/>
                    </a:cubicBezTo>
                    <a:cubicBezTo>
                      <a:pt x="1353" y="520"/>
                      <a:pt x="1253" y="289"/>
                      <a:pt x="1049" y="207"/>
                    </a:cubicBezTo>
                    <a:lnTo>
                      <a:pt x="602" y="29"/>
                    </a:lnTo>
                    <a:cubicBezTo>
                      <a:pt x="553" y="9"/>
                      <a:pt x="503" y="0"/>
                      <a:pt x="454" y="0"/>
                    </a:cubicBezTo>
                    <a:close/>
                  </a:path>
                </a:pathLst>
              </a:custGeom>
              <a:solidFill>
                <a:srgbClr val="E39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2"/>
              <p:cNvSpPr/>
              <p:nvPr/>
            </p:nvSpPr>
            <p:spPr>
              <a:xfrm flipH="1">
                <a:off x="6647333" y="2904488"/>
                <a:ext cx="70852" cy="5393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18" extrusionOk="0">
                    <a:moveTo>
                      <a:pt x="452" y="1"/>
                    </a:moveTo>
                    <a:cubicBezTo>
                      <a:pt x="294" y="1"/>
                      <a:pt x="145" y="95"/>
                      <a:pt x="82" y="251"/>
                    </a:cubicBezTo>
                    <a:cubicBezTo>
                      <a:pt x="0" y="456"/>
                      <a:pt x="103" y="688"/>
                      <a:pt x="304" y="770"/>
                    </a:cubicBezTo>
                    <a:lnTo>
                      <a:pt x="605" y="890"/>
                    </a:lnTo>
                    <a:cubicBezTo>
                      <a:pt x="653" y="909"/>
                      <a:pt x="703" y="918"/>
                      <a:pt x="751" y="918"/>
                    </a:cubicBezTo>
                    <a:cubicBezTo>
                      <a:pt x="910" y="918"/>
                      <a:pt x="1061" y="822"/>
                      <a:pt x="1123" y="668"/>
                    </a:cubicBezTo>
                    <a:cubicBezTo>
                      <a:pt x="1205" y="463"/>
                      <a:pt x="1103" y="231"/>
                      <a:pt x="898" y="149"/>
                    </a:cubicBezTo>
                    <a:lnTo>
                      <a:pt x="601" y="29"/>
                    </a:lnTo>
                    <a:cubicBezTo>
                      <a:pt x="552" y="10"/>
                      <a:pt x="502" y="1"/>
                      <a:pt x="452" y="1"/>
                    </a:cubicBezTo>
                    <a:close/>
                  </a:path>
                </a:pathLst>
              </a:custGeom>
              <a:solidFill>
                <a:srgbClr val="E39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2"/>
              <p:cNvSpPr/>
              <p:nvPr/>
            </p:nvSpPr>
            <p:spPr>
              <a:xfrm flipH="1">
                <a:off x="6601215" y="2838337"/>
                <a:ext cx="97114" cy="67971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57" extrusionOk="0">
                    <a:moveTo>
                      <a:pt x="516" y="0"/>
                    </a:moveTo>
                    <a:cubicBezTo>
                      <a:pt x="335" y="0"/>
                      <a:pt x="163" y="108"/>
                      <a:pt x="92" y="285"/>
                    </a:cubicBezTo>
                    <a:cubicBezTo>
                      <a:pt x="1" y="517"/>
                      <a:pt x="116" y="783"/>
                      <a:pt x="345" y="876"/>
                    </a:cubicBezTo>
                    <a:lnTo>
                      <a:pt x="970" y="1125"/>
                    </a:lnTo>
                    <a:cubicBezTo>
                      <a:pt x="1024" y="1146"/>
                      <a:pt x="1080" y="1157"/>
                      <a:pt x="1135" y="1157"/>
                    </a:cubicBezTo>
                    <a:cubicBezTo>
                      <a:pt x="1316" y="1157"/>
                      <a:pt x="1489" y="1047"/>
                      <a:pt x="1560" y="869"/>
                    </a:cubicBezTo>
                    <a:cubicBezTo>
                      <a:pt x="1652" y="640"/>
                      <a:pt x="1540" y="374"/>
                      <a:pt x="1307" y="282"/>
                    </a:cubicBezTo>
                    <a:lnTo>
                      <a:pt x="683" y="32"/>
                    </a:lnTo>
                    <a:cubicBezTo>
                      <a:pt x="628" y="10"/>
                      <a:pt x="572" y="0"/>
                      <a:pt x="516" y="0"/>
                    </a:cubicBezTo>
                    <a:close/>
                  </a:path>
                </a:pathLst>
              </a:custGeom>
              <a:solidFill>
                <a:srgbClr val="E39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    </a:t>
                </a:r>
                <a:endParaRPr/>
              </a:p>
            </p:txBody>
          </p:sp>
        </p:grpSp>
        <p:sp>
          <p:nvSpPr>
            <p:cNvPr id="1028" name="Google Shape;1028;p32"/>
            <p:cNvSpPr/>
            <p:nvPr/>
          </p:nvSpPr>
          <p:spPr>
            <a:xfrm>
              <a:off x="6038032" y="2405184"/>
              <a:ext cx="304747" cy="273182"/>
            </a:xfrm>
            <a:custGeom>
              <a:avLst/>
              <a:gdLst/>
              <a:ahLst/>
              <a:cxnLst/>
              <a:rect l="l" t="t" r="r" b="b"/>
              <a:pathLst>
                <a:path w="7656" h="6863" extrusionOk="0">
                  <a:moveTo>
                    <a:pt x="6406" y="1"/>
                  </a:moveTo>
                  <a:cubicBezTo>
                    <a:pt x="5991" y="1"/>
                    <a:pt x="5565" y="203"/>
                    <a:pt x="5372" y="670"/>
                  </a:cubicBezTo>
                  <a:cubicBezTo>
                    <a:pt x="4972" y="1647"/>
                    <a:pt x="4536" y="2616"/>
                    <a:pt x="3945" y="3496"/>
                  </a:cubicBezTo>
                  <a:cubicBezTo>
                    <a:pt x="3713" y="3845"/>
                    <a:pt x="3351" y="4490"/>
                    <a:pt x="2965" y="4664"/>
                  </a:cubicBezTo>
                  <a:cubicBezTo>
                    <a:pt x="2869" y="4709"/>
                    <a:pt x="2910" y="4779"/>
                    <a:pt x="2884" y="4779"/>
                  </a:cubicBezTo>
                  <a:cubicBezTo>
                    <a:pt x="2867" y="4779"/>
                    <a:pt x="2820" y="4748"/>
                    <a:pt x="2682" y="4657"/>
                  </a:cubicBezTo>
                  <a:cubicBezTo>
                    <a:pt x="2456" y="4514"/>
                    <a:pt x="2252" y="4237"/>
                    <a:pt x="2084" y="4036"/>
                  </a:cubicBezTo>
                  <a:cubicBezTo>
                    <a:pt x="1884" y="3796"/>
                    <a:pt x="1648" y="3696"/>
                    <a:pt x="1417" y="3696"/>
                  </a:cubicBezTo>
                  <a:cubicBezTo>
                    <a:pt x="685" y="3696"/>
                    <a:pt x="0" y="4702"/>
                    <a:pt x="630" y="5459"/>
                  </a:cubicBezTo>
                  <a:cubicBezTo>
                    <a:pt x="1095" y="6016"/>
                    <a:pt x="1740" y="6644"/>
                    <a:pt x="2477" y="6818"/>
                  </a:cubicBezTo>
                  <a:cubicBezTo>
                    <a:pt x="2606" y="6848"/>
                    <a:pt x="2731" y="6863"/>
                    <a:pt x="2853" y="6863"/>
                  </a:cubicBezTo>
                  <a:cubicBezTo>
                    <a:pt x="3571" y="6863"/>
                    <a:pt x="4162" y="6367"/>
                    <a:pt x="4652" y="5855"/>
                  </a:cubicBezTo>
                  <a:cubicBezTo>
                    <a:pt x="5925" y="4538"/>
                    <a:pt x="6672" y="2869"/>
                    <a:pt x="7356" y="1206"/>
                  </a:cubicBezTo>
                  <a:cubicBezTo>
                    <a:pt x="7655" y="478"/>
                    <a:pt x="7043" y="1"/>
                    <a:pt x="6406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6038032" y="2883830"/>
              <a:ext cx="304747" cy="273182"/>
            </a:xfrm>
            <a:custGeom>
              <a:avLst/>
              <a:gdLst/>
              <a:ahLst/>
              <a:cxnLst/>
              <a:rect l="l" t="t" r="r" b="b"/>
              <a:pathLst>
                <a:path w="7656" h="6863" extrusionOk="0">
                  <a:moveTo>
                    <a:pt x="6406" y="1"/>
                  </a:moveTo>
                  <a:cubicBezTo>
                    <a:pt x="5991" y="1"/>
                    <a:pt x="5565" y="203"/>
                    <a:pt x="5372" y="670"/>
                  </a:cubicBezTo>
                  <a:cubicBezTo>
                    <a:pt x="4972" y="1647"/>
                    <a:pt x="4536" y="2616"/>
                    <a:pt x="3945" y="3496"/>
                  </a:cubicBezTo>
                  <a:cubicBezTo>
                    <a:pt x="3713" y="3845"/>
                    <a:pt x="3351" y="4490"/>
                    <a:pt x="2965" y="4664"/>
                  </a:cubicBezTo>
                  <a:cubicBezTo>
                    <a:pt x="2869" y="4709"/>
                    <a:pt x="2910" y="4779"/>
                    <a:pt x="2884" y="4779"/>
                  </a:cubicBezTo>
                  <a:cubicBezTo>
                    <a:pt x="2867" y="4779"/>
                    <a:pt x="2820" y="4748"/>
                    <a:pt x="2682" y="4657"/>
                  </a:cubicBezTo>
                  <a:cubicBezTo>
                    <a:pt x="2456" y="4514"/>
                    <a:pt x="2252" y="4237"/>
                    <a:pt x="2084" y="4036"/>
                  </a:cubicBezTo>
                  <a:cubicBezTo>
                    <a:pt x="1884" y="3796"/>
                    <a:pt x="1648" y="3696"/>
                    <a:pt x="1417" y="3696"/>
                  </a:cubicBezTo>
                  <a:cubicBezTo>
                    <a:pt x="685" y="3696"/>
                    <a:pt x="0" y="4702"/>
                    <a:pt x="630" y="5459"/>
                  </a:cubicBezTo>
                  <a:cubicBezTo>
                    <a:pt x="1095" y="6016"/>
                    <a:pt x="1740" y="6644"/>
                    <a:pt x="2477" y="6818"/>
                  </a:cubicBezTo>
                  <a:cubicBezTo>
                    <a:pt x="2606" y="6848"/>
                    <a:pt x="2731" y="6863"/>
                    <a:pt x="2853" y="6863"/>
                  </a:cubicBezTo>
                  <a:cubicBezTo>
                    <a:pt x="3571" y="6863"/>
                    <a:pt x="4162" y="6367"/>
                    <a:pt x="4652" y="5855"/>
                  </a:cubicBezTo>
                  <a:cubicBezTo>
                    <a:pt x="5925" y="4538"/>
                    <a:pt x="6672" y="2869"/>
                    <a:pt x="7356" y="1206"/>
                  </a:cubicBezTo>
                  <a:cubicBezTo>
                    <a:pt x="7655" y="478"/>
                    <a:pt x="7043" y="1"/>
                    <a:pt x="6406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0" name="Google Shape;1030;p32"/>
          <p:cNvSpPr txBox="1">
            <a:spLocks noGrp="1"/>
          </p:cNvSpPr>
          <p:nvPr>
            <p:ph type="title" idx="2"/>
          </p:nvPr>
        </p:nvSpPr>
        <p:spPr>
          <a:xfrm>
            <a:off x="532470" y="1528325"/>
            <a:ext cx="266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FF7C3E"/>
                </a:solidFill>
              </a:rPr>
              <a:t>0</a:t>
            </a:r>
            <a:r>
              <a:rPr lang="es" sz="9600"/>
              <a:t>3</a:t>
            </a:r>
            <a:endParaRPr sz="9600">
              <a:solidFill>
                <a:srgbClr val="FF7C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4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179FC8-F599-0ECC-4FCE-18A1AB14B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89" y="1416062"/>
            <a:ext cx="3247125" cy="2311376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9242A-384D-503B-1E70-52FB6B431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318" y="180279"/>
            <a:ext cx="3175938" cy="2311377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A3F2DA-B982-C073-4FE2-02E9FF8AF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164" y="1630653"/>
            <a:ext cx="3356557" cy="2491655"/>
          </a:xfrm>
          <a:prstGeom prst="rect">
            <a:avLst/>
          </a:prstGeom>
          <a:ln w="88900" cap="sq" cmpd="thickThin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C68168-0EFF-B2C9-4229-8F54EF119B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5318" y="2728787"/>
            <a:ext cx="3247125" cy="2414713"/>
          </a:xfrm>
          <a:prstGeom prst="rect">
            <a:avLst/>
          </a:prstGeom>
          <a:ln w="88900" cap="sq" cmpd="thickThin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9686B63F-58CC-B4EC-0D2B-6A09CD87D645}"/>
              </a:ext>
            </a:extLst>
          </p:cNvPr>
          <p:cNvSpPr/>
          <p:nvPr/>
        </p:nvSpPr>
        <p:spPr>
          <a:xfrm>
            <a:off x="-371082" y="0"/>
            <a:ext cx="3810096" cy="508846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Tạo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phòng</a:t>
            </a:r>
            <a:endParaRPr lang="en-US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3736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999659-A56C-0389-0CE9-B7AD875A6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70" y="2317327"/>
            <a:ext cx="4905304" cy="968338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5BF34AA-2ABE-44D4-D2D7-A761E8AF21D3}"/>
              </a:ext>
            </a:extLst>
          </p:cNvPr>
          <p:cNvGrpSpPr/>
          <p:nvPr/>
        </p:nvGrpSpPr>
        <p:grpSpPr>
          <a:xfrm>
            <a:off x="157387" y="340398"/>
            <a:ext cx="5254996" cy="1701986"/>
            <a:chOff x="157387" y="340398"/>
            <a:chExt cx="5254996" cy="17019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0FB036-65D7-4CD4-0058-CA1C50DA0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5619"/>
            <a:stretch/>
          </p:blipFill>
          <p:spPr>
            <a:xfrm>
              <a:off x="157387" y="700819"/>
              <a:ext cx="5254996" cy="1341565"/>
            </a:xfrm>
            <a:prstGeom prst="rect">
              <a:avLst/>
            </a:prstGeom>
            <a:ln w="88900" cap="sq" cmpd="thickThin">
              <a:solidFill>
                <a:schemeClr val="accent1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12" name="Rounded Rectangle 6">
              <a:extLst>
                <a:ext uri="{FF2B5EF4-FFF2-40B4-BE49-F238E27FC236}">
                  <a16:creationId xmlns:a16="http://schemas.microsoft.com/office/drawing/2014/main" id="{AF2E6B1F-9D11-6FC3-2D9A-3D495F315A43}"/>
                </a:ext>
              </a:extLst>
            </p:cNvPr>
            <p:cNvSpPr/>
            <p:nvPr/>
          </p:nvSpPr>
          <p:spPr>
            <a:xfrm>
              <a:off x="1908893" y="340398"/>
              <a:ext cx="1262126" cy="508846"/>
            </a:xfrm>
            <a:prstGeom prst="roundRect">
              <a:avLst/>
            </a:prstGeom>
            <a:solidFill>
              <a:srgbClr val="E8D0B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>
                  <a:solidFill>
                    <a:srgbClr val="FF7C3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CielBC Rostrum" panose="02000506000000020003" pitchFamily="50" charset="0"/>
                </a:rPr>
                <a:t>1</a:t>
              </a:r>
              <a:endParaRPr lang="en-US" sz="2400" b="1" i="1" dirty="0">
                <a:solidFill>
                  <a:srgbClr val="FF7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6238A76B-DBE1-8A6A-B133-436CD378DDE6}"/>
              </a:ext>
            </a:extLst>
          </p:cNvPr>
          <p:cNvSpPr/>
          <p:nvPr/>
        </p:nvSpPr>
        <p:spPr>
          <a:xfrm>
            <a:off x="5952498" y="2062904"/>
            <a:ext cx="1262126" cy="508846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7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2</a:t>
            </a:r>
            <a:endParaRPr lang="en-US" sz="2400" b="1" i="1" dirty="0">
              <a:solidFill>
                <a:srgbClr val="FF7C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C60D95-59E2-C454-B88C-E9BB9F49B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05" y="3622614"/>
            <a:ext cx="6568541" cy="1300629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01BCAA56-8E9B-6577-D157-84EEA8B814EC}"/>
              </a:ext>
            </a:extLst>
          </p:cNvPr>
          <p:cNvSpPr/>
          <p:nvPr/>
        </p:nvSpPr>
        <p:spPr>
          <a:xfrm>
            <a:off x="2720951" y="3443403"/>
            <a:ext cx="1262126" cy="508846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7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3</a:t>
            </a:r>
            <a:endParaRPr lang="en-US" sz="2400" b="1" i="1" dirty="0">
              <a:solidFill>
                <a:srgbClr val="FF7C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9C01BBA3-DCCF-8FDA-6813-F5E5DBF8D967}"/>
              </a:ext>
            </a:extLst>
          </p:cNvPr>
          <p:cNvSpPr/>
          <p:nvPr/>
        </p:nvSpPr>
        <p:spPr>
          <a:xfrm>
            <a:off x="3884532" y="-34166"/>
            <a:ext cx="5712879" cy="508846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Chat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với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User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chỉ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định</a:t>
            </a:r>
            <a:endParaRPr lang="en-US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093688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9C01BBA3-DCCF-8FDA-6813-F5E5DBF8D967}"/>
              </a:ext>
            </a:extLst>
          </p:cNvPr>
          <p:cNvSpPr/>
          <p:nvPr/>
        </p:nvSpPr>
        <p:spPr>
          <a:xfrm>
            <a:off x="3884532" y="-34166"/>
            <a:ext cx="5712879" cy="508846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Chat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với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User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chỉ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định</a:t>
            </a:r>
            <a:endParaRPr lang="en-US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19611-05CC-01BE-AFE2-A20DDE861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8" y="1320042"/>
            <a:ext cx="4182059" cy="1771897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01BCAA56-8E9B-6577-D157-84EEA8B814EC}"/>
              </a:ext>
            </a:extLst>
          </p:cNvPr>
          <p:cNvSpPr/>
          <p:nvPr/>
        </p:nvSpPr>
        <p:spPr>
          <a:xfrm>
            <a:off x="1639934" y="1011776"/>
            <a:ext cx="1262126" cy="508846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7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4</a:t>
            </a:r>
            <a:endParaRPr lang="en-US" sz="2400" b="1" i="1" dirty="0">
              <a:solidFill>
                <a:srgbClr val="FF7C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F0B06-6A6C-1FC4-FDB9-87B121DBF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746" y="3032108"/>
            <a:ext cx="4334480" cy="1648055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6238A76B-DBE1-8A6A-B133-436CD378DDE6}"/>
              </a:ext>
            </a:extLst>
          </p:cNvPr>
          <p:cNvSpPr/>
          <p:nvPr/>
        </p:nvSpPr>
        <p:spPr>
          <a:xfrm>
            <a:off x="5952498" y="2713144"/>
            <a:ext cx="1262126" cy="508846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7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5</a:t>
            </a:r>
            <a:endParaRPr lang="en-US" sz="2400" b="1" i="1" dirty="0">
              <a:solidFill>
                <a:srgbClr val="FF7C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108337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C307E9F-921E-25B6-2234-2B13BE358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57" y="3193569"/>
            <a:ext cx="3258404" cy="1616306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6DF44F-4584-5247-9886-0D0B41B6F6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810"/>
          <a:stretch/>
        </p:blipFill>
        <p:spPr>
          <a:xfrm>
            <a:off x="5902362" y="899287"/>
            <a:ext cx="2968485" cy="1555747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6238A76B-DBE1-8A6A-B133-436CD378DDE6}"/>
              </a:ext>
            </a:extLst>
          </p:cNvPr>
          <p:cNvSpPr/>
          <p:nvPr/>
        </p:nvSpPr>
        <p:spPr>
          <a:xfrm>
            <a:off x="6755542" y="529552"/>
            <a:ext cx="1262126" cy="508846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7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2</a:t>
            </a:r>
            <a:endParaRPr lang="en-US" sz="2400" b="1" i="1" dirty="0">
              <a:solidFill>
                <a:srgbClr val="FF7C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9C01BBA3-DCCF-8FDA-6813-F5E5DBF8D967}"/>
              </a:ext>
            </a:extLst>
          </p:cNvPr>
          <p:cNvSpPr/>
          <p:nvPr/>
        </p:nvSpPr>
        <p:spPr>
          <a:xfrm>
            <a:off x="3884532" y="-34166"/>
            <a:ext cx="5712879" cy="508846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Chat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với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cả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phòng</a:t>
            </a:r>
            <a:endParaRPr lang="en-US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CCCAF-CA2F-9238-EFD7-C04291DC8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9" y="783975"/>
            <a:ext cx="5387284" cy="4073313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AF2E6B1F-9D11-6FC3-2D9A-3D495F315A43}"/>
              </a:ext>
            </a:extLst>
          </p:cNvPr>
          <p:cNvSpPr/>
          <p:nvPr/>
        </p:nvSpPr>
        <p:spPr>
          <a:xfrm>
            <a:off x="2089888" y="475366"/>
            <a:ext cx="1262126" cy="508846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7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1</a:t>
            </a:r>
            <a:endParaRPr lang="en-US" sz="2400" b="1" i="1" dirty="0">
              <a:solidFill>
                <a:srgbClr val="FF7C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086E2D-69B8-6CB6-4EDA-56ABE3CE8B27}"/>
              </a:ext>
            </a:extLst>
          </p:cNvPr>
          <p:cNvSpPr/>
          <p:nvPr/>
        </p:nvSpPr>
        <p:spPr>
          <a:xfrm>
            <a:off x="6945195" y="2820631"/>
            <a:ext cx="1262126" cy="508846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7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3</a:t>
            </a:r>
            <a:endParaRPr lang="en-US" sz="2400" b="1" i="1" dirty="0">
              <a:solidFill>
                <a:srgbClr val="FF7C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317387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D12F866-BE6E-3828-32DD-F3FB15CC3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218" y="582635"/>
            <a:ext cx="3720031" cy="2410161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9C01BBA3-DCCF-8FDA-6813-F5E5DBF8D967}"/>
              </a:ext>
            </a:extLst>
          </p:cNvPr>
          <p:cNvSpPr/>
          <p:nvPr/>
        </p:nvSpPr>
        <p:spPr>
          <a:xfrm>
            <a:off x="218017" y="-96519"/>
            <a:ext cx="5712879" cy="508846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Ngắt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kết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nối</a:t>
            </a:r>
            <a:endParaRPr lang="en-US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6238A76B-DBE1-8A6A-B133-436CD378DDE6}"/>
              </a:ext>
            </a:extLst>
          </p:cNvPr>
          <p:cNvSpPr/>
          <p:nvPr/>
        </p:nvSpPr>
        <p:spPr>
          <a:xfrm>
            <a:off x="6599574" y="205419"/>
            <a:ext cx="1262126" cy="508846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7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2</a:t>
            </a:r>
            <a:endParaRPr lang="en-US" sz="2400" b="1" i="1" dirty="0">
              <a:solidFill>
                <a:srgbClr val="FF7C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B85FC-D3E7-03FD-3650-91CD9EA76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51" y="921173"/>
            <a:ext cx="4737241" cy="3470487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01BCAA56-8E9B-6577-D157-84EEA8B814EC}"/>
              </a:ext>
            </a:extLst>
          </p:cNvPr>
          <p:cNvSpPr/>
          <p:nvPr/>
        </p:nvSpPr>
        <p:spPr>
          <a:xfrm>
            <a:off x="2026014" y="632670"/>
            <a:ext cx="1262126" cy="508846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7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1</a:t>
            </a:r>
            <a:endParaRPr lang="en-US" sz="2400" b="1" i="1" dirty="0">
              <a:solidFill>
                <a:srgbClr val="FF7C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0E4F13-E237-9CD8-CB47-0AA796697214}"/>
              </a:ext>
            </a:extLst>
          </p:cNvPr>
          <p:cNvCxnSpPr>
            <a:cxnSpLocks/>
          </p:cNvCxnSpPr>
          <p:nvPr/>
        </p:nvCxnSpPr>
        <p:spPr>
          <a:xfrm>
            <a:off x="3234240" y="3386667"/>
            <a:ext cx="650292" cy="35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0F2526E-0E58-04E0-5A0D-1485EA0DC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218" y="3290520"/>
            <a:ext cx="3469044" cy="1852980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B3AAF5FC-7E2B-0054-ACE9-B2E14AC75178}"/>
              </a:ext>
            </a:extLst>
          </p:cNvPr>
          <p:cNvSpPr/>
          <p:nvPr/>
        </p:nvSpPr>
        <p:spPr>
          <a:xfrm>
            <a:off x="6709355" y="3132244"/>
            <a:ext cx="1262126" cy="508846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7C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3</a:t>
            </a:r>
            <a:endParaRPr lang="en-US" sz="2400" b="1" i="1" dirty="0">
              <a:solidFill>
                <a:srgbClr val="FF7C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8739A-D69B-7FA3-1932-4EF48AEBD07B}"/>
              </a:ext>
            </a:extLst>
          </p:cNvPr>
          <p:cNvCxnSpPr>
            <a:cxnSpLocks/>
          </p:cNvCxnSpPr>
          <p:nvPr/>
        </p:nvCxnSpPr>
        <p:spPr>
          <a:xfrm flipH="1" flipV="1">
            <a:off x="5966529" y="1803535"/>
            <a:ext cx="758245" cy="6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E21F02-DAAF-F9FA-4B53-7ADDE9F1B537}"/>
              </a:ext>
            </a:extLst>
          </p:cNvPr>
          <p:cNvCxnSpPr>
            <a:cxnSpLocks/>
          </p:cNvCxnSpPr>
          <p:nvPr/>
        </p:nvCxnSpPr>
        <p:spPr>
          <a:xfrm flipV="1">
            <a:off x="7047593" y="1728772"/>
            <a:ext cx="537279" cy="36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A48B33-337D-9A6F-6702-E087EBF13805}"/>
              </a:ext>
            </a:extLst>
          </p:cNvPr>
          <p:cNvCxnSpPr>
            <a:cxnSpLocks/>
          </p:cNvCxnSpPr>
          <p:nvPr/>
        </p:nvCxnSpPr>
        <p:spPr>
          <a:xfrm flipH="1" flipV="1">
            <a:off x="5904322" y="4360115"/>
            <a:ext cx="758245" cy="6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712E47-A805-3DCD-2BB1-0FA46C77DC1D}"/>
              </a:ext>
            </a:extLst>
          </p:cNvPr>
          <p:cNvCxnSpPr>
            <a:cxnSpLocks/>
          </p:cNvCxnSpPr>
          <p:nvPr/>
        </p:nvCxnSpPr>
        <p:spPr>
          <a:xfrm flipV="1">
            <a:off x="7386818" y="4423205"/>
            <a:ext cx="537279" cy="36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19075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9C01BBA3-DCCF-8FDA-6813-F5E5DBF8D967}"/>
              </a:ext>
            </a:extLst>
          </p:cNvPr>
          <p:cNvSpPr/>
          <p:nvPr/>
        </p:nvSpPr>
        <p:spPr>
          <a:xfrm>
            <a:off x="-81280" y="-34166"/>
            <a:ext cx="9678691" cy="508846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Xử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lý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khi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gửi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tin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nhắn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đến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user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đã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ngắt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kết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nối</a:t>
            </a:r>
            <a:endParaRPr lang="en-US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48A8B-6A83-44F8-B40C-6F1E3D6B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3" y="1258158"/>
            <a:ext cx="7611074" cy="1949177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1769246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2"/>
          <p:cNvSpPr txBox="1">
            <a:spLocks noGrp="1"/>
          </p:cNvSpPr>
          <p:nvPr>
            <p:ph type="ctrTitle"/>
          </p:nvPr>
        </p:nvSpPr>
        <p:spPr>
          <a:xfrm>
            <a:off x="513724" y="3887378"/>
            <a:ext cx="5118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iCiel Cadena" panose="02000503000000020004" pitchFamily="2" charset="0"/>
              </a:rPr>
              <a:t>DONE ~.~</a:t>
            </a:r>
            <a:endParaRPr dirty="0">
              <a:latin typeface="iCiel Cadena" panose="02000503000000020004" pitchFamily="2" charset="0"/>
            </a:endParaRPr>
          </a:p>
        </p:txBody>
      </p:sp>
      <p:sp>
        <p:nvSpPr>
          <p:cNvPr id="893" name="Google Shape;893;p32"/>
          <p:cNvSpPr/>
          <p:nvPr/>
        </p:nvSpPr>
        <p:spPr>
          <a:xfrm flipH="1">
            <a:off x="4291891" y="4608612"/>
            <a:ext cx="4131359" cy="175538"/>
          </a:xfrm>
          <a:custGeom>
            <a:avLst/>
            <a:gdLst/>
            <a:ahLst/>
            <a:cxnLst/>
            <a:rect l="l" t="t" r="r" b="b"/>
            <a:pathLst>
              <a:path w="70321" h="2988" extrusionOk="0">
                <a:moveTo>
                  <a:pt x="32372" y="1"/>
                </a:moveTo>
                <a:cubicBezTo>
                  <a:pt x="14259" y="62"/>
                  <a:pt x="1" y="704"/>
                  <a:pt x="1" y="1493"/>
                </a:cubicBezTo>
                <a:cubicBezTo>
                  <a:pt x="1" y="2318"/>
                  <a:pt x="15745" y="2988"/>
                  <a:pt x="35161" y="2988"/>
                </a:cubicBezTo>
                <a:cubicBezTo>
                  <a:pt x="54581" y="2988"/>
                  <a:pt x="70321" y="2318"/>
                  <a:pt x="70321" y="1493"/>
                </a:cubicBezTo>
                <a:cubicBezTo>
                  <a:pt x="70321" y="1189"/>
                  <a:pt x="68184" y="905"/>
                  <a:pt x="64511" y="667"/>
                </a:cubicBezTo>
                <a:cubicBezTo>
                  <a:pt x="63702" y="1271"/>
                  <a:pt x="62706" y="1625"/>
                  <a:pt x="61627" y="1625"/>
                </a:cubicBezTo>
                <a:lnTo>
                  <a:pt x="35980" y="1625"/>
                </a:lnTo>
                <a:cubicBezTo>
                  <a:pt x="34550" y="1625"/>
                  <a:pt x="33260" y="998"/>
                  <a:pt x="32372" y="1"/>
                </a:cubicBezTo>
                <a:close/>
              </a:path>
            </a:pathLst>
          </a:custGeom>
          <a:solidFill>
            <a:srgbClr val="A2D5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32"/>
          <p:cNvGrpSpPr/>
          <p:nvPr/>
        </p:nvGrpSpPr>
        <p:grpSpPr>
          <a:xfrm>
            <a:off x="4567724" y="727664"/>
            <a:ext cx="4154313" cy="4001322"/>
            <a:chOff x="4567724" y="727664"/>
            <a:chExt cx="4154313" cy="4001322"/>
          </a:xfrm>
        </p:grpSpPr>
        <p:sp>
          <p:nvSpPr>
            <p:cNvPr id="895" name="Google Shape;895;p32"/>
            <p:cNvSpPr/>
            <p:nvPr/>
          </p:nvSpPr>
          <p:spPr>
            <a:xfrm>
              <a:off x="6027764" y="727664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6083721" y="756856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7" name="Google Shape;897;p32"/>
            <p:cNvGrpSpPr/>
            <p:nvPr/>
          </p:nvGrpSpPr>
          <p:grpSpPr>
            <a:xfrm>
              <a:off x="4567724" y="1277838"/>
              <a:ext cx="2130085" cy="3433068"/>
              <a:chOff x="4633351" y="1345102"/>
              <a:chExt cx="2130085" cy="3433068"/>
            </a:xfrm>
          </p:grpSpPr>
          <p:sp>
            <p:nvSpPr>
              <p:cNvPr id="898" name="Google Shape;898;p32"/>
              <p:cNvSpPr/>
              <p:nvPr/>
            </p:nvSpPr>
            <p:spPr>
              <a:xfrm>
                <a:off x="4633351" y="1608896"/>
                <a:ext cx="2130085" cy="3169274"/>
              </a:xfrm>
              <a:custGeom>
                <a:avLst/>
                <a:gdLst/>
                <a:ahLst/>
                <a:cxnLst/>
                <a:rect l="l" t="t" r="r" b="b"/>
                <a:pathLst>
                  <a:path w="53513" h="79620" extrusionOk="0">
                    <a:moveTo>
                      <a:pt x="2909" y="0"/>
                    </a:moveTo>
                    <a:cubicBezTo>
                      <a:pt x="1308" y="0"/>
                      <a:pt x="1" y="1308"/>
                      <a:pt x="1" y="2905"/>
                    </a:cubicBezTo>
                    <a:lnTo>
                      <a:pt x="1" y="76714"/>
                    </a:lnTo>
                    <a:cubicBezTo>
                      <a:pt x="1" y="78312"/>
                      <a:pt x="1308" y="79619"/>
                      <a:pt x="2909" y="79619"/>
                    </a:cubicBezTo>
                    <a:lnTo>
                      <a:pt x="50604" y="79619"/>
                    </a:lnTo>
                    <a:cubicBezTo>
                      <a:pt x="52202" y="79619"/>
                      <a:pt x="53513" y="78312"/>
                      <a:pt x="53513" y="76714"/>
                    </a:cubicBezTo>
                    <a:lnTo>
                      <a:pt x="53513" y="2905"/>
                    </a:lnTo>
                    <a:cubicBezTo>
                      <a:pt x="53513" y="1308"/>
                      <a:pt x="52202" y="0"/>
                      <a:pt x="50604" y="0"/>
                    </a:cubicBezTo>
                    <a:close/>
                  </a:path>
                </a:pathLst>
              </a:custGeom>
              <a:solidFill>
                <a:srgbClr val="4D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2"/>
              <p:cNvSpPr/>
              <p:nvPr/>
            </p:nvSpPr>
            <p:spPr>
              <a:xfrm>
                <a:off x="4740707" y="1768557"/>
                <a:ext cx="1915257" cy="2900113"/>
              </a:xfrm>
              <a:custGeom>
                <a:avLst/>
                <a:gdLst/>
                <a:ahLst/>
                <a:cxnLst/>
                <a:rect l="l" t="t" r="r" b="b"/>
                <a:pathLst>
                  <a:path w="48116" h="72858" extrusionOk="0">
                    <a:moveTo>
                      <a:pt x="2708" y="0"/>
                    </a:moveTo>
                    <a:cubicBezTo>
                      <a:pt x="1219" y="0"/>
                      <a:pt x="1" y="1219"/>
                      <a:pt x="1" y="2707"/>
                    </a:cubicBezTo>
                    <a:lnTo>
                      <a:pt x="1" y="70153"/>
                    </a:lnTo>
                    <a:cubicBezTo>
                      <a:pt x="1" y="71641"/>
                      <a:pt x="1219" y="72857"/>
                      <a:pt x="2708" y="72857"/>
                    </a:cubicBezTo>
                    <a:lnTo>
                      <a:pt x="45412" y="72857"/>
                    </a:lnTo>
                    <a:cubicBezTo>
                      <a:pt x="46900" y="72857"/>
                      <a:pt x="48115" y="71641"/>
                      <a:pt x="48115" y="70153"/>
                    </a:cubicBezTo>
                    <a:lnTo>
                      <a:pt x="48115" y="2707"/>
                    </a:lnTo>
                    <a:cubicBezTo>
                      <a:pt x="48115" y="1219"/>
                      <a:pt x="46900" y="0"/>
                      <a:pt x="454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2"/>
              <p:cNvSpPr/>
              <p:nvPr/>
            </p:nvSpPr>
            <p:spPr>
              <a:xfrm>
                <a:off x="4799421" y="1783484"/>
                <a:ext cx="1797833" cy="2820065"/>
              </a:xfrm>
              <a:custGeom>
                <a:avLst/>
                <a:gdLst/>
                <a:ahLst/>
                <a:cxnLst/>
                <a:rect l="l" t="t" r="r" b="b"/>
                <a:pathLst>
                  <a:path w="45166" h="70847" extrusionOk="0">
                    <a:moveTo>
                      <a:pt x="2970" y="1"/>
                    </a:moveTo>
                    <a:cubicBezTo>
                      <a:pt x="1338" y="1"/>
                      <a:pt x="0" y="1335"/>
                      <a:pt x="0" y="2967"/>
                    </a:cubicBezTo>
                    <a:lnTo>
                      <a:pt x="0" y="67880"/>
                    </a:lnTo>
                    <a:cubicBezTo>
                      <a:pt x="0" y="69512"/>
                      <a:pt x="1338" y="70847"/>
                      <a:pt x="2970" y="70847"/>
                    </a:cubicBezTo>
                    <a:lnTo>
                      <a:pt x="42199" y="70847"/>
                    </a:lnTo>
                    <a:cubicBezTo>
                      <a:pt x="43831" y="70847"/>
                      <a:pt x="45166" y="69512"/>
                      <a:pt x="45166" y="67880"/>
                    </a:cubicBezTo>
                    <a:lnTo>
                      <a:pt x="45166" y="2967"/>
                    </a:lnTo>
                    <a:cubicBezTo>
                      <a:pt x="45166" y="1335"/>
                      <a:pt x="43831" y="1"/>
                      <a:pt x="4219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2"/>
              <p:cNvSpPr/>
              <p:nvPr/>
            </p:nvSpPr>
            <p:spPr>
              <a:xfrm>
                <a:off x="5025120" y="2109575"/>
                <a:ext cx="958783" cy="1783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8" extrusionOk="0">
                    <a:moveTo>
                      <a:pt x="229" y="0"/>
                    </a:moveTo>
                    <a:cubicBezTo>
                      <a:pt x="103" y="0"/>
                      <a:pt x="1" y="99"/>
                      <a:pt x="1" y="222"/>
                    </a:cubicBezTo>
                    <a:cubicBezTo>
                      <a:pt x="1" y="345"/>
                      <a:pt x="103" y="447"/>
                      <a:pt x="229" y="447"/>
                    </a:cubicBezTo>
                    <a:lnTo>
                      <a:pt x="23858" y="447"/>
                    </a:lnTo>
                    <a:cubicBezTo>
                      <a:pt x="23985" y="447"/>
                      <a:pt x="24087" y="345"/>
                      <a:pt x="24087" y="222"/>
                    </a:cubicBezTo>
                    <a:cubicBezTo>
                      <a:pt x="24087" y="99"/>
                      <a:pt x="23985" y="0"/>
                      <a:pt x="2385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2"/>
              <p:cNvSpPr/>
              <p:nvPr/>
            </p:nvSpPr>
            <p:spPr>
              <a:xfrm>
                <a:off x="6087975" y="2036173"/>
                <a:ext cx="303314" cy="296109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439" extrusionOk="0">
                    <a:moveTo>
                      <a:pt x="4646" y="448"/>
                    </a:moveTo>
                    <a:cubicBezTo>
                      <a:pt x="6032" y="448"/>
                      <a:pt x="7162" y="1551"/>
                      <a:pt x="7162" y="2903"/>
                    </a:cubicBezTo>
                    <a:lnTo>
                      <a:pt x="7162" y="4537"/>
                    </a:lnTo>
                    <a:cubicBezTo>
                      <a:pt x="7162" y="5893"/>
                      <a:pt x="6032" y="6992"/>
                      <a:pt x="4646" y="6992"/>
                    </a:cubicBezTo>
                    <a:lnTo>
                      <a:pt x="2973" y="6992"/>
                    </a:lnTo>
                    <a:cubicBezTo>
                      <a:pt x="1585" y="6992"/>
                      <a:pt x="458" y="5893"/>
                      <a:pt x="458" y="4537"/>
                    </a:cubicBezTo>
                    <a:lnTo>
                      <a:pt x="458" y="2903"/>
                    </a:lnTo>
                    <a:cubicBezTo>
                      <a:pt x="458" y="1551"/>
                      <a:pt x="1585" y="448"/>
                      <a:pt x="2973" y="448"/>
                    </a:cubicBezTo>
                    <a:close/>
                    <a:moveTo>
                      <a:pt x="2973" y="1"/>
                    </a:moveTo>
                    <a:cubicBezTo>
                      <a:pt x="1335" y="1"/>
                      <a:pt x="0" y="1301"/>
                      <a:pt x="0" y="2903"/>
                    </a:cubicBezTo>
                    <a:lnTo>
                      <a:pt x="0" y="4537"/>
                    </a:lnTo>
                    <a:cubicBezTo>
                      <a:pt x="0" y="6139"/>
                      <a:pt x="1335" y="7439"/>
                      <a:pt x="2973" y="7439"/>
                    </a:cubicBezTo>
                    <a:lnTo>
                      <a:pt x="4646" y="7439"/>
                    </a:lnTo>
                    <a:cubicBezTo>
                      <a:pt x="6285" y="7439"/>
                      <a:pt x="7619" y="6139"/>
                      <a:pt x="7619" y="4537"/>
                    </a:cubicBezTo>
                    <a:lnTo>
                      <a:pt x="7619" y="2903"/>
                    </a:lnTo>
                    <a:cubicBezTo>
                      <a:pt x="7619" y="1301"/>
                      <a:pt x="6285" y="1"/>
                      <a:pt x="464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2"/>
              <p:cNvSpPr/>
              <p:nvPr/>
            </p:nvSpPr>
            <p:spPr>
              <a:xfrm>
                <a:off x="5025120" y="2591906"/>
                <a:ext cx="958783" cy="17872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9" extrusionOk="0">
                    <a:moveTo>
                      <a:pt x="229" y="1"/>
                    </a:moveTo>
                    <a:cubicBezTo>
                      <a:pt x="103" y="1"/>
                      <a:pt x="1" y="103"/>
                      <a:pt x="1" y="226"/>
                    </a:cubicBezTo>
                    <a:cubicBezTo>
                      <a:pt x="1" y="349"/>
                      <a:pt x="103" y="448"/>
                      <a:pt x="229" y="448"/>
                    </a:cubicBezTo>
                    <a:lnTo>
                      <a:pt x="23858" y="448"/>
                    </a:lnTo>
                    <a:cubicBezTo>
                      <a:pt x="23985" y="448"/>
                      <a:pt x="24087" y="349"/>
                      <a:pt x="24087" y="226"/>
                    </a:cubicBezTo>
                    <a:cubicBezTo>
                      <a:pt x="24087" y="103"/>
                      <a:pt x="23985" y="1"/>
                      <a:pt x="23858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2"/>
              <p:cNvSpPr/>
              <p:nvPr/>
            </p:nvSpPr>
            <p:spPr>
              <a:xfrm>
                <a:off x="6087975" y="2518703"/>
                <a:ext cx="303314" cy="296109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439" extrusionOk="0">
                    <a:moveTo>
                      <a:pt x="4646" y="444"/>
                    </a:moveTo>
                    <a:cubicBezTo>
                      <a:pt x="6032" y="444"/>
                      <a:pt x="7162" y="1546"/>
                      <a:pt x="7162" y="2902"/>
                    </a:cubicBezTo>
                    <a:lnTo>
                      <a:pt x="7162" y="4537"/>
                    </a:lnTo>
                    <a:cubicBezTo>
                      <a:pt x="7162" y="5889"/>
                      <a:pt x="6032" y="6991"/>
                      <a:pt x="4646" y="6991"/>
                    </a:cubicBezTo>
                    <a:lnTo>
                      <a:pt x="2973" y="6991"/>
                    </a:lnTo>
                    <a:cubicBezTo>
                      <a:pt x="1585" y="6991"/>
                      <a:pt x="458" y="5889"/>
                      <a:pt x="458" y="4537"/>
                    </a:cubicBezTo>
                    <a:lnTo>
                      <a:pt x="458" y="2902"/>
                    </a:lnTo>
                    <a:cubicBezTo>
                      <a:pt x="458" y="1546"/>
                      <a:pt x="1585" y="444"/>
                      <a:pt x="2973" y="444"/>
                    </a:cubicBezTo>
                    <a:close/>
                    <a:moveTo>
                      <a:pt x="2973" y="1"/>
                    </a:moveTo>
                    <a:cubicBezTo>
                      <a:pt x="1335" y="1"/>
                      <a:pt x="0" y="1301"/>
                      <a:pt x="0" y="2902"/>
                    </a:cubicBezTo>
                    <a:lnTo>
                      <a:pt x="0" y="4537"/>
                    </a:lnTo>
                    <a:cubicBezTo>
                      <a:pt x="0" y="6134"/>
                      <a:pt x="1335" y="7439"/>
                      <a:pt x="2973" y="7439"/>
                    </a:cubicBezTo>
                    <a:lnTo>
                      <a:pt x="4646" y="7439"/>
                    </a:lnTo>
                    <a:cubicBezTo>
                      <a:pt x="6285" y="7439"/>
                      <a:pt x="7619" y="6134"/>
                      <a:pt x="7619" y="4537"/>
                    </a:cubicBezTo>
                    <a:lnTo>
                      <a:pt x="7619" y="2902"/>
                    </a:lnTo>
                    <a:cubicBezTo>
                      <a:pt x="7619" y="1301"/>
                      <a:pt x="6285" y="1"/>
                      <a:pt x="4646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2"/>
              <p:cNvSpPr/>
              <p:nvPr/>
            </p:nvSpPr>
            <p:spPr>
              <a:xfrm>
                <a:off x="5025120" y="3079437"/>
                <a:ext cx="958783" cy="1783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8" extrusionOk="0">
                    <a:moveTo>
                      <a:pt x="229" y="1"/>
                    </a:moveTo>
                    <a:cubicBezTo>
                      <a:pt x="103" y="1"/>
                      <a:pt x="1" y="100"/>
                      <a:pt x="1" y="223"/>
                    </a:cubicBezTo>
                    <a:cubicBezTo>
                      <a:pt x="1" y="346"/>
                      <a:pt x="103" y="448"/>
                      <a:pt x="229" y="448"/>
                    </a:cubicBezTo>
                    <a:lnTo>
                      <a:pt x="23858" y="448"/>
                    </a:lnTo>
                    <a:cubicBezTo>
                      <a:pt x="23985" y="448"/>
                      <a:pt x="24087" y="346"/>
                      <a:pt x="24087" y="223"/>
                    </a:cubicBezTo>
                    <a:cubicBezTo>
                      <a:pt x="24087" y="100"/>
                      <a:pt x="23985" y="1"/>
                      <a:pt x="23858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2"/>
              <p:cNvSpPr/>
              <p:nvPr/>
            </p:nvSpPr>
            <p:spPr>
              <a:xfrm>
                <a:off x="6087975" y="3006074"/>
                <a:ext cx="303314" cy="296109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439" extrusionOk="0">
                    <a:moveTo>
                      <a:pt x="4646" y="448"/>
                    </a:moveTo>
                    <a:cubicBezTo>
                      <a:pt x="6032" y="448"/>
                      <a:pt x="7162" y="1550"/>
                      <a:pt x="7162" y="2902"/>
                    </a:cubicBezTo>
                    <a:lnTo>
                      <a:pt x="7162" y="4537"/>
                    </a:lnTo>
                    <a:cubicBezTo>
                      <a:pt x="7162" y="5892"/>
                      <a:pt x="6032" y="6991"/>
                      <a:pt x="4646" y="6991"/>
                    </a:cubicBezTo>
                    <a:lnTo>
                      <a:pt x="2973" y="6991"/>
                    </a:lnTo>
                    <a:cubicBezTo>
                      <a:pt x="1585" y="6991"/>
                      <a:pt x="458" y="5892"/>
                      <a:pt x="458" y="4537"/>
                    </a:cubicBezTo>
                    <a:lnTo>
                      <a:pt x="458" y="2902"/>
                    </a:lnTo>
                    <a:cubicBezTo>
                      <a:pt x="458" y="1550"/>
                      <a:pt x="1585" y="448"/>
                      <a:pt x="2973" y="448"/>
                    </a:cubicBezTo>
                    <a:close/>
                    <a:moveTo>
                      <a:pt x="2973" y="0"/>
                    </a:moveTo>
                    <a:cubicBezTo>
                      <a:pt x="1335" y="0"/>
                      <a:pt x="0" y="1301"/>
                      <a:pt x="0" y="2902"/>
                    </a:cubicBezTo>
                    <a:lnTo>
                      <a:pt x="0" y="4537"/>
                    </a:lnTo>
                    <a:cubicBezTo>
                      <a:pt x="0" y="6138"/>
                      <a:pt x="1335" y="7438"/>
                      <a:pt x="2973" y="7438"/>
                    </a:cubicBezTo>
                    <a:lnTo>
                      <a:pt x="4646" y="7438"/>
                    </a:lnTo>
                    <a:cubicBezTo>
                      <a:pt x="6285" y="7438"/>
                      <a:pt x="7619" y="6138"/>
                      <a:pt x="7619" y="4537"/>
                    </a:cubicBezTo>
                    <a:lnTo>
                      <a:pt x="7619" y="2902"/>
                    </a:lnTo>
                    <a:cubicBezTo>
                      <a:pt x="7619" y="1301"/>
                      <a:pt x="6285" y="0"/>
                      <a:pt x="4646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2"/>
              <p:cNvSpPr/>
              <p:nvPr/>
            </p:nvSpPr>
            <p:spPr>
              <a:xfrm>
                <a:off x="5021420" y="4094835"/>
                <a:ext cx="958783" cy="1779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7" extrusionOk="0">
                    <a:moveTo>
                      <a:pt x="229" y="0"/>
                    </a:moveTo>
                    <a:cubicBezTo>
                      <a:pt x="103" y="0"/>
                      <a:pt x="1" y="103"/>
                      <a:pt x="1" y="225"/>
                    </a:cubicBezTo>
                    <a:cubicBezTo>
                      <a:pt x="1" y="348"/>
                      <a:pt x="103" y="447"/>
                      <a:pt x="229" y="447"/>
                    </a:cubicBezTo>
                    <a:lnTo>
                      <a:pt x="23858" y="447"/>
                    </a:lnTo>
                    <a:cubicBezTo>
                      <a:pt x="23985" y="447"/>
                      <a:pt x="24087" y="348"/>
                      <a:pt x="24087" y="225"/>
                    </a:cubicBezTo>
                    <a:cubicBezTo>
                      <a:pt x="24087" y="103"/>
                      <a:pt x="23985" y="0"/>
                      <a:pt x="2385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2"/>
              <p:cNvSpPr/>
              <p:nvPr/>
            </p:nvSpPr>
            <p:spPr>
              <a:xfrm>
                <a:off x="5025120" y="2218125"/>
                <a:ext cx="958783" cy="1783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8" extrusionOk="0">
                    <a:moveTo>
                      <a:pt x="229" y="0"/>
                    </a:moveTo>
                    <a:cubicBezTo>
                      <a:pt x="103" y="0"/>
                      <a:pt x="1" y="100"/>
                      <a:pt x="1" y="222"/>
                    </a:cubicBezTo>
                    <a:cubicBezTo>
                      <a:pt x="1" y="349"/>
                      <a:pt x="103" y="448"/>
                      <a:pt x="229" y="448"/>
                    </a:cubicBezTo>
                    <a:lnTo>
                      <a:pt x="23858" y="448"/>
                    </a:lnTo>
                    <a:cubicBezTo>
                      <a:pt x="23985" y="448"/>
                      <a:pt x="24087" y="349"/>
                      <a:pt x="24087" y="222"/>
                    </a:cubicBezTo>
                    <a:cubicBezTo>
                      <a:pt x="24087" y="100"/>
                      <a:pt x="23985" y="0"/>
                      <a:pt x="2385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2"/>
              <p:cNvSpPr/>
              <p:nvPr/>
            </p:nvSpPr>
            <p:spPr>
              <a:xfrm>
                <a:off x="5025120" y="2700656"/>
                <a:ext cx="958783" cy="1767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4" extrusionOk="0">
                    <a:moveTo>
                      <a:pt x="229" y="0"/>
                    </a:moveTo>
                    <a:cubicBezTo>
                      <a:pt x="103" y="0"/>
                      <a:pt x="1" y="99"/>
                      <a:pt x="1" y="222"/>
                    </a:cubicBezTo>
                    <a:cubicBezTo>
                      <a:pt x="1" y="345"/>
                      <a:pt x="103" y="443"/>
                      <a:pt x="229" y="443"/>
                    </a:cubicBezTo>
                    <a:lnTo>
                      <a:pt x="23858" y="443"/>
                    </a:lnTo>
                    <a:cubicBezTo>
                      <a:pt x="23985" y="443"/>
                      <a:pt x="24087" y="345"/>
                      <a:pt x="24087" y="222"/>
                    </a:cubicBezTo>
                    <a:cubicBezTo>
                      <a:pt x="24087" y="99"/>
                      <a:pt x="23985" y="0"/>
                      <a:pt x="2385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2"/>
              <p:cNvSpPr/>
              <p:nvPr/>
            </p:nvSpPr>
            <p:spPr>
              <a:xfrm>
                <a:off x="5025120" y="3187987"/>
                <a:ext cx="958783" cy="17872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9" extrusionOk="0">
                    <a:moveTo>
                      <a:pt x="229" y="1"/>
                    </a:moveTo>
                    <a:cubicBezTo>
                      <a:pt x="103" y="1"/>
                      <a:pt x="1" y="100"/>
                      <a:pt x="1" y="226"/>
                    </a:cubicBezTo>
                    <a:cubicBezTo>
                      <a:pt x="1" y="349"/>
                      <a:pt x="103" y="448"/>
                      <a:pt x="229" y="448"/>
                    </a:cubicBezTo>
                    <a:lnTo>
                      <a:pt x="23858" y="448"/>
                    </a:lnTo>
                    <a:cubicBezTo>
                      <a:pt x="23985" y="448"/>
                      <a:pt x="24087" y="349"/>
                      <a:pt x="24087" y="226"/>
                    </a:cubicBezTo>
                    <a:cubicBezTo>
                      <a:pt x="24087" y="100"/>
                      <a:pt x="23985" y="1"/>
                      <a:pt x="23858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2"/>
              <p:cNvSpPr/>
              <p:nvPr/>
            </p:nvSpPr>
            <p:spPr>
              <a:xfrm>
                <a:off x="5021420" y="4203505"/>
                <a:ext cx="958783" cy="1771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5" extrusionOk="0">
                    <a:moveTo>
                      <a:pt x="229" y="1"/>
                    </a:moveTo>
                    <a:cubicBezTo>
                      <a:pt x="103" y="1"/>
                      <a:pt x="1" y="100"/>
                      <a:pt x="1" y="223"/>
                    </a:cubicBezTo>
                    <a:cubicBezTo>
                      <a:pt x="1" y="346"/>
                      <a:pt x="103" y="445"/>
                      <a:pt x="229" y="445"/>
                    </a:cubicBezTo>
                    <a:lnTo>
                      <a:pt x="23858" y="445"/>
                    </a:lnTo>
                    <a:cubicBezTo>
                      <a:pt x="23985" y="445"/>
                      <a:pt x="24087" y="346"/>
                      <a:pt x="24087" y="223"/>
                    </a:cubicBezTo>
                    <a:cubicBezTo>
                      <a:pt x="24087" y="100"/>
                      <a:pt x="23985" y="1"/>
                      <a:pt x="23858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2"/>
              <p:cNvSpPr/>
              <p:nvPr/>
            </p:nvSpPr>
            <p:spPr>
              <a:xfrm>
                <a:off x="6084275" y="4021592"/>
                <a:ext cx="303314" cy="296109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439" extrusionOk="0">
                    <a:moveTo>
                      <a:pt x="4646" y="443"/>
                    </a:moveTo>
                    <a:cubicBezTo>
                      <a:pt x="6032" y="443"/>
                      <a:pt x="7162" y="1546"/>
                      <a:pt x="7162" y="2901"/>
                    </a:cubicBezTo>
                    <a:lnTo>
                      <a:pt x="7162" y="4536"/>
                    </a:lnTo>
                    <a:cubicBezTo>
                      <a:pt x="7162" y="5888"/>
                      <a:pt x="6032" y="6991"/>
                      <a:pt x="4646" y="6991"/>
                    </a:cubicBezTo>
                    <a:lnTo>
                      <a:pt x="2973" y="6991"/>
                    </a:lnTo>
                    <a:cubicBezTo>
                      <a:pt x="1585" y="6991"/>
                      <a:pt x="458" y="5888"/>
                      <a:pt x="458" y="4536"/>
                    </a:cubicBezTo>
                    <a:lnTo>
                      <a:pt x="458" y="2901"/>
                    </a:lnTo>
                    <a:cubicBezTo>
                      <a:pt x="458" y="1546"/>
                      <a:pt x="1585" y="443"/>
                      <a:pt x="2973" y="443"/>
                    </a:cubicBezTo>
                    <a:close/>
                    <a:moveTo>
                      <a:pt x="2973" y="0"/>
                    </a:moveTo>
                    <a:cubicBezTo>
                      <a:pt x="1335" y="0"/>
                      <a:pt x="0" y="1300"/>
                      <a:pt x="0" y="2901"/>
                    </a:cubicBezTo>
                    <a:lnTo>
                      <a:pt x="0" y="4536"/>
                    </a:lnTo>
                    <a:cubicBezTo>
                      <a:pt x="0" y="6134"/>
                      <a:pt x="1335" y="7438"/>
                      <a:pt x="2973" y="7438"/>
                    </a:cubicBezTo>
                    <a:lnTo>
                      <a:pt x="4646" y="7438"/>
                    </a:lnTo>
                    <a:cubicBezTo>
                      <a:pt x="6285" y="7438"/>
                      <a:pt x="7619" y="6134"/>
                      <a:pt x="7619" y="4536"/>
                    </a:cubicBezTo>
                    <a:lnTo>
                      <a:pt x="7619" y="2901"/>
                    </a:lnTo>
                    <a:cubicBezTo>
                      <a:pt x="7619" y="1300"/>
                      <a:pt x="6285" y="0"/>
                      <a:pt x="4646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2"/>
              <p:cNvSpPr/>
              <p:nvPr/>
            </p:nvSpPr>
            <p:spPr>
              <a:xfrm>
                <a:off x="6103659" y="2002457"/>
                <a:ext cx="304747" cy="273182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6863" extrusionOk="0">
                    <a:moveTo>
                      <a:pt x="6406" y="1"/>
                    </a:moveTo>
                    <a:cubicBezTo>
                      <a:pt x="5991" y="1"/>
                      <a:pt x="5565" y="203"/>
                      <a:pt x="5372" y="670"/>
                    </a:cubicBezTo>
                    <a:cubicBezTo>
                      <a:pt x="4972" y="1647"/>
                      <a:pt x="4536" y="2616"/>
                      <a:pt x="3945" y="3496"/>
                    </a:cubicBezTo>
                    <a:cubicBezTo>
                      <a:pt x="3713" y="3845"/>
                      <a:pt x="3351" y="4490"/>
                      <a:pt x="2965" y="4664"/>
                    </a:cubicBezTo>
                    <a:cubicBezTo>
                      <a:pt x="2869" y="4709"/>
                      <a:pt x="2910" y="4779"/>
                      <a:pt x="2884" y="4779"/>
                    </a:cubicBezTo>
                    <a:cubicBezTo>
                      <a:pt x="2867" y="4779"/>
                      <a:pt x="2820" y="4748"/>
                      <a:pt x="2682" y="4657"/>
                    </a:cubicBezTo>
                    <a:cubicBezTo>
                      <a:pt x="2456" y="4514"/>
                      <a:pt x="2252" y="4237"/>
                      <a:pt x="2084" y="4036"/>
                    </a:cubicBezTo>
                    <a:cubicBezTo>
                      <a:pt x="1884" y="3796"/>
                      <a:pt x="1648" y="3696"/>
                      <a:pt x="1417" y="3696"/>
                    </a:cubicBezTo>
                    <a:cubicBezTo>
                      <a:pt x="685" y="3696"/>
                      <a:pt x="0" y="4702"/>
                      <a:pt x="630" y="5459"/>
                    </a:cubicBezTo>
                    <a:cubicBezTo>
                      <a:pt x="1095" y="6016"/>
                      <a:pt x="1740" y="6644"/>
                      <a:pt x="2477" y="6818"/>
                    </a:cubicBezTo>
                    <a:cubicBezTo>
                      <a:pt x="2606" y="6848"/>
                      <a:pt x="2731" y="6863"/>
                      <a:pt x="2853" y="6863"/>
                    </a:cubicBezTo>
                    <a:cubicBezTo>
                      <a:pt x="3571" y="6863"/>
                      <a:pt x="4162" y="6367"/>
                      <a:pt x="4652" y="5855"/>
                    </a:cubicBezTo>
                    <a:cubicBezTo>
                      <a:pt x="5925" y="4538"/>
                      <a:pt x="6672" y="2869"/>
                      <a:pt x="7356" y="1206"/>
                    </a:cubicBezTo>
                    <a:cubicBezTo>
                      <a:pt x="7655" y="478"/>
                      <a:pt x="7043" y="1"/>
                      <a:pt x="6406" y="1"/>
                    </a:cubicBez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2"/>
              <p:cNvSpPr/>
              <p:nvPr/>
            </p:nvSpPr>
            <p:spPr>
              <a:xfrm>
                <a:off x="5282465" y="1608896"/>
                <a:ext cx="831885" cy="159698"/>
              </a:xfrm>
              <a:custGeom>
                <a:avLst/>
                <a:gdLst/>
                <a:ahLst/>
                <a:cxnLst/>
                <a:rect l="l" t="t" r="r" b="b"/>
                <a:pathLst>
                  <a:path w="20899" h="4012" extrusionOk="0">
                    <a:moveTo>
                      <a:pt x="18" y="0"/>
                    </a:moveTo>
                    <a:cubicBezTo>
                      <a:pt x="8" y="103"/>
                      <a:pt x="0" y="208"/>
                      <a:pt x="0" y="314"/>
                    </a:cubicBezTo>
                    <a:lnTo>
                      <a:pt x="0" y="4011"/>
                    </a:lnTo>
                    <a:lnTo>
                      <a:pt x="20899" y="4011"/>
                    </a:lnTo>
                    <a:lnTo>
                      <a:pt x="20899" y="314"/>
                    </a:lnTo>
                    <a:cubicBezTo>
                      <a:pt x="20899" y="208"/>
                      <a:pt x="20892" y="103"/>
                      <a:pt x="20879" y="0"/>
                    </a:cubicBezTo>
                    <a:close/>
                  </a:path>
                </a:pathLst>
              </a:custGeom>
              <a:solidFill>
                <a:srgbClr val="291E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2"/>
              <p:cNvSpPr/>
              <p:nvPr/>
            </p:nvSpPr>
            <p:spPr>
              <a:xfrm>
                <a:off x="5282465" y="1768557"/>
                <a:ext cx="831885" cy="14967"/>
              </a:xfrm>
              <a:custGeom>
                <a:avLst/>
                <a:gdLst/>
                <a:ahLst/>
                <a:cxnLst/>
                <a:rect l="l" t="t" r="r" b="b"/>
                <a:pathLst>
                  <a:path w="20899" h="376" extrusionOk="0">
                    <a:moveTo>
                      <a:pt x="0" y="0"/>
                    </a:moveTo>
                    <a:lnTo>
                      <a:pt x="0" y="317"/>
                    </a:lnTo>
                    <a:lnTo>
                      <a:pt x="0" y="376"/>
                    </a:lnTo>
                    <a:lnTo>
                      <a:pt x="20899" y="376"/>
                    </a:lnTo>
                    <a:lnTo>
                      <a:pt x="20899" y="317"/>
                    </a:lnTo>
                    <a:lnTo>
                      <a:pt x="20899" y="0"/>
                    </a:lnTo>
                    <a:close/>
                  </a:path>
                </a:pathLst>
              </a:custGeom>
              <a:solidFill>
                <a:srgbClr val="4E51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2"/>
              <p:cNvSpPr/>
              <p:nvPr/>
            </p:nvSpPr>
            <p:spPr>
              <a:xfrm>
                <a:off x="5282465" y="1783484"/>
                <a:ext cx="831885" cy="104409"/>
              </a:xfrm>
              <a:custGeom>
                <a:avLst/>
                <a:gdLst/>
                <a:ahLst/>
                <a:cxnLst/>
                <a:rect l="l" t="t" r="r" b="b"/>
                <a:pathLst>
                  <a:path w="20899" h="2623" extrusionOk="0">
                    <a:moveTo>
                      <a:pt x="0" y="1"/>
                    </a:moveTo>
                    <a:cubicBezTo>
                      <a:pt x="31" y="1448"/>
                      <a:pt x="1253" y="2622"/>
                      <a:pt x="2742" y="2622"/>
                    </a:cubicBezTo>
                    <a:lnTo>
                      <a:pt x="18154" y="2622"/>
                    </a:lnTo>
                    <a:cubicBezTo>
                      <a:pt x="19642" y="2622"/>
                      <a:pt x="20865" y="1448"/>
                      <a:pt x="20899" y="1"/>
                    </a:cubicBezTo>
                    <a:close/>
                  </a:path>
                </a:pathLst>
              </a:custGeom>
              <a:solidFill>
                <a:srgbClr val="827F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2"/>
              <p:cNvSpPr/>
              <p:nvPr/>
            </p:nvSpPr>
            <p:spPr>
              <a:xfrm>
                <a:off x="5282465" y="1345102"/>
                <a:ext cx="831885" cy="515992"/>
              </a:xfrm>
              <a:custGeom>
                <a:avLst/>
                <a:gdLst/>
                <a:ahLst/>
                <a:cxnLst/>
                <a:rect l="l" t="t" r="r" b="b"/>
                <a:pathLst>
                  <a:path w="20899" h="12963" extrusionOk="0">
                    <a:moveTo>
                      <a:pt x="12098" y="1599"/>
                    </a:moveTo>
                    <a:cubicBezTo>
                      <a:pt x="12505" y="1599"/>
                      <a:pt x="12836" y="1923"/>
                      <a:pt x="12836" y="2319"/>
                    </a:cubicBezTo>
                    <a:cubicBezTo>
                      <a:pt x="12836" y="2715"/>
                      <a:pt x="12505" y="3036"/>
                      <a:pt x="12098" y="3036"/>
                    </a:cubicBezTo>
                    <a:lnTo>
                      <a:pt x="8798" y="3036"/>
                    </a:lnTo>
                    <a:cubicBezTo>
                      <a:pt x="8391" y="3036"/>
                      <a:pt x="8060" y="2715"/>
                      <a:pt x="8060" y="2319"/>
                    </a:cubicBezTo>
                    <a:cubicBezTo>
                      <a:pt x="8060" y="1923"/>
                      <a:pt x="8391" y="1599"/>
                      <a:pt x="8798" y="1599"/>
                    </a:cubicBezTo>
                    <a:close/>
                    <a:moveTo>
                      <a:pt x="7930" y="1"/>
                    </a:moveTo>
                    <a:cubicBezTo>
                      <a:pt x="6422" y="1"/>
                      <a:pt x="5185" y="1206"/>
                      <a:pt x="5185" y="2681"/>
                    </a:cubicBezTo>
                    <a:lnTo>
                      <a:pt x="5185" y="3593"/>
                    </a:lnTo>
                    <a:lnTo>
                      <a:pt x="2742" y="3593"/>
                    </a:lnTo>
                    <a:cubicBezTo>
                      <a:pt x="1233" y="3593"/>
                      <a:pt x="0" y="4797"/>
                      <a:pt x="0" y="6272"/>
                    </a:cubicBezTo>
                    <a:lnTo>
                      <a:pt x="0" y="10286"/>
                    </a:lnTo>
                    <a:cubicBezTo>
                      <a:pt x="0" y="11757"/>
                      <a:pt x="1233" y="12963"/>
                      <a:pt x="2742" y="12963"/>
                    </a:cubicBezTo>
                    <a:lnTo>
                      <a:pt x="18154" y="12963"/>
                    </a:lnTo>
                    <a:cubicBezTo>
                      <a:pt x="19663" y="12963"/>
                      <a:pt x="20899" y="11757"/>
                      <a:pt x="20899" y="10286"/>
                    </a:cubicBezTo>
                    <a:lnTo>
                      <a:pt x="20899" y="6272"/>
                    </a:lnTo>
                    <a:cubicBezTo>
                      <a:pt x="20899" y="4797"/>
                      <a:pt x="19663" y="3593"/>
                      <a:pt x="18154" y="3593"/>
                    </a:cubicBezTo>
                    <a:lnTo>
                      <a:pt x="15710" y="3593"/>
                    </a:lnTo>
                    <a:lnTo>
                      <a:pt x="15710" y="2681"/>
                    </a:lnTo>
                    <a:cubicBezTo>
                      <a:pt x="15710" y="1206"/>
                      <a:pt x="14478" y="1"/>
                      <a:pt x="12968" y="1"/>
                    </a:cubicBezTo>
                    <a:close/>
                  </a:path>
                </a:pathLst>
              </a:custGeom>
              <a:solidFill>
                <a:srgbClr val="E8EE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2"/>
              <p:cNvSpPr/>
              <p:nvPr/>
            </p:nvSpPr>
            <p:spPr>
              <a:xfrm>
                <a:off x="5336282" y="1680745"/>
                <a:ext cx="35227" cy="26709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71" extrusionOk="0">
                    <a:moveTo>
                      <a:pt x="444" y="1"/>
                    </a:moveTo>
                    <a:cubicBezTo>
                      <a:pt x="3" y="1"/>
                      <a:pt x="0" y="670"/>
                      <a:pt x="444" y="670"/>
                    </a:cubicBezTo>
                    <a:cubicBezTo>
                      <a:pt x="884" y="670"/>
                      <a:pt x="884" y="1"/>
                      <a:pt x="4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2"/>
              <p:cNvSpPr/>
              <p:nvPr/>
            </p:nvSpPr>
            <p:spPr>
              <a:xfrm>
                <a:off x="5338471" y="1726363"/>
                <a:ext cx="126381" cy="98876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84" extrusionOk="0">
                    <a:moveTo>
                      <a:pt x="457" y="1"/>
                    </a:moveTo>
                    <a:cubicBezTo>
                      <a:pt x="286" y="1"/>
                      <a:pt x="101" y="107"/>
                      <a:pt x="75" y="319"/>
                    </a:cubicBezTo>
                    <a:cubicBezTo>
                      <a:pt x="0" y="927"/>
                      <a:pt x="102" y="1538"/>
                      <a:pt x="608" y="1944"/>
                    </a:cubicBezTo>
                    <a:cubicBezTo>
                      <a:pt x="1195" y="2419"/>
                      <a:pt x="2004" y="2460"/>
                      <a:pt x="2731" y="2483"/>
                    </a:cubicBezTo>
                    <a:cubicBezTo>
                      <a:pt x="2735" y="2484"/>
                      <a:pt x="2740" y="2484"/>
                      <a:pt x="2744" y="2484"/>
                    </a:cubicBezTo>
                    <a:cubicBezTo>
                      <a:pt x="3175" y="2484"/>
                      <a:pt x="3167" y="1828"/>
                      <a:pt x="2731" y="1814"/>
                    </a:cubicBezTo>
                    <a:cubicBezTo>
                      <a:pt x="2195" y="1798"/>
                      <a:pt x="1563" y="1798"/>
                      <a:pt x="1106" y="1477"/>
                    </a:cubicBezTo>
                    <a:cubicBezTo>
                      <a:pt x="710" y="1200"/>
                      <a:pt x="706" y="756"/>
                      <a:pt x="758" y="319"/>
                    </a:cubicBezTo>
                    <a:cubicBezTo>
                      <a:pt x="785" y="106"/>
                      <a:pt x="628" y="1"/>
                      <a:pt x="4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2"/>
              <p:cNvSpPr/>
              <p:nvPr/>
            </p:nvSpPr>
            <p:spPr>
              <a:xfrm>
                <a:off x="5021420" y="3604223"/>
                <a:ext cx="958783" cy="1779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7" extrusionOk="0">
                    <a:moveTo>
                      <a:pt x="229" y="0"/>
                    </a:moveTo>
                    <a:cubicBezTo>
                      <a:pt x="103" y="0"/>
                      <a:pt x="1" y="103"/>
                      <a:pt x="1" y="225"/>
                    </a:cubicBezTo>
                    <a:cubicBezTo>
                      <a:pt x="1" y="348"/>
                      <a:pt x="103" y="447"/>
                      <a:pt x="229" y="447"/>
                    </a:cubicBezTo>
                    <a:lnTo>
                      <a:pt x="23858" y="447"/>
                    </a:lnTo>
                    <a:cubicBezTo>
                      <a:pt x="23985" y="447"/>
                      <a:pt x="24087" y="348"/>
                      <a:pt x="24087" y="225"/>
                    </a:cubicBezTo>
                    <a:cubicBezTo>
                      <a:pt x="24087" y="103"/>
                      <a:pt x="23985" y="0"/>
                      <a:pt x="23858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2"/>
              <p:cNvSpPr/>
              <p:nvPr/>
            </p:nvSpPr>
            <p:spPr>
              <a:xfrm>
                <a:off x="5021420" y="3712893"/>
                <a:ext cx="958783" cy="17713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445" extrusionOk="0">
                    <a:moveTo>
                      <a:pt x="229" y="1"/>
                    </a:moveTo>
                    <a:cubicBezTo>
                      <a:pt x="103" y="1"/>
                      <a:pt x="1" y="100"/>
                      <a:pt x="1" y="223"/>
                    </a:cubicBezTo>
                    <a:cubicBezTo>
                      <a:pt x="1" y="346"/>
                      <a:pt x="103" y="445"/>
                      <a:pt x="229" y="445"/>
                    </a:cubicBezTo>
                    <a:lnTo>
                      <a:pt x="23858" y="445"/>
                    </a:lnTo>
                    <a:cubicBezTo>
                      <a:pt x="23985" y="445"/>
                      <a:pt x="24087" y="346"/>
                      <a:pt x="24087" y="223"/>
                    </a:cubicBezTo>
                    <a:cubicBezTo>
                      <a:pt x="24087" y="100"/>
                      <a:pt x="23985" y="1"/>
                      <a:pt x="23858" y="1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2"/>
              <p:cNvSpPr/>
              <p:nvPr/>
            </p:nvSpPr>
            <p:spPr>
              <a:xfrm>
                <a:off x="6084275" y="3530980"/>
                <a:ext cx="303314" cy="296109"/>
              </a:xfrm>
              <a:custGeom>
                <a:avLst/>
                <a:gdLst/>
                <a:ahLst/>
                <a:cxnLst/>
                <a:rect l="l" t="t" r="r" b="b"/>
                <a:pathLst>
                  <a:path w="7620" h="7439" extrusionOk="0">
                    <a:moveTo>
                      <a:pt x="4646" y="443"/>
                    </a:moveTo>
                    <a:cubicBezTo>
                      <a:pt x="6032" y="443"/>
                      <a:pt x="7162" y="1546"/>
                      <a:pt x="7162" y="2901"/>
                    </a:cubicBezTo>
                    <a:lnTo>
                      <a:pt x="7162" y="4536"/>
                    </a:lnTo>
                    <a:cubicBezTo>
                      <a:pt x="7162" y="5888"/>
                      <a:pt x="6032" y="6991"/>
                      <a:pt x="4646" y="6991"/>
                    </a:cubicBezTo>
                    <a:lnTo>
                      <a:pt x="2973" y="6991"/>
                    </a:lnTo>
                    <a:cubicBezTo>
                      <a:pt x="1585" y="6991"/>
                      <a:pt x="458" y="5888"/>
                      <a:pt x="458" y="4536"/>
                    </a:cubicBezTo>
                    <a:lnTo>
                      <a:pt x="458" y="2901"/>
                    </a:lnTo>
                    <a:cubicBezTo>
                      <a:pt x="458" y="1546"/>
                      <a:pt x="1585" y="443"/>
                      <a:pt x="2973" y="443"/>
                    </a:cubicBezTo>
                    <a:close/>
                    <a:moveTo>
                      <a:pt x="2973" y="0"/>
                    </a:moveTo>
                    <a:cubicBezTo>
                      <a:pt x="1335" y="0"/>
                      <a:pt x="0" y="1300"/>
                      <a:pt x="0" y="2901"/>
                    </a:cubicBezTo>
                    <a:lnTo>
                      <a:pt x="0" y="4536"/>
                    </a:lnTo>
                    <a:cubicBezTo>
                      <a:pt x="0" y="6134"/>
                      <a:pt x="1335" y="7438"/>
                      <a:pt x="2973" y="7438"/>
                    </a:cubicBezTo>
                    <a:lnTo>
                      <a:pt x="4646" y="7438"/>
                    </a:lnTo>
                    <a:cubicBezTo>
                      <a:pt x="6285" y="7438"/>
                      <a:pt x="7619" y="6134"/>
                      <a:pt x="7619" y="4536"/>
                    </a:cubicBezTo>
                    <a:lnTo>
                      <a:pt x="7619" y="2901"/>
                    </a:lnTo>
                    <a:cubicBezTo>
                      <a:pt x="7619" y="1300"/>
                      <a:pt x="6285" y="0"/>
                      <a:pt x="4646" y="0"/>
                    </a:cubicBezTo>
                    <a:close/>
                  </a:path>
                </a:pathLst>
              </a:custGeom>
              <a:solidFill>
                <a:srgbClr val="009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32"/>
            <p:cNvGrpSpPr/>
            <p:nvPr/>
          </p:nvGrpSpPr>
          <p:grpSpPr>
            <a:xfrm>
              <a:off x="6229624" y="1146075"/>
              <a:ext cx="2096338" cy="3582911"/>
              <a:chOff x="6229624" y="1146075"/>
              <a:chExt cx="2096338" cy="3582911"/>
            </a:xfrm>
          </p:grpSpPr>
          <p:sp>
            <p:nvSpPr>
              <p:cNvPr id="924" name="Google Shape;924;p32"/>
              <p:cNvSpPr/>
              <p:nvPr/>
            </p:nvSpPr>
            <p:spPr>
              <a:xfrm flipH="1">
                <a:off x="6846480" y="4593631"/>
                <a:ext cx="589439" cy="110915"/>
              </a:xfrm>
              <a:custGeom>
                <a:avLst/>
                <a:gdLst/>
                <a:ahLst/>
                <a:cxnLst/>
                <a:rect l="l" t="t" r="r" b="b"/>
                <a:pathLst>
                  <a:path w="10033" h="1888" extrusionOk="0">
                    <a:moveTo>
                      <a:pt x="9824" y="0"/>
                    </a:moveTo>
                    <a:lnTo>
                      <a:pt x="263" y="344"/>
                    </a:lnTo>
                    <a:cubicBezTo>
                      <a:pt x="263" y="344"/>
                      <a:pt x="0" y="1888"/>
                      <a:pt x="1229" y="1888"/>
                    </a:cubicBezTo>
                    <a:cubicBezTo>
                      <a:pt x="2461" y="1888"/>
                      <a:pt x="2679" y="1300"/>
                      <a:pt x="2679" y="1300"/>
                    </a:cubicBezTo>
                    <a:cubicBezTo>
                      <a:pt x="2679" y="1300"/>
                      <a:pt x="2966" y="1888"/>
                      <a:pt x="3847" y="1888"/>
                    </a:cubicBezTo>
                    <a:cubicBezTo>
                      <a:pt x="4724" y="1888"/>
                      <a:pt x="4724" y="1222"/>
                      <a:pt x="4724" y="1222"/>
                    </a:cubicBezTo>
                    <a:cubicBezTo>
                      <a:pt x="4724" y="1222"/>
                      <a:pt x="5117" y="1751"/>
                      <a:pt x="5731" y="1751"/>
                    </a:cubicBezTo>
                    <a:cubicBezTo>
                      <a:pt x="6346" y="1751"/>
                      <a:pt x="6749" y="1116"/>
                      <a:pt x="6749" y="1116"/>
                    </a:cubicBezTo>
                    <a:cubicBezTo>
                      <a:pt x="6749" y="1116"/>
                      <a:pt x="6769" y="1621"/>
                      <a:pt x="7574" y="1621"/>
                    </a:cubicBezTo>
                    <a:cubicBezTo>
                      <a:pt x="8377" y="1621"/>
                      <a:pt x="8377" y="1010"/>
                      <a:pt x="8377" y="1010"/>
                    </a:cubicBezTo>
                    <a:cubicBezTo>
                      <a:pt x="8377" y="1010"/>
                      <a:pt x="8560" y="1595"/>
                      <a:pt x="9145" y="1595"/>
                    </a:cubicBezTo>
                    <a:cubicBezTo>
                      <a:pt x="9163" y="1595"/>
                      <a:pt x="9181" y="1595"/>
                      <a:pt x="9200" y="1594"/>
                    </a:cubicBezTo>
                    <a:cubicBezTo>
                      <a:pt x="10032" y="1543"/>
                      <a:pt x="9824" y="0"/>
                      <a:pt x="9824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2"/>
              <p:cNvSpPr/>
              <p:nvPr/>
            </p:nvSpPr>
            <p:spPr>
              <a:xfrm flipH="1">
                <a:off x="7351425" y="4618071"/>
                <a:ext cx="589498" cy="110915"/>
              </a:xfrm>
              <a:custGeom>
                <a:avLst/>
                <a:gdLst/>
                <a:ahLst/>
                <a:cxnLst/>
                <a:rect l="l" t="t" r="r" b="b"/>
                <a:pathLst>
                  <a:path w="10034" h="1888" extrusionOk="0">
                    <a:moveTo>
                      <a:pt x="9829" y="0"/>
                    </a:moveTo>
                    <a:lnTo>
                      <a:pt x="264" y="345"/>
                    </a:lnTo>
                    <a:cubicBezTo>
                      <a:pt x="264" y="345"/>
                      <a:pt x="1" y="1888"/>
                      <a:pt x="1233" y="1888"/>
                    </a:cubicBezTo>
                    <a:cubicBezTo>
                      <a:pt x="2462" y="1888"/>
                      <a:pt x="2684" y="1300"/>
                      <a:pt x="2684" y="1300"/>
                    </a:cubicBezTo>
                    <a:cubicBezTo>
                      <a:pt x="2684" y="1300"/>
                      <a:pt x="2967" y="1888"/>
                      <a:pt x="3848" y="1888"/>
                    </a:cubicBezTo>
                    <a:cubicBezTo>
                      <a:pt x="4729" y="1888"/>
                      <a:pt x="4725" y="1223"/>
                      <a:pt x="4725" y="1223"/>
                    </a:cubicBezTo>
                    <a:lnTo>
                      <a:pt x="4725" y="1223"/>
                    </a:lnTo>
                    <a:cubicBezTo>
                      <a:pt x="4725" y="1223"/>
                      <a:pt x="5118" y="1751"/>
                      <a:pt x="5735" y="1751"/>
                    </a:cubicBezTo>
                    <a:cubicBezTo>
                      <a:pt x="6350" y="1751"/>
                      <a:pt x="6749" y="1116"/>
                      <a:pt x="6749" y="1116"/>
                    </a:cubicBezTo>
                    <a:cubicBezTo>
                      <a:pt x="6749" y="1116"/>
                      <a:pt x="6773" y="1622"/>
                      <a:pt x="7576" y="1622"/>
                    </a:cubicBezTo>
                    <a:cubicBezTo>
                      <a:pt x="8378" y="1622"/>
                      <a:pt x="8378" y="1014"/>
                      <a:pt x="8378" y="1014"/>
                    </a:cubicBezTo>
                    <a:cubicBezTo>
                      <a:pt x="8378" y="1014"/>
                      <a:pt x="8564" y="1596"/>
                      <a:pt x="9146" y="1596"/>
                    </a:cubicBezTo>
                    <a:cubicBezTo>
                      <a:pt x="9164" y="1596"/>
                      <a:pt x="9182" y="1596"/>
                      <a:pt x="9200" y="1595"/>
                    </a:cubicBezTo>
                    <a:cubicBezTo>
                      <a:pt x="10033" y="1543"/>
                      <a:pt x="9829" y="0"/>
                      <a:pt x="9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2"/>
              <p:cNvSpPr/>
              <p:nvPr/>
            </p:nvSpPr>
            <p:spPr>
              <a:xfrm flipH="1">
                <a:off x="7563038" y="1867397"/>
                <a:ext cx="590496" cy="527259"/>
              </a:xfrm>
              <a:custGeom>
                <a:avLst/>
                <a:gdLst/>
                <a:ahLst/>
                <a:cxnLst/>
                <a:rect l="l" t="t" r="r" b="b"/>
                <a:pathLst>
                  <a:path w="10051" h="8975" extrusionOk="0">
                    <a:moveTo>
                      <a:pt x="7828" y="0"/>
                    </a:moveTo>
                    <a:cubicBezTo>
                      <a:pt x="7828" y="0"/>
                      <a:pt x="1066" y="3591"/>
                      <a:pt x="533" y="4635"/>
                    </a:cubicBezTo>
                    <a:cubicBezTo>
                      <a:pt x="1" y="5677"/>
                      <a:pt x="325" y="8254"/>
                      <a:pt x="1162" y="8940"/>
                    </a:cubicBezTo>
                    <a:cubicBezTo>
                      <a:pt x="1190" y="8963"/>
                      <a:pt x="1228" y="8975"/>
                      <a:pt x="1273" y="8975"/>
                    </a:cubicBezTo>
                    <a:cubicBezTo>
                      <a:pt x="2541" y="8975"/>
                      <a:pt x="10051" y="0"/>
                      <a:pt x="10051" y="0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2"/>
              <p:cNvSpPr/>
              <p:nvPr/>
            </p:nvSpPr>
            <p:spPr>
              <a:xfrm flipH="1">
                <a:off x="6801726" y="2728124"/>
                <a:ext cx="2938" cy="2056"/>
              </a:xfrm>
              <a:custGeom>
                <a:avLst/>
                <a:gdLst/>
                <a:ahLst/>
                <a:cxnLst/>
                <a:rect l="l" t="t" r="r" b="b"/>
                <a:pathLst>
                  <a:path w="50" h="35" extrusionOk="0">
                    <a:moveTo>
                      <a:pt x="25" y="0"/>
                    </a:moveTo>
                    <a:cubicBezTo>
                      <a:pt x="1" y="0"/>
                      <a:pt x="1" y="34"/>
                      <a:pt x="25" y="34"/>
                    </a:cubicBezTo>
                    <a:cubicBezTo>
                      <a:pt x="49" y="34"/>
                      <a:pt x="49" y="0"/>
                      <a:pt x="25" y="0"/>
                    </a:cubicBez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2"/>
              <p:cNvSpPr/>
              <p:nvPr/>
            </p:nvSpPr>
            <p:spPr>
              <a:xfrm flipH="1">
                <a:off x="7049402" y="3306094"/>
                <a:ext cx="421061" cy="400952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6825" extrusionOk="0">
                    <a:moveTo>
                      <a:pt x="2070" y="1"/>
                    </a:moveTo>
                    <a:lnTo>
                      <a:pt x="216" y="2902"/>
                    </a:lnTo>
                    <a:cubicBezTo>
                      <a:pt x="1" y="3281"/>
                      <a:pt x="93" y="5039"/>
                      <a:pt x="1752" y="6066"/>
                    </a:cubicBezTo>
                    <a:cubicBezTo>
                      <a:pt x="2677" y="6638"/>
                      <a:pt x="3446" y="6824"/>
                      <a:pt x="4036" y="6824"/>
                    </a:cubicBezTo>
                    <a:cubicBezTo>
                      <a:pt x="4802" y="6824"/>
                      <a:pt x="5268" y="6511"/>
                      <a:pt x="5388" y="6322"/>
                    </a:cubicBezTo>
                    <a:lnTo>
                      <a:pt x="7166" y="3537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rgbClr val="FF9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2"/>
              <p:cNvSpPr/>
              <p:nvPr/>
            </p:nvSpPr>
            <p:spPr>
              <a:xfrm flipH="1">
                <a:off x="7061625" y="3532923"/>
                <a:ext cx="239524" cy="174128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2964" extrusionOk="0">
                    <a:moveTo>
                      <a:pt x="4076" y="0"/>
                    </a:moveTo>
                    <a:lnTo>
                      <a:pt x="1649" y="293"/>
                    </a:lnTo>
                    <a:lnTo>
                      <a:pt x="1628" y="328"/>
                    </a:lnTo>
                    <a:lnTo>
                      <a:pt x="1622" y="328"/>
                    </a:lnTo>
                    <a:lnTo>
                      <a:pt x="0" y="2755"/>
                    </a:lnTo>
                    <a:cubicBezTo>
                      <a:pt x="437" y="2905"/>
                      <a:pt x="823" y="2963"/>
                      <a:pt x="1154" y="2963"/>
                    </a:cubicBezTo>
                    <a:cubicBezTo>
                      <a:pt x="1918" y="2963"/>
                      <a:pt x="2386" y="2649"/>
                      <a:pt x="2506" y="2461"/>
                    </a:cubicBezTo>
                    <a:lnTo>
                      <a:pt x="4076" y="0"/>
                    </a:lnTo>
                    <a:close/>
                  </a:path>
                </a:pathLst>
              </a:custGeom>
              <a:solidFill>
                <a:srgbClr val="FF8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2"/>
              <p:cNvSpPr/>
              <p:nvPr/>
            </p:nvSpPr>
            <p:spPr>
              <a:xfrm flipH="1">
                <a:off x="7334809" y="3295461"/>
                <a:ext cx="137005" cy="223240"/>
              </a:xfrm>
              <a:custGeom>
                <a:avLst/>
                <a:gdLst/>
                <a:ahLst/>
                <a:cxnLst/>
                <a:rect l="l" t="t" r="r" b="b"/>
                <a:pathLst>
                  <a:path w="2332" h="3800" extrusionOk="0">
                    <a:moveTo>
                      <a:pt x="2066" y="1"/>
                    </a:moveTo>
                    <a:cubicBezTo>
                      <a:pt x="2066" y="1"/>
                      <a:pt x="120" y="2701"/>
                      <a:pt x="79" y="2892"/>
                    </a:cubicBezTo>
                    <a:cubicBezTo>
                      <a:pt x="38" y="3083"/>
                      <a:pt x="0" y="3800"/>
                      <a:pt x="0" y="3800"/>
                    </a:cubicBezTo>
                    <a:lnTo>
                      <a:pt x="2332" y="345"/>
                    </a:lnTo>
                    <a:lnTo>
                      <a:pt x="2066" y="1"/>
                    </a:lnTo>
                    <a:close/>
                  </a:path>
                </a:pathLst>
              </a:custGeom>
              <a:solidFill>
                <a:srgbClr val="F495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2"/>
              <p:cNvSpPr/>
              <p:nvPr/>
            </p:nvSpPr>
            <p:spPr>
              <a:xfrm flipH="1">
                <a:off x="7157155" y="3002422"/>
                <a:ext cx="31725" cy="3601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613" extrusionOk="0">
                    <a:moveTo>
                      <a:pt x="328" y="1"/>
                    </a:moveTo>
                    <a:cubicBezTo>
                      <a:pt x="229" y="1"/>
                      <a:pt x="133" y="49"/>
                      <a:pt x="79" y="138"/>
                    </a:cubicBezTo>
                    <a:cubicBezTo>
                      <a:pt x="1" y="257"/>
                      <a:pt x="10" y="424"/>
                      <a:pt x="96" y="554"/>
                    </a:cubicBezTo>
                    <a:cubicBezTo>
                      <a:pt x="130" y="568"/>
                      <a:pt x="164" y="588"/>
                      <a:pt x="195" y="612"/>
                    </a:cubicBezTo>
                    <a:lnTo>
                      <a:pt x="540" y="70"/>
                    </a:lnTo>
                    <a:cubicBezTo>
                      <a:pt x="472" y="25"/>
                      <a:pt x="400" y="1"/>
                      <a:pt x="328" y="1"/>
                    </a:cubicBezTo>
                    <a:close/>
                  </a:path>
                </a:pathLst>
              </a:custGeom>
              <a:solidFill>
                <a:srgbClr val="FFD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2"/>
              <p:cNvSpPr/>
              <p:nvPr/>
            </p:nvSpPr>
            <p:spPr>
              <a:xfrm flipH="1">
                <a:off x="7178775" y="3033324"/>
                <a:ext cx="32782" cy="37187"/>
              </a:xfrm>
              <a:custGeom>
                <a:avLst/>
                <a:gdLst/>
                <a:ahLst/>
                <a:cxnLst/>
                <a:rect l="l" t="t" r="r" b="b"/>
                <a:pathLst>
                  <a:path w="558" h="633" extrusionOk="0">
                    <a:moveTo>
                      <a:pt x="346" y="1"/>
                    </a:moveTo>
                    <a:cubicBezTo>
                      <a:pt x="243" y="1"/>
                      <a:pt x="147" y="45"/>
                      <a:pt x="93" y="134"/>
                    </a:cubicBezTo>
                    <a:cubicBezTo>
                      <a:pt x="1" y="277"/>
                      <a:pt x="35" y="489"/>
                      <a:pt x="168" y="625"/>
                    </a:cubicBezTo>
                    <a:cubicBezTo>
                      <a:pt x="188" y="625"/>
                      <a:pt x="209" y="629"/>
                      <a:pt x="229" y="632"/>
                    </a:cubicBezTo>
                    <a:lnTo>
                      <a:pt x="557" y="120"/>
                    </a:lnTo>
                    <a:cubicBezTo>
                      <a:pt x="530" y="93"/>
                      <a:pt x="503" y="62"/>
                      <a:pt x="482" y="28"/>
                    </a:cubicBezTo>
                    <a:cubicBezTo>
                      <a:pt x="437" y="11"/>
                      <a:pt x="390" y="1"/>
                      <a:pt x="346" y="1"/>
                    </a:cubicBezTo>
                    <a:close/>
                  </a:path>
                </a:pathLst>
              </a:custGeom>
              <a:solidFill>
                <a:srgbClr val="FFD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2"/>
              <p:cNvSpPr/>
              <p:nvPr/>
            </p:nvSpPr>
            <p:spPr>
              <a:xfrm flipH="1">
                <a:off x="7177424" y="3034910"/>
                <a:ext cx="5816" cy="5522"/>
              </a:xfrm>
              <a:custGeom>
                <a:avLst/>
                <a:gdLst/>
                <a:ahLst/>
                <a:cxnLst/>
                <a:rect l="l" t="t" r="r" b="b"/>
                <a:pathLst>
                  <a:path w="99" h="94" extrusionOk="0">
                    <a:moveTo>
                      <a:pt x="0" y="1"/>
                    </a:moveTo>
                    <a:cubicBezTo>
                      <a:pt x="21" y="35"/>
                      <a:pt x="48" y="66"/>
                      <a:pt x="75" y="93"/>
                    </a:cubicBezTo>
                    <a:lnTo>
                      <a:pt x="99" y="59"/>
                    </a:lnTo>
                    <a:cubicBezTo>
                      <a:pt x="68" y="35"/>
                      <a:pt x="34" y="15"/>
                      <a:pt x="0" y="1"/>
                    </a:cubicBezTo>
                    <a:close/>
                  </a:path>
                </a:pathLst>
              </a:custGeom>
              <a:solidFill>
                <a:srgbClr val="FFB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2"/>
              <p:cNvSpPr/>
              <p:nvPr/>
            </p:nvSpPr>
            <p:spPr>
              <a:xfrm flipH="1">
                <a:off x="7199278" y="3070042"/>
                <a:ext cx="22090" cy="30549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20" extrusionOk="0">
                    <a:moveTo>
                      <a:pt x="322" y="0"/>
                    </a:moveTo>
                    <a:cubicBezTo>
                      <a:pt x="223" y="0"/>
                      <a:pt x="127" y="45"/>
                      <a:pt x="72" y="134"/>
                    </a:cubicBezTo>
                    <a:cubicBezTo>
                      <a:pt x="1" y="243"/>
                      <a:pt x="4" y="393"/>
                      <a:pt x="69" y="520"/>
                    </a:cubicBezTo>
                    <a:lnTo>
                      <a:pt x="376" y="38"/>
                    </a:lnTo>
                    <a:cubicBezTo>
                      <a:pt x="363" y="28"/>
                      <a:pt x="349" y="14"/>
                      <a:pt x="335" y="0"/>
                    </a:cubicBezTo>
                    <a:close/>
                  </a:path>
                </a:pathLst>
              </a:custGeom>
              <a:solidFill>
                <a:srgbClr val="FFD9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2"/>
              <p:cNvSpPr/>
              <p:nvPr/>
            </p:nvSpPr>
            <p:spPr>
              <a:xfrm flipH="1">
                <a:off x="7198045" y="3070042"/>
                <a:ext cx="3701" cy="2232"/>
              </a:xfrm>
              <a:custGeom>
                <a:avLst/>
                <a:gdLst/>
                <a:ahLst/>
                <a:cxnLst/>
                <a:rect l="l" t="t" r="r" b="b"/>
                <a:pathLst>
                  <a:path w="63" h="38" extrusionOk="0">
                    <a:moveTo>
                      <a:pt x="1" y="0"/>
                    </a:moveTo>
                    <a:cubicBezTo>
                      <a:pt x="15" y="14"/>
                      <a:pt x="29" y="28"/>
                      <a:pt x="42" y="38"/>
                    </a:cubicBezTo>
                    <a:lnTo>
                      <a:pt x="62" y="7"/>
                    </a:lnTo>
                    <a:cubicBezTo>
                      <a:pt x="42" y="4"/>
                      <a:pt x="21" y="0"/>
                      <a:pt x="1" y="0"/>
                    </a:cubicBezTo>
                    <a:close/>
                  </a:path>
                </a:pathLst>
              </a:custGeom>
              <a:solidFill>
                <a:srgbClr val="FFB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2"/>
              <p:cNvSpPr/>
              <p:nvPr/>
            </p:nvSpPr>
            <p:spPr>
              <a:xfrm flipH="1">
                <a:off x="6321256" y="2072723"/>
                <a:ext cx="1049686" cy="1479438"/>
              </a:xfrm>
              <a:custGeom>
                <a:avLst/>
                <a:gdLst/>
                <a:ahLst/>
                <a:cxnLst/>
                <a:rect l="l" t="t" r="r" b="b"/>
                <a:pathLst>
                  <a:path w="17867" h="25183" extrusionOk="0">
                    <a:moveTo>
                      <a:pt x="14443" y="1"/>
                    </a:moveTo>
                    <a:lnTo>
                      <a:pt x="0" y="21998"/>
                    </a:lnTo>
                    <a:cubicBezTo>
                      <a:pt x="24" y="22704"/>
                      <a:pt x="396" y="23858"/>
                      <a:pt x="1622" y="24616"/>
                    </a:cubicBezTo>
                    <a:cubicBezTo>
                      <a:pt x="2055" y="24882"/>
                      <a:pt x="2454" y="25066"/>
                      <a:pt x="2816" y="25183"/>
                    </a:cubicBezTo>
                    <a:lnTo>
                      <a:pt x="17867" y="2264"/>
                    </a:lnTo>
                    <a:lnTo>
                      <a:pt x="14443" y="1"/>
                    </a:lnTo>
                    <a:close/>
                  </a:path>
                </a:pathLst>
              </a:custGeom>
              <a:solidFill>
                <a:srgbClr val="2AB0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2"/>
              <p:cNvSpPr/>
              <p:nvPr/>
            </p:nvSpPr>
            <p:spPr>
              <a:xfrm flipH="1">
                <a:off x="6244415" y="2205672"/>
                <a:ext cx="961091" cy="1357537"/>
              </a:xfrm>
              <a:custGeom>
                <a:avLst/>
                <a:gdLst/>
                <a:ahLst/>
                <a:cxnLst/>
                <a:rect l="l" t="t" r="r" b="b"/>
                <a:pathLst>
                  <a:path w="16359" h="23108" extrusionOk="0">
                    <a:moveTo>
                      <a:pt x="15051" y="1"/>
                    </a:moveTo>
                    <a:lnTo>
                      <a:pt x="0" y="22920"/>
                    </a:lnTo>
                    <a:cubicBezTo>
                      <a:pt x="411" y="23055"/>
                      <a:pt x="775" y="23107"/>
                      <a:pt x="1089" y="23107"/>
                    </a:cubicBezTo>
                    <a:cubicBezTo>
                      <a:pt x="1854" y="23107"/>
                      <a:pt x="2320" y="22795"/>
                      <a:pt x="2441" y="22606"/>
                    </a:cubicBezTo>
                    <a:lnTo>
                      <a:pt x="2441" y="22603"/>
                    </a:lnTo>
                    <a:lnTo>
                      <a:pt x="16358" y="864"/>
                    </a:lnTo>
                    <a:lnTo>
                      <a:pt x="15051" y="1"/>
                    </a:lnTo>
                    <a:close/>
                  </a:path>
                </a:pathLst>
              </a:custGeom>
              <a:solidFill>
                <a:srgbClr val="52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2"/>
              <p:cNvSpPr/>
              <p:nvPr/>
            </p:nvSpPr>
            <p:spPr>
              <a:xfrm flipH="1">
                <a:off x="6522358" y="2055451"/>
                <a:ext cx="849231" cy="1309658"/>
              </a:xfrm>
              <a:custGeom>
                <a:avLst/>
                <a:gdLst/>
                <a:ahLst/>
                <a:cxnLst/>
                <a:rect l="l" t="t" r="r" b="b"/>
                <a:pathLst>
                  <a:path w="14455" h="22293" extrusionOk="0">
                    <a:moveTo>
                      <a:pt x="14013" y="1"/>
                    </a:moveTo>
                    <a:lnTo>
                      <a:pt x="97" y="21743"/>
                    </a:lnTo>
                    <a:cubicBezTo>
                      <a:pt x="38" y="21842"/>
                      <a:pt x="1" y="22039"/>
                      <a:pt x="11" y="22292"/>
                    </a:cubicBezTo>
                    <a:lnTo>
                      <a:pt x="14454" y="295"/>
                    </a:lnTo>
                    <a:lnTo>
                      <a:pt x="14013" y="1"/>
                    </a:lnTo>
                    <a:close/>
                  </a:path>
                </a:pathLst>
              </a:custGeom>
              <a:solidFill>
                <a:srgbClr val="52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 flipH="1">
                <a:off x="6229980" y="1896771"/>
                <a:ext cx="137240" cy="138468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57" extrusionOk="0">
                    <a:moveTo>
                      <a:pt x="1981" y="0"/>
                    </a:moveTo>
                    <a:cubicBezTo>
                      <a:pt x="1707" y="0"/>
                      <a:pt x="897" y="361"/>
                      <a:pt x="0" y="825"/>
                    </a:cubicBezTo>
                    <a:cubicBezTo>
                      <a:pt x="140" y="1285"/>
                      <a:pt x="635" y="2259"/>
                      <a:pt x="2335" y="2357"/>
                    </a:cubicBezTo>
                    <a:cubicBezTo>
                      <a:pt x="2332" y="1159"/>
                      <a:pt x="2253" y="118"/>
                      <a:pt x="2048" y="12"/>
                    </a:cubicBezTo>
                    <a:cubicBezTo>
                      <a:pt x="2032" y="4"/>
                      <a:pt x="2010" y="0"/>
                      <a:pt x="1981" y="0"/>
                    </a:cubicBezTo>
                    <a:close/>
                  </a:path>
                </a:pathLst>
              </a:custGeom>
              <a:solidFill>
                <a:srgbClr val="1D37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 flipH="1">
                <a:off x="6229624" y="1945180"/>
                <a:ext cx="331350" cy="340853"/>
              </a:xfrm>
              <a:custGeom>
                <a:avLst/>
                <a:gdLst/>
                <a:ahLst/>
                <a:cxnLst/>
                <a:rect l="l" t="t" r="r" b="b"/>
                <a:pathLst>
                  <a:path w="5640" h="5802" extrusionOk="0">
                    <a:moveTo>
                      <a:pt x="3298" y="1"/>
                    </a:moveTo>
                    <a:cubicBezTo>
                      <a:pt x="1923" y="710"/>
                      <a:pt x="342" y="1656"/>
                      <a:pt x="215" y="1878"/>
                    </a:cubicBezTo>
                    <a:cubicBezTo>
                      <a:pt x="1" y="2260"/>
                      <a:pt x="93" y="4019"/>
                      <a:pt x="1755" y="5046"/>
                    </a:cubicBezTo>
                    <a:cubicBezTo>
                      <a:pt x="2678" y="5616"/>
                      <a:pt x="3445" y="5801"/>
                      <a:pt x="4034" y="5801"/>
                    </a:cubicBezTo>
                    <a:cubicBezTo>
                      <a:pt x="4801" y="5801"/>
                      <a:pt x="5268" y="5488"/>
                      <a:pt x="5387" y="5298"/>
                    </a:cubicBezTo>
                    <a:cubicBezTo>
                      <a:pt x="5510" y="5107"/>
                      <a:pt x="5640" y="3175"/>
                      <a:pt x="5633" y="1533"/>
                    </a:cubicBezTo>
                    <a:cubicBezTo>
                      <a:pt x="3933" y="1435"/>
                      <a:pt x="3438" y="461"/>
                      <a:pt x="3298" y="1"/>
                    </a:cubicBezTo>
                    <a:close/>
                  </a:path>
                </a:pathLst>
              </a:custGeom>
              <a:solidFill>
                <a:srgbClr val="FCCD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 flipH="1">
                <a:off x="6362810" y="1945180"/>
                <a:ext cx="190526" cy="17072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2906" extrusionOk="0">
                    <a:moveTo>
                      <a:pt x="3168" y="1"/>
                    </a:moveTo>
                    <a:cubicBezTo>
                      <a:pt x="1793" y="710"/>
                      <a:pt x="212" y="1656"/>
                      <a:pt x="85" y="1878"/>
                    </a:cubicBezTo>
                    <a:cubicBezTo>
                      <a:pt x="35" y="1970"/>
                      <a:pt x="0" y="2137"/>
                      <a:pt x="0" y="2352"/>
                    </a:cubicBezTo>
                    <a:cubicBezTo>
                      <a:pt x="0" y="2513"/>
                      <a:pt x="21" y="2700"/>
                      <a:pt x="65" y="2905"/>
                    </a:cubicBezTo>
                    <a:cubicBezTo>
                      <a:pt x="130" y="2786"/>
                      <a:pt x="983" y="1312"/>
                      <a:pt x="3243" y="202"/>
                    </a:cubicBezTo>
                    <a:cubicBezTo>
                      <a:pt x="3240" y="195"/>
                      <a:pt x="3236" y="185"/>
                      <a:pt x="3233" y="178"/>
                    </a:cubicBezTo>
                    <a:cubicBezTo>
                      <a:pt x="3206" y="113"/>
                      <a:pt x="3186" y="52"/>
                      <a:pt x="3168" y="1"/>
                    </a:cubicBezTo>
                    <a:close/>
                  </a:path>
                </a:pathLst>
              </a:custGeom>
              <a:solidFill>
                <a:srgbClr val="FAB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2"/>
              <p:cNvSpPr/>
              <p:nvPr/>
            </p:nvSpPr>
            <p:spPr>
              <a:xfrm flipH="1">
                <a:off x="6319046" y="2334038"/>
                <a:ext cx="2291" cy="164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8" extrusionOk="0">
                    <a:moveTo>
                      <a:pt x="18" y="1"/>
                    </a:moveTo>
                    <a:cubicBezTo>
                      <a:pt x="1" y="1"/>
                      <a:pt x="1" y="28"/>
                      <a:pt x="18" y="28"/>
                    </a:cubicBezTo>
                    <a:cubicBezTo>
                      <a:pt x="39" y="28"/>
                      <a:pt x="39" y="1"/>
                      <a:pt x="18" y="1"/>
                    </a:cubicBezTo>
                    <a:close/>
                  </a:path>
                </a:pathLst>
              </a:custGeom>
              <a:solidFill>
                <a:srgbClr val="F2D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2"/>
              <p:cNvSpPr/>
              <p:nvPr/>
            </p:nvSpPr>
            <p:spPr>
              <a:xfrm flipH="1">
                <a:off x="6650710" y="2745396"/>
                <a:ext cx="1500945" cy="1496828"/>
              </a:xfrm>
              <a:custGeom>
                <a:avLst/>
                <a:gdLst/>
                <a:ahLst/>
                <a:cxnLst/>
                <a:rect l="l" t="t" r="r" b="b"/>
                <a:pathLst>
                  <a:path w="25548" h="25479" extrusionOk="0">
                    <a:moveTo>
                      <a:pt x="10728" y="0"/>
                    </a:moveTo>
                    <a:cubicBezTo>
                      <a:pt x="7369" y="0"/>
                      <a:pt x="3860" y="561"/>
                      <a:pt x="894" y="2242"/>
                    </a:cubicBezTo>
                    <a:cubicBezTo>
                      <a:pt x="894" y="2242"/>
                      <a:pt x="0" y="21857"/>
                      <a:pt x="7759" y="25035"/>
                    </a:cubicBezTo>
                    <a:cubicBezTo>
                      <a:pt x="7759" y="25035"/>
                      <a:pt x="9302" y="25416"/>
                      <a:pt x="10962" y="25416"/>
                    </a:cubicBezTo>
                    <a:cubicBezTo>
                      <a:pt x="11298" y="25416"/>
                      <a:pt x="11638" y="25400"/>
                      <a:pt x="11971" y="25363"/>
                    </a:cubicBezTo>
                    <a:cubicBezTo>
                      <a:pt x="13617" y="25179"/>
                      <a:pt x="13784" y="25117"/>
                      <a:pt x="13784" y="25117"/>
                    </a:cubicBezTo>
                    <a:cubicBezTo>
                      <a:pt x="13784" y="25117"/>
                      <a:pt x="14255" y="25250"/>
                      <a:pt x="15989" y="25418"/>
                    </a:cubicBezTo>
                    <a:cubicBezTo>
                      <a:pt x="16461" y="25463"/>
                      <a:pt x="16835" y="25479"/>
                      <a:pt x="17127" y="25479"/>
                    </a:cubicBezTo>
                    <a:cubicBezTo>
                      <a:pt x="17909" y="25479"/>
                      <a:pt x="18119" y="25363"/>
                      <a:pt x="18119" y="25363"/>
                    </a:cubicBezTo>
                    <a:cubicBezTo>
                      <a:pt x="18119" y="25363"/>
                      <a:pt x="20430" y="22062"/>
                      <a:pt x="22987" y="16696"/>
                    </a:cubicBezTo>
                    <a:cubicBezTo>
                      <a:pt x="25547" y="11330"/>
                      <a:pt x="23567" y="2242"/>
                      <a:pt x="23567" y="2242"/>
                    </a:cubicBezTo>
                    <a:cubicBezTo>
                      <a:pt x="23567" y="2242"/>
                      <a:pt x="17445" y="0"/>
                      <a:pt x="10728" y="0"/>
                    </a:cubicBezTo>
                    <a:close/>
                  </a:path>
                </a:pathLst>
              </a:custGeom>
              <a:solidFill>
                <a:srgbClr val="0F93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2"/>
              <p:cNvSpPr/>
              <p:nvPr/>
            </p:nvSpPr>
            <p:spPr>
              <a:xfrm flipH="1">
                <a:off x="6778863" y="2822357"/>
                <a:ext cx="464184" cy="209552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567" extrusionOk="0">
                    <a:moveTo>
                      <a:pt x="1" y="1"/>
                    </a:moveTo>
                    <a:cubicBezTo>
                      <a:pt x="2" y="2"/>
                      <a:pt x="4050" y="3566"/>
                      <a:pt x="5675" y="3566"/>
                    </a:cubicBezTo>
                    <a:cubicBezTo>
                      <a:pt x="5694" y="3566"/>
                      <a:pt x="5712" y="3566"/>
                      <a:pt x="5729" y="3565"/>
                    </a:cubicBezTo>
                    <a:cubicBezTo>
                      <a:pt x="7316" y="3483"/>
                      <a:pt x="7900" y="1851"/>
                      <a:pt x="7900" y="1851"/>
                    </a:cubicBezTo>
                    <a:cubicBezTo>
                      <a:pt x="7900" y="1851"/>
                      <a:pt x="1762" y="206"/>
                      <a:pt x="203" y="17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2"/>
              <p:cNvSpPr/>
              <p:nvPr/>
            </p:nvSpPr>
            <p:spPr>
              <a:xfrm flipH="1">
                <a:off x="7514338" y="2818950"/>
                <a:ext cx="658646" cy="1461579"/>
              </a:xfrm>
              <a:custGeom>
                <a:avLst/>
                <a:gdLst/>
                <a:ahLst/>
                <a:cxnLst/>
                <a:rect l="l" t="t" r="r" b="b"/>
                <a:pathLst>
                  <a:path w="11211" h="24879" extrusionOk="0">
                    <a:moveTo>
                      <a:pt x="11210" y="1"/>
                    </a:moveTo>
                    <a:lnTo>
                      <a:pt x="7585" y="666"/>
                    </a:lnTo>
                    <a:lnTo>
                      <a:pt x="1014" y="280"/>
                    </a:lnTo>
                    <a:cubicBezTo>
                      <a:pt x="1014" y="280"/>
                      <a:pt x="703" y="1025"/>
                      <a:pt x="352" y="7858"/>
                    </a:cubicBezTo>
                    <a:cubicBezTo>
                      <a:pt x="0" y="14689"/>
                      <a:pt x="6793" y="24879"/>
                      <a:pt x="6793" y="24879"/>
                    </a:cubicBezTo>
                    <a:cubicBezTo>
                      <a:pt x="6793" y="24879"/>
                      <a:pt x="9558" y="24442"/>
                      <a:pt x="9121" y="24111"/>
                    </a:cubicBezTo>
                    <a:cubicBezTo>
                      <a:pt x="8688" y="23780"/>
                      <a:pt x="6732" y="19537"/>
                      <a:pt x="6056" y="15157"/>
                    </a:cubicBezTo>
                    <a:cubicBezTo>
                      <a:pt x="5380" y="10774"/>
                      <a:pt x="6581" y="7640"/>
                      <a:pt x="6581" y="7640"/>
                    </a:cubicBezTo>
                    <a:cubicBezTo>
                      <a:pt x="8804" y="5271"/>
                      <a:pt x="11210" y="1"/>
                      <a:pt x="11210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2"/>
              <p:cNvSpPr/>
              <p:nvPr/>
            </p:nvSpPr>
            <p:spPr>
              <a:xfrm flipH="1">
                <a:off x="6668393" y="1859759"/>
                <a:ext cx="1512989" cy="1086946"/>
              </a:xfrm>
              <a:custGeom>
                <a:avLst/>
                <a:gdLst/>
                <a:ahLst/>
                <a:cxnLst/>
                <a:rect l="l" t="t" r="r" b="b"/>
                <a:pathLst>
                  <a:path w="25753" h="18502" extrusionOk="0">
                    <a:moveTo>
                      <a:pt x="10508" y="1"/>
                    </a:moveTo>
                    <a:cubicBezTo>
                      <a:pt x="6343" y="1523"/>
                      <a:pt x="1773" y="6026"/>
                      <a:pt x="888" y="10459"/>
                    </a:cubicBezTo>
                    <a:cubicBezTo>
                      <a:pt x="1" y="14894"/>
                      <a:pt x="308" y="17382"/>
                      <a:pt x="1469" y="17621"/>
                    </a:cubicBezTo>
                    <a:cubicBezTo>
                      <a:pt x="1537" y="17636"/>
                      <a:pt x="1639" y="17642"/>
                      <a:pt x="1770" y="17642"/>
                    </a:cubicBezTo>
                    <a:cubicBezTo>
                      <a:pt x="3651" y="17642"/>
                      <a:pt x="11584" y="16279"/>
                      <a:pt x="14763" y="16279"/>
                    </a:cubicBezTo>
                    <a:cubicBezTo>
                      <a:pt x="15100" y="16279"/>
                      <a:pt x="15384" y="16294"/>
                      <a:pt x="15601" y="16328"/>
                    </a:cubicBezTo>
                    <a:cubicBezTo>
                      <a:pt x="17530" y="16628"/>
                      <a:pt x="21522" y="18501"/>
                      <a:pt x="23579" y="18501"/>
                    </a:cubicBezTo>
                    <a:cubicBezTo>
                      <a:pt x="24092" y="18501"/>
                      <a:pt x="24484" y="18385"/>
                      <a:pt x="24695" y="18099"/>
                    </a:cubicBezTo>
                    <a:cubicBezTo>
                      <a:pt x="25753" y="16669"/>
                      <a:pt x="23627" y="8039"/>
                      <a:pt x="21790" y="4455"/>
                    </a:cubicBezTo>
                    <a:cubicBezTo>
                      <a:pt x="19953" y="874"/>
                      <a:pt x="10508" y="1"/>
                      <a:pt x="10508" y="1"/>
                    </a:cubicBezTo>
                    <a:close/>
                  </a:path>
                </a:pathLst>
              </a:custGeom>
              <a:solidFill>
                <a:srgbClr val="FF9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2"/>
              <p:cNvSpPr/>
              <p:nvPr/>
            </p:nvSpPr>
            <p:spPr>
              <a:xfrm flipH="1">
                <a:off x="7512700" y="2227232"/>
                <a:ext cx="177543" cy="72700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2375" extrusionOk="0">
                    <a:moveTo>
                      <a:pt x="1146" y="0"/>
                    </a:moveTo>
                    <a:cubicBezTo>
                      <a:pt x="932" y="0"/>
                      <a:pt x="717" y="633"/>
                      <a:pt x="823" y="1272"/>
                    </a:cubicBezTo>
                    <a:cubicBezTo>
                      <a:pt x="963" y="2102"/>
                      <a:pt x="0" y="4014"/>
                      <a:pt x="331" y="4453"/>
                    </a:cubicBezTo>
                    <a:cubicBezTo>
                      <a:pt x="796" y="5068"/>
                      <a:pt x="441" y="5529"/>
                      <a:pt x="847" y="6174"/>
                    </a:cubicBezTo>
                    <a:cubicBezTo>
                      <a:pt x="1250" y="6820"/>
                      <a:pt x="1916" y="9427"/>
                      <a:pt x="577" y="9588"/>
                    </a:cubicBezTo>
                    <a:cubicBezTo>
                      <a:pt x="577" y="9588"/>
                      <a:pt x="451" y="11875"/>
                      <a:pt x="1417" y="12309"/>
                    </a:cubicBezTo>
                    <a:cubicBezTo>
                      <a:pt x="1519" y="12354"/>
                      <a:pt x="1618" y="12375"/>
                      <a:pt x="1713" y="12375"/>
                    </a:cubicBezTo>
                    <a:cubicBezTo>
                      <a:pt x="2512" y="12375"/>
                      <a:pt x="3022" y="10926"/>
                      <a:pt x="3022" y="10926"/>
                    </a:cubicBezTo>
                    <a:cubicBezTo>
                      <a:pt x="3022" y="10926"/>
                      <a:pt x="2356" y="8243"/>
                      <a:pt x="1913" y="6711"/>
                    </a:cubicBezTo>
                    <a:cubicBezTo>
                      <a:pt x="1059" y="3764"/>
                      <a:pt x="1513" y="398"/>
                      <a:pt x="1270" y="78"/>
                    </a:cubicBezTo>
                    <a:cubicBezTo>
                      <a:pt x="1231" y="25"/>
                      <a:pt x="1188" y="0"/>
                      <a:pt x="1146" y="0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 flipH="1">
                <a:off x="7564033" y="1859759"/>
                <a:ext cx="761929" cy="1082011"/>
              </a:xfrm>
              <a:custGeom>
                <a:avLst/>
                <a:gdLst/>
                <a:ahLst/>
                <a:cxnLst/>
                <a:rect l="l" t="t" r="r" b="b"/>
                <a:pathLst>
                  <a:path w="12969" h="18418" extrusionOk="0">
                    <a:moveTo>
                      <a:pt x="12969" y="1"/>
                    </a:moveTo>
                    <a:cubicBezTo>
                      <a:pt x="12968" y="1"/>
                      <a:pt x="9118" y="1451"/>
                      <a:pt x="4561" y="5162"/>
                    </a:cubicBezTo>
                    <a:cubicBezTo>
                      <a:pt x="0" y="8869"/>
                      <a:pt x="1656" y="17007"/>
                      <a:pt x="3210" y="18256"/>
                    </a:cubicBezTo>
                    <a:cubicBezTo>
                      <a:pt x="3347" y="18367"/>
                      <a:pt x="3485" y="18418"/>
                      <a:pt x="3623" y="18418"/>
                    </a:cubicBezTo>
                    <a:cubicBezTo>
                      <a:pt x="5037" y="18418"/>
                      <a:pt x="6367" y="13057"/>
                      <a:pt x="6367" y="13057"/>
                    </a:cubicBezTo>
                    <a:lnTo>
                      <a:pt x="6367" y="13057"/>
                    </a:lnTo>
                    <a:cubicBezTo>
                      <a:pt x="6367" y="13057"/>
                      <a:pt x="6218" y="13089"/>
                      <a:pt x="6004" y="13089"/>
                    </a:cubicBezTo>
                    <a:cubicBezTo>
                      <a:pt x="5261" y="13089"/>
                      <a:pt x="3731" y="12703"/>
                      <a:pt x="4875" y="9251"/>
                    </a:cubicBezTo>
                    <a:cubicBezTo>
                      <a:pt x="6350" y="4803"/>
                      <a:pt x="12968" y="1"/>
                      <a:pt x="12969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2"/>
              <p:cNvSpPr/>
              <p:nvPr/>
            </p:nvSpPr>
            <p:spPr>
              <a:xfrm flipH="1">
                <a:off x="7024134" y="1915512"/>
                <a:ext cx="703238" cy="403713"/>
              </a:xfrm>
              <a:custGeom>
                <a:avLst/>
                <a:gdLst/>
                <a:ahLst/>
                <a:cxnLst/>
                <a:rect l="l" t="t" r="r" b="b"/>
                <a:pathLst>
                  <a:path w="11970" h="6872" extrusionOk="0">
                    <a:moveTo>
                      <a:pt x="1244" y="0"/>
                    </a:moveTo>
                    <a:lnTo>
                      <a:pt x="97" y="854"/>
                    </a:lnTo>
                    <a:cubicBezTo>
                      <a:pt x="1" y="1000"/>
                      <a:pt x="1371" y="3044"/>
                      <a:pt x="2557" y="3044"/>
                    </a:cubicBezTo>
                    <a:cubicBezTo>
                      <a:pt x="2638" y="3044"/>
                      <a:pt x="2718" y="3035"/>
                      <a:pt x="2797" y="3014"/>
                    </a:cubicBezTo>
                    <a:cubicBezTo>
                      <a:pt x="3013" y="2959"/>
                      <a:pt x="3156" y="2933"/>
                      <a:pt x="3246" y="2933"/>
                    </a:cubicBezTo>
                    <a:cubicBezTo>
                      <a:pt x="3670" y="2933"/>
                      <a:pt x="2934" y="3506"/>
                      <a:pt x="3196" y="4322"/>
                    </a:cubicBezTo>
                    <a:cubicBezTo>
                      <a:pt x="3402" y="4964"/>
                      <a:pt x="4201" y="5251"/>
                      <a:pt x="4945" y="5251"/>
                    </a:cubicBezTo>
                    <a:cubicBezTo>
                      <a:pt x="5348" y="5251"/>
                      <a:pt x="5735" y="5166"/>
                      <a:pt x="6002" y="5008"/>
                    </a:cubicBezTo>
                    <a:cubicBezTo>
                      <a:pt x="6105" y="4946"/>
                      <a:pt x="6194" y="4919"/>
                      <a:pt x="6274" y="4919"/>
                    </a:cubicBezTo>
                    <a:cubicBezTo>
                      <a:pt x="6778" y="4919"/>
                      <a:pt x="6921" y="6009"/>
                      <a:pt x="8111" y="6421"/>
                    </a:cubicBezTo>
                    <a:cubicBezTo>
                      <a:pt x="9362" y="6852"/>
                      <a:pt x="11514" y="6872"/>
                      <a:pt x="11907" y="6872"/>
                    </a:cubicBezTo>
                    <a:cubicBezTo>
                      <a:pt x="11948" y="6872"/>
                      <a:pt x="11969" y="6872"/>
                      <a:pt x="11969" y="6872"/>
                    </a:cubicBezTo>
                    <a:lnTo>
                      <a:pt x="1244" y="0"/>
                    </a:ln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2"/>
              <p:cNvSpPr/>
              <p:nvPr/>
            </p:nvSpPr>
            <p:spPr>
              <a:xfrm flipH="1">
                <a:off x="6848077" y="2183465"/>
                <a:ext cx="96526" cy="7384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257" extrusionOk="0">
                    <a:moveTo>
                      <a:pt x="823" y="0"/>
                    </a:moveTo>
                    <a:lnTo>
                      <a:pt x="0" y="874"/>
                    </a:lnTo>
                    <a:cubicBezTo>
                      <a:pt x="0" y="874"/>
                      <a:pt x="361" y="1257"/>
                      <a:pt x="910" y="1257"/>
                    </a:cubicBezTo>
                    <a:cubicBezTo>
                      <a:pt x="1128" y="1257"/>
                      <a:pt x="1375" y="1196"/>
                      <a:pt x="1642" y="1028"/>
                    </a:cubicBez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E5A6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2"/>
              <p:cNvSpPr/>
              <p:nvPr/>
            </p:nvSpPr>
            <p:spPr>
              <a:xfrm flipH="1">
                <a:off x="6727385" y="1146373"/>
                <a:ext cx="1109024" cy="732229"/>
              </a:xfrm>
              <a:custGeom>
                <a:avLst/>
                <a:gdLst/>
                <a:ahLst/>
                <a:cxnLst/>
                <a:rect l="l" t="t" r="r" b="b"/>
                <a:pathLst>
                  <a:path w="18877" h="12464" extrusionOk="0">
                    <a:moveTo>
                      <a:pt x="10211" y="0"/>
                    </a:moveTo>
                    <a:cubicBezTo>
                      <a:pt x="5546" y="0"/>
                      <a:pt x="327" y="2374"/>
                      <a:pt x="1792" y="7743"/>
                    </a:cubicBezTo>
                    <a:cubicBezTo>
                      <a:pt x="1792" y="7743"/>
                      <a:pt x="0" y="8289"/>
                      <a:pt x="325" y="10269"/>
                    </a:cubicBezTo>
                    <a:cubicBezTo>
                      <a:pt x="617" y="12054"/>
                      <a:pt x="1942" y="12464"/>
                      <a:pt x="3049" y="12464"/>
                    </a:cubicBezTo>
                    <a:cubicBezTo>
                      <a:pt x="3168" y="12464"/>
                      <a:pt x="3285" y="12459"/>
                      <a:pt x="3397" y="12451"/>
                    </a:cubicBezTo>
                    <a:cubicBezTo>
                      <a:pt x="4557" y="12365"/>
                      <a:pt x="16669" y="10283"/>
                      <a:pt x="17027" y="8306"/>
                    </a:cubicBezTo>
                    <a:cubicBezTo>
                      <a:pt x="17027" y="8306"/>
                      <a:pt x="18877" y="2694"/>
                      <a:pt x="14416" y="766"/>
                    </a:cubicBezTo>
                    <a:cubicBezTo>
                      <a:pt x="13254" y="263"/>
                      <a:pt x="11763" y="0"/>
                      <a:pt x="10211" y="0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2"/>
              <p:cNvSpPr/>
              <p:nvPr/>
            </p:nvSpPr>
            <p:spPr>
              <a:xfrm flipH="1">
                <a:off x="7242477" y="1146075"/>
                <a:ext cx="624336" cy="456997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7779" extrusionOk="0">
                    <a:moveTo>
                      <a:pt x="9021" y="0"/>
                    </a:moveTo>
                    <a:cubicBezTo>
                      <a:pt x="7740" y="0"/>
                      <a:pt x="5817" y="236"/>
                      <a:pt x="3724" y="1313"/>
                    </a:cubicBezTo>
                    <a:cubicBezTo>
                      <a:pt x="1" y="3231"/>
                      <a:pt x="2008" y="7778"/>
                      <a:pt x="2008" y="7778"/>
                    </a:cubicBezTo>
                    <a:lnTo>
                      <a:pt x="3817" y="7601"/>
                    </a:lnTo>
                    <a:cubicBezTo>
                      <a:pt x="3287" y="289"/>
                      <a:pt x="10626" y="143"/>
                      <a:pt x="10626" y="143"/>
                    </a:cubicBezTo>
                    <a:cubicBezTo>
                      <a:pt x="10626" y="143"/>
                      <a:pt x="10018" y="0"/>
                      <a:pt x="9021" y="0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2"/>
              <p:cNvSpPr/>
              <p:nvPr/>
            </p:nvSpPr>
            <p:spPr>
              <a:xfrm flipH="1">
                <a:off x="6742018" y="1586460"/>
                <a:ext cx="925548" cy="732699"/>
              </a:xfrm>
              <a:custGeom>
                <a:avLst/>
                <a:gdLst/>
                <a:ahLst/>
                <a:cxnLst/>
                <a:rect l="l" t="t" r="r" b="b"/>
                <a:pathLst>
                  <a:path w="15754" h="12472" extrusionOk="0">
                    <a:moveTo>
                      <a:pt x="2625" y="1"/>
                    </a:moveTo>
                    <a:cubicBezTo>
                      <a:pt x="2328" y="1"/>
                      <a:pt x="1543" y="359"/>
                      <a:pt x="1632" y="597"/>
                    </a:cubicBezTo>
                    <a:cubicBezTo>
                      <a:pt x="1735" y="870"/>
                      <a:pt x="2431" y="2242"/>
                      <a:pt x="2329" y="3495"/>
                    </a:cubicBezTo>
                    <a:cubicBezTo>
                      <a:pt x="2165" y="5543"/>
                      <a:pt x="0" y="4403"/>
                      <a:pt x="205" y="6635"/>
                    </a:cubicBezTo>
                    <a:cubicBezTo>
                      <a:pt x="320" y="7908"/>
                      <a:pt x="1169" y="8146"/>
                      <a:pt x="1913" y="8146"/>
                    </a:cubicBezTo>
                    <a:cubicBezTo>
                      <a:pt x="2136" y="8146"/>
                      <a:pt x="2349" y="8125"/>
                      <a:pt x="2530" y="8103"/>
                    </a:cubicBezTo>
                    <a:cubicBezTo>
                      <a:pt x="2710" y="8081"/>
                      <a:pt x="2859" y="8061"/>
                      <a:pt x="2955" y="8061"/>
                    </a:cubicBezTo>
                    <a:cubicBezTo>
                      <a:pt x="3008" y="8061"/>
                      <a:pt x="3045" y="8067"/>
                      <a:pt x="3063" y="8083"/>
                    </a:cubicBezTo>
                    <a:cubicBezTo>
                      <a:pt x="3250" y="8253"/>
                      <a:pt x="2039" y="9039"/>
                      <a:pt x="3113" y="10131"/>
                    </a:cubicBezTo>
                    <a:cubicBezTo>
                      <a:pt x="3524" y="10548"/>
                      <a:pt x="3981" y="10676"/>
                      <a:pt x="4411" y="10676"/>
                    </a:cubicBezTo>
                    <a:cubicBezTo>
                      <a:pt x="4753" y="10676"/>
                      <a:pt x="5079" y="10595"/>
                      <a:pt x="5352" y="10514"/>
                    </a:cubicBezTo>
                    <a:cubicBezTo>
                      <a:pt x="5625" y="10432"/>
                      <a:pt x="5847" y="10353"/>
                      <a:pt x="5983" y="10353"/>
                    </a:cubicBezTo>
                    <a:cubicBezTo>
                      <a:pt x="5988" y="10353"/>
                      <a:pt x="5993" y="10353"/>
                      <a:pt x="5998" y="10353"/>
                    </a:cubicBezTo>
                    <a:cubicBezTo>
                      <a:pt x="6413" y="10370"/>
                      <a:pt x="7494" y="12471"/>
                      <a:pt x="10177" y="12471"/>
                    </a:cubicBezTo>
                    <a:cubicBezTo>
                      <a:pt x="10255" y="12471"/>
                      <a:pt x="10335" y="12470"/>
                      <a:pt x="10416" y="12466"/>
                    </a:cubicBezTo>
                    <a:cubicBezTo>
                      <a:pt x="12587" y="12370"/>
                      <a:pt x="12378" y="11117"/>
                      <a:pt x="12771" y="10947"/>
                    </a:cubicBezTo>
                    <a:cubicBezTo>
                      <a:pt x="12801" y="10934"/>
                      <a:pt x="12837" y="10928"/>
                      <a:pt x="12879" y="10928"/>
                    </a:cubicBezTo>
                    <a:cubicBezTo>
                      <a:pt x="13023" y="10928"/>
                      <a:pt x="13230" y="10998"/>
                      <a:pt x="13463" y="11070"/>
                    </a:cubicBezTo>
                    <a:cubicBezTo>
                      <a:pt x="13697" y="11140"/>
                      <a:pt x="13958" y="11210"/>
                      <a:pt x="14212" y="11210"/>
                    </a:cubicBezTo>
                    <a:cubicBezTo>
                      <a:pt x="14567" y="11210"/>
                      <a:pt x="14908" y="11073"/>
                      <a:pt x="15143" y="10605"/>
                    </a:cubicBezTo>
                    <a:cubicBezTo>
                      <a:pt x="15754" y="9380"/>
                      <a:pt x="14539" y="9107"/>
                      <a:pt x="14532" y="8783"/>
                    </a:cubicBezTo>
                    <a:cubicBezTo>
                      <a:pt x="14528" y="8458"/>
                      <a:pt x="15716" y="1208"/>
                      <a:pt x="14153" y="815"/>
                    </a:cubicBezTo>
                    <a:cubicBezTo>
                      <a:pt x="13711" y="704"/>
                      <a:pt x="13348" y="666"/>
                      <a:pt x="13020" y="666"/>
                    </a:cubicBezTo>
                    <a:cubicBezTo>
                      <a:pt x="12321" y="666"/>
                      <a:pt x="11788" y="839"/>
                      <a:pt x="11010" y="839"/>
                    </a:cubicBezTo>
                    <a:cubicBezTo>
                      <a:pt x="9866" y="839"/>
                      <a:pt x="6247" y="1833"/>
                      <a:pt x="4578" y="1870"/>
                    </a:cubicBezTo>
                    <a:cubicBezTo>
                      <a:pt x="4559" y="1871"/>
                      <a:pt x="4539" y="1871"/>
                      <a:pt x="4520" y="1871"/>
                    </a:cubicBezTo>
                    <a:cubicBezTo>
                      <a:pt x="2911" y="1871"/>
                      <a:pt x="3028" y="331"/>
                      <a:pt x="2721" y="27"/>
                    </a:cubicBezTo>
                    <a:cubicBezTo>
                      <a:pt x="2703" y="9"/>
                      <a:pt x="2669" y="1"/>
                      <a:pt x="26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2"/>
              <p:cNvSpPr/>
              <p:nvPr/>
            </p:nvSpPr>
            <p:spPr>
              <a:xfrm flipH="1">
                <a:off x="7572683" y="1723991"/>
                <a:ext cx="135007" cy="97932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1667" extrusionOk="0">
                    <a:moveTo>
                      <a:pt x="946" y="0"/>
                    </a:moveTo>
                    <a:cubicBezTo>
                      <a:pt x="817" y="0"/>
                      <a:pt x="690" y="21"/>
                      <a:pt x="578" y="62"/>
                    </a:cubicBezTo>
                    <a:cubicBezTo>
                      <a:pt x="407" y="127"/>
                      <a:pt x="260" y="239"/>
                      <a:pt x="161" y="399"/>
                    </a:cubicBezTo>
                    <a:cubicBezTo>
                      <a:pt x="59" y="560"/>
                      <a:pt x="1" y="771"/>
                      <a:pt x="1" y="1031"/>
                    </a:cubicBezTo>
                    <a:lnTo>
                      <a:pt x="69" y="1031"/>
                    </a:lnTo>
                    <a:cubicBezTo>
                      <a:pt x="69" y="864"/>
                      <a:pt x="93" y="721"/>
                      <a:pt x="137" y="601"/>
                    </a:cubicBezTo>
                    <a:cubicBezTo>
                      <a:pt x="202" y="420"/>
                      <a:pt x="315" y="287"/>
                      <a:pt x="451" y="198"/>
                    </a:cubicBezTo>
                    <a:cubicBezTo>
                      <a:pt x="591" y="113"/>
                      <a:pt x="762" y="68"/>
                      <a:pt x="946" y="68"/>
                    </a:cubicBezTo>
                    <a:cubicBezTo>
                      <a:pt x="1144" y="68"/>
                      <a:pt x="1359" y="116"/>
                      <a:pt x="1570" y="215"/>
                    </a:cubicBezTo>
                    <a:cubicBezTo>
                      <a:pt x="1761" y="303"/>
                      <a:pt x="1946" y="428"/>
                      <a:pt x="2119" y="588"/>
                    </a:cubicBezTo>
                    <a:lnTo>
                      <a:pt x="2119" y="588"/>
                    </a:lnTo>
                    <a:cubicBezTo>
                      <a:pt x="2096" y="588"/>
                      <a:pt x="2070" y="587"/>
                      <a:pt x="2042" y="587"/>
                    </a:cubicBezTo>
                    <a:cubicBezTo>
                      <a:pt x="1960" y="587"/>
                      <a:pt x="1854" y="594"/>
                      <a:pt x="1745" y="608"/>
                    </a:cubicBezTo>
                    <a:cubicBezTo>
                      <a:pt x="1581" y="628"/>
                      <a:pt x="1403" y="669"/>
                      <a:pt x="1260" y="758"/>
                    </a:cubicBezTo>
                    <a:cubicBezTo>
                      <a:pt x="1192" y="803"/>
                      <a:pt x="1131" y="861"/>
                      <a:pt x="1086" y="932"/>
                    </a:cubicBezTo>
                    <a:cubicBezTo>
                      <a:pt x="1042" y="1004"/>
                      <a:pt x="1017" y="1089"/>
                      <a:pt x="1017" y="1188"/>
                    </a:cubicBezTo>
                    <a:lnTo>
                      <a:pt x="1017" y="1215"/>
                    </a:lnTo>
                    <a:cubicBezTo>
                      <a:pt x="1022" y="1304"/>
                      <a:pt x="1038" y="1376"/>
                      <a:pt x="1063" y="1434"/>
                    </a:cubicBezTo>
                    <a:cubicBezTo>
                      <a:pt x="1083" y="1478"/>
                      <a:pt x="1107" y="1516"/>
                      <a:pt x="1134" y="1546"/>
                    </a:cubicBezTo>
                    <a:cubicBezTo>
                      <a:pt x="1178" y="1591"/>
                      <a:pt x="1230" y="1622"/>
                      <a:pt x="1284" y="1642"/>
                    </a:cubicBezTo>
                    <a:cubicBezTo>
                      <a:pt x="1339" y="1659"/>
                      <a:pt x="1400" y="1666"/>
                      <a:pt x="1458" y="1666"/>
                    </a:cubicBezTo>
                    <a:cubicBezTo>
                      <a:pt x="1564" y="1666"/>
                      <a:pt x="1670" y="1642"/>
                      <a:pt x="1752" y="1619"/>
                    </a:cubicBezTo>
                    <a:cubicBezTo>
                      <a:pt x="1830" y="1595"/>
                      <a:pt x="1882" y="1570"/>
                      <a:pt x="1885" y="1570"/>
                    </a:cubicBezTo>
                    <a:lnTo>
                      <a:pt x="1854" y="1509"/>
                    </a:lnTo>
                    <a:cubicBezTo>
                      <a:pt x="1851" y="1509"/>
                      <a:pt x="1796" y="1533"/>
                      <a:pt x="1725" y="1557"/>
                    </a:cubicBezTo>
                    <a:cubicBezTo>
                      <a:pt x="1649" y="1578"/>
                      <a:pt x="1550" y="1598"/>
                      <a:pt x="1458" y="1598"/>
                    </a:cubicBezTo>
                    <a:cubicBezTo>
                      <a:pt x="1411" y="1598"/>
                      <a:pt x="1366" y="1595"/>
                      <a:pt x="1321" y="1581"/>
                    </a:cubicBezTo>
                    <a:cubicBezTo>
                      <a:pt x="1291" y="1574"/>
                      <a:pt x="1260" y="1560"/>
                      <a:pt x="1233" y="1543"/>
                    </a:cubicBezTo>
                    <a:cubicBezTo>
                      <a:pt x="1195" y="1516"/>
                      <a:pt x="1161" y="1478"/>
                      <a:pt x="1134" y="1427"/>
                    </a:cubicBezTo>
                    <a:cubicBezTo>
                      <a:pt x="1107" y="1373"/>
                      <a:pt x="1090" y="1304"/>
                      <a:pt x="1086" y="1215"/>
                    </a:cubicBezTo>
                    <a:lnTo>
                      <a:pt x="1086" y="1188"/>
                    </a:lnTo>
                    <a:cubicBezTo>
                      <a:pt x="1086" y="1130"/>
                      <a:pt x="1096" y="1079"/>
                      <a:pt x="1113" y="1031"/>
                    </a:cubicBezTo>
                    <a:cubicBezTo>
                      <a:pt x="1144" y="952"/>
                      <a:pt x="1195" y="888"/>
                      <a:pt x="1267" y="837"/>
                    </a:cubicBezTo>
                    <a:cubicBezTo>
                      <a:pt x="1373" y="762"/>
                      <a:pt x="1513" y="717"/>
                      <a:pt x="1652" y="689"/>
                    </a:cubicBezTo>
                    <a:cubicBezTo>
                      <a:pt x="1796" y="662"/>
                      <a:pt x="1936" y="656"/>
                      <a:pt x="2042" y="656"/>
                    </a:cubicBezTo>
                    <a:cubicBezTo>
                      <a:pt x="2090" y="656"/>
                      <a:pt x="2131" y="659"/>
                      <a:pt x="2161" y="659"/>
                    </a:cubicBezTo>
                    <a:cubicBezTo>
                      <a:pt x="2175" y="662"/>
                      <a:pt x="2185" y="662"/>
                      <a:pt x="2196" y="662"/>
                    </a:cubicBezTo>
                    <a:lnTo>
                      <a:pt x="2205" y="662"/>
                    </a:lnTo>
                    <a:lnTo>
                      <a:pt x="2298" y="673"/>
                    </a:lnTo>
                    <a:lnTo>
                      <a:pt x="2233" y="604"/>
                    </a:lnTo>
                    <a:cubicBezTo>
                      <a:pt x="2038" y="407"/>
                      <a:pt x="1820" y="256"/>
                      <a:pt x="1602" y="154"/>
                    </a:cubicBezTo>
                    <a:cubicBezTo>
                      <a:pt x="1380" y="51"/>
                      <a:pt x="1154" y="0"/>
                      <a:pt x="946" y="0"/>
                    </a:cubicBezTo>
                    <a:close/>
                  </a:path>
                </a:pathLst>
              </a:custGeom>
              <a:solidFill>
                <a:srgbClr val="A57D5E"/>
              </a:solidFill>
              <a:ln w="9525" cap="flat" cmpd="sng">
                <a:solidFill>
                  <a:srgbClr val="BF83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2"/>
              <p:cNvSpPr/>
              <p:nvPr/>
            </p:nvSpPr>
            <p:spPr>
              <a:xfrm flipH="1">
                <a:off x="6830804" y="1380663"/>
                <a:ext cx="134361" cy="71848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223" extrusionOk="0">
                    <a:moveTo>
                      <a:pt x="776" y="0"/>
                    </a:moveTo>
                    <a:cubicBezTo>
                      <a:pt x="526" y="0"/>
                      <a:pt x="310" y="70"/>
                      <a:pt x="200" y="236"/>
                    </a:cubicBezTo>
                    <a:cubicBezTo>
                      <a:pt x="1" y="534"/>
                      <a:pt x="1114" y="1223"/>
                      <a:pt x="1747" y="1223"/>
                    </a:cubicBezTo>
                    <a:cubicBezTo>
                      <a:pt x="1947" y="1223"/>
                      <a:pt x="2099" y="1154"/>
                      <a:pt x="2146" y="983"/>
                    </a:cubicBezTo>
                    <a:cubicBezTo>
                      <a:pt x="2286" y="467"/>
                      <a:pt x="1419" y="0"/>
                      <a:pt x="776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2"/>
              <p:cNvSpPr/>
              <p:nvPr/>
            </p:nvSpPr>
            <p:spPr>
              <a:xfrm flipH="1">
                <a:off x="7168079" y="1363391"/>
                <a:ext cx="207740" cy="83069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1414" extrusionOk="0">
                    <a:moveTo>
                      <a:pt x="2647" y="1"/>
                    </a:moveTo>
                    <a:cubicBezTo>
                      <a:pt x="1698" y="1"/>
                      <a:pt x="1" y="660"/>
                      <a:pt x="373" y="1356"/>
                    </a:cubicBezTo>
                    <a:cubicBezTo>
                      <a:pt x="395" y="1396"/>
                      <a:pt x="468" y="1414"/>
                      <a:pt x="578" y="1414"/>
                    </a:cubicBezTo>
                    <a:cubicBezTo>
                      <a:pt x="1288" y="1414"/>
                      <a:pt x="3535" y="651"/>
                      <a:pt x="3210" y="175"/>
                    </a:cubicBezTo>
                    <a:cubicBezTo>
                      <a:pt x="3126" y="54"/>
                      <a:pt x="2917" y="1"/>
                      <a:pt x="2647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2"/>
              <p:cNvSpPr/>
              <p:nvPr/>
            </p:nvSpPr>
            <p:spPr>
              <a:xfrm flipH="1">
                <a:off x="6887204" y="1533410"/>
                <a:ext cx="50584" cy="25614"/>
              </a:xfrm>
              <a:custGeom>
                <a:avLst/>
                <a:gdLst/>
                <a:ahLst/>
                <a:cxnLst/>
                <a:rect l="l" t="t" r="r" b="b"/>
                <a:pathLst>
                  <a:path w="861" h="436" extrusionOk="0">
                    <a:moveTo>
                      <a:pt x="1" y="1"/>
                    </a:moveTo>
                    <a:cubicBezTo>
                      <a:pt x="1" y="240"/>
                      <a:pt x="192" y="435"/>
                      <a:pt x="431" y="435"/>
                    </a:cubicBezTo>
                    <a:cubicBezTo>
                      <a:pt x="669" y="435"/>
                      <a:pt x="861" y="240"/>
                      <a:pt x="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2"/>
              <p:cNvSpPr/>
              <p:nvPr/>
            </p:nvSpPr>
            <p:spPr>
              <a:xfrm flipH="1">
                <a:off x="7216079" y="1533410"/>
                <a:ext cx="69443" cy="34955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595" extrusionOk="0">
                    <a:moveTo>
                      <a:pt x="1" y="1"/>
                    </a:moveTo>
                    <a:cubicBezTo>
                      <a:pt x="1" y="329"/>
                      <a:pt x="263" y="595"/>
                      <a:pt x="590" y="595"/>
                    </a:cubicBezTo>
                    <a:cubicBezTo>
                      <a:pt x="915" y="595"/>
                      <a:pt x="1181" y="329"/>
                      <a:pt x="11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2"/>
              <p:cNvSpPr/>
              <p:nvPr/>
            </p:nvSpPr>
            <p:spPr>
              <a:xfrm flipH="1">
                <a:off x="7098170" y="1684159"/>
                <a:ext cx="92296" cy="41887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713" extrusionOk="0">
                    <a:moveTo>
                      <a:pt x="7" y="0"/>
                    </a:moveTo>
                    <a:cubicBezTo>
                      <a:pt x="6" y="0"/>
                      <a:pt x="4" y="1"/>
                      <a:pt x="4" y="3"/>
                    </a:cubicBezTo>
                    <a:cubicBezTo>
                      <a:pt x="1" y="6"/>
                      <a:pt x="1" y="9"/>
                      <a:pt x="4" y="12"/>
                    </a:cubicBezTo>
                    <a:cubicBezTo>
                      <a:pt x="4" y="12"/>
                      <a:pt x="7" y="16"/>
                      <a:pt x="14" y="23"/>
                    </a:cubicBezTo>
                    <a:cubicBezTo>
                      <a:pt x="89" y="118"/>
                      <a:pt x="513" y="712"/>
                      <a:pt x="1195" y="712"/>
                    </a:cubicBezTo>
                    <a:cubicBezTo>
                      <a:pt x="1311" y="712"/>
                      <a:pt x="1434" y="696"/>
                      <a:pt x="1567" y="658"/>
                    </a:cubicBezTo>
                    <a:cubicBezTo>
                      <a:pt x="1570" y="655"/>
                      <a:pt x="1570" y="651"/>
                      <a:pt x="1570" y="647"/>
                    </a:cubicBezTo>
                    <a:cubicBezTo>
                      <a:pt x="1570" y="644"/>
                      <a:pt x="1567" y="644"/>
                      <a:pt x="1564" y="644"/>
                    </a:cubicBezTo>
                    <a:cubicBezTo>
                      <a:pt x="1434" y="685"/>
                      <a:pt x="1311" y="702"/>
                      <a:pt x="1195" y="702"/>
                    </a:cubicBezTo>
                    <a:cubicBezTo>
                      <a:pt x="836" y="702"/>
                      <a:pt x="546" y="532"/>
                      <a:pt x="345" y="361"/>
                    </a:cubicBezTo>
                    <a:cubicBezTo>
                      <a:pt x="242" y="275"/>
                      <a:pt x="164" y="190"/>
                      <a:pt x="110" y="122"/>
                    </a:cubicBezTo>
                    <a:cubicBezTo>
                      <a:pt x="83" y="91"/>
                      <a:pt x="58" y="61"/>
                      <a:pt x="42" y="40"/>
                    </a:cubicBezTo>
                    <a:cubicBezTo>
                      <a:pt x="34" y="30"/>
                      <a:pt x="28" y="23"/>
                      <a:pt x="24" y="16"/>
                    </a:cubicBezTo>
                    <a:cubicBezTo>
                      <a:pt x="17" y="9"/>
                      <a:pt x="14" y="6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lose/>
                  </a:path>
                </a:pathLst>
              </a:custGeom>
              <a:solidFill>
                <a:srgbClr val="B26E47"/>
              </a:solidFill>
              <a:ln w="19050" cap="flat" cmpd="sng">
                <a:solidFill>
                  <a:srgbClr val="C685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2"/>
              <p:cNvSpPr/>
              <p:nvPr/>
            </p:nvSpPr>
            <p:spPr>
              <a:xfrm flipH="1">
                <a:off x="6879390" y="1533234"/>
                <a:ext cx="106925" cy="705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2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1820" y="11"/>
                    </a:lnTo>
                    <a:lnTo>
                      <a:pt x="1820" y="1"/>
                    </a:ln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2"/>
              <p:cNvSpPr/>
              <p:nvPr/>
            </p:nvSpPr>
            <p:spPr>
              <a:xfrm flipH="1">
                <a:off x="7205268" y="1533058"/>
                <a:ext cx="147051" cy="1057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8" extrusionOk="0">
                    <a:moveTo>
                      <a:pt x="0" y="0"/>
                    </a:moveTo>
                    <a:lnTo>
                      <a:pt x="0" y="18"/>
                    </a:lnTo>
                    <a:lnTo>
                      <a:pt x="2502" y="18"/>
                    </a:lnTo>
                    <a:lnTo>
                      <a:pt x="2502" y="0"/>
                    </a:lnTo>
                    <a:close/>
                  </a:path>
                </a:pathLst>
              </a:custGeom>
              <a:solidFill>
                <a:srgbClr val="DD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2"/>
              <p:cNvSpPr/>
              <p:nvPr/>
            </p:nvSpPr>
            <p:spPr>
              <a:xfrm flipH="1">
                <a:off x="6760659" y="1437826"/>
                <a:ext cx="75435" cy="225414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3837" extrusionOk="0">
                    <a:moveTo>
                      <a:pt x="584" y="2294"/>
                    </a:moveTo>
                    <a:cubicBezTo>
                      <a:pt x="608" y="2294"/>
                      <a:pt x="608" y="2332"/>
                      <a:pt x="584" y="2332"/>
                    </a:cubicBezTo>
                    <a:cubicBezTo>
                      <a:pt x="556" y="2332"/>
                      <a:pt x="556" y="2294"/>
                      <a:pt x="584" y="2294"/>
                    </a:cubicBezTo>
                    <a:close/>
                    <a:moveTo>
                      <a:pt x="345" y="0"/>
                    </a:moveTo>
                    <a:lnTo>
                      <a:pt x="345" y="0"/>
                    </a:lnTo>
                    <a:cubicBezTo>
                      <a:pt x="362" y="194"/>
                      <a:pt x="372" y="386"/>
                      <a:pt x="379" y="574"/>
                    </a:cubicBezTo>
                    <a:cubicBezTo>
                      <a:pt x="433" y="659"/>
                      <a:pt x="471" y="751"/>
                      <a:pt x="498" y="850"/>
                    </a:cubicBezTo>
                    <a:cubicBezTo>
                      <a:pt x="577" y="1123"/>
                      <a:pt x="577" y="1413"/>
                      <a:pt x="560" y="1697"/>
                    </a:cubicBezTo>
                    <a:cubicBezTo>
                      <a:pt x="560" y="1707"/>
                      <a:pt x="550" y="1714"/>
                      <a:pt x="543" y="1714"/>
                    </a:cubicBezTo>
                    <a:cubicBezTo>
                      <a:pt x="533" y="1714"/>
                      <a:pt x="523" y="1707"/>
                      <a:pt x="523" y="1697"/>
                    </a:cubicBezTo>
                    <a:cubicBezTo>
                      <a:pt x="539" y="1427"/>
                      <a:pt x="539" y="1154"/>
                      <a:pt x="471" y="895"/>
                    </a:cubicBezTo>
                    <a:cubicBezTo>
                      <a:pt x="451" y="809"/>
                      <a:pt x="420" y="724"/>
                      <a:pt x="379" y="649"/>
                    </a:cubicBezTo>
                    <a:lnTo>
                      <a:pt x="379" y="649"/>
                    </a:lnTo>
                    <a:cubicBezTo>
                      <a:pt x="396" y="2137"/>
                      <a:pt x="0" y="3345"/>
                      <a:pt x="0" y="3345"/>
                    </a:cubicBezTo>
                    <a:cubicBezTo>
                      <a:pt x="208" y="3397"/>
                      <a:pt x="369" y="3570"/>
                      <a:pt x="488" y="3837"/>
                    </a:cubicBezTo>
                    <a:cubicBezTo>
                      <a:pt x="580" y="3762"/>
                      <a:pt x="659" y="3676"/>
                      <a:pt x="731" y="3588"/>
                    </a:cubicBezTo>
                    <a:cubicBezTo>
                      <a:pt x="1171" y="2932"/>
                      <a:pt x="1191" y="2055"/>
                      <a:pt x="1191" y="1905"/>
                    </a:cubicBezTo>
                    <a:cubicBezTo>
                      <a:pt x="1191" y="1676"/>
                      <a:pt x="1205" y="1431"/>
                      <a:pt x="1222" y="1195"/>
                    </a:cubicBezTo>
                    <a:cubicBezTo>
                      <a:pt x="1249" y="741"/>
                      <a:pt x="1284" y="174"/>
                      <a:pt x="1154" y="17"/>
                    </a:cubicBezTo>
                    <a:lnTo>
                      <a:pt x="1137" y="17"/>
                    </a:lnTo>
                    <a:cubicBezTo>
                      <a:pt x="990" y="17"/>
                      <a:pt x="703" y="10"/>
                      <a:pt x="345" y="0"/>
                    </a:cubicBezTo>
                    <a:close/>
                  </a:path>
                </a:pathLst>
              </a:custGeom>
              <a:solidFill>
                <a:srgbClr val="D1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2"/>
              <p:cNvSpPr/>
              <p:nvPr/>
            </p:nvSpPr>
            <p:spPr>
              <a:xfrm flipH="1">
                <a:off x="6812826" y="1434360"/>
                <a:ext cx="187530" cy="20003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405" extrusionOk="0">
                    <a:moveTo>
                      <a:pt x="2059" y="1684"/>
                    </a:moveTo>
                    <a:lnTo>
                      <a:pt x="2059" y="1694"/>
                    </a:lnTo>
                    <a:lnTo>
                      <a:pt x="1926" y="1694"/>
                    </a:lnTo>
                    <a:cubicBezTo>
                      <a:pt x="1922" y="1929"/>
                      <a:pt x="1731" y="2121"/>
                      <a:pt x="1496" y="2121"/>
                    </a:cubicBezTo>
                    <a:cubicBezTo>
                      <a:pt x="1260" y="2121"/>
                      <a:pt x="1069" y="1929"/>
                      <a:pt x="1066" y="1694"/>
                    </a:cubicBezTo>
                    <a:lnTo>
                      <a:pt x="239" y="1694"/>
                    </a:lnTo>
                    <a:lnTo>
                      <a:pt x="239" y="1684"/>
                    </a:lnTo>
                    <a:close/>
                    <a:moveTo>
                      <a:pt x="185" y="1"/>
                    </a:moveTo>
                    <a:cubicBezTo>
                      <a:pt x="92" y="141"/>
                      <a:pt x="1" y="885"/>
                      <a:pt x="110" y="2418"/>
                    </a:cubicBezTo>
                    <a:cubicBezTo>
                      <a:pt x="137" y="2804"/>
                      <a:pt x="215" y="3125"/>
                      <a:pt x="349" y="3387"/>
                    </a:cubicBezTo>
                    <a:cubicBezTo>
                      <a:pt x="795" y="3336"/>
                      <a:pt x="1192" y="3258"/>
                      <a:pt x="1666" y="3258"/>
                    </a:cubicBezTo>
                    <a:cubicBezTo>
                      <a:pt x="1991" y="3258"/>
                      <a:pt x="2356" y="3295"/>
                      <a:pt x="2796" y="3404"/>
                    </a:cubicBezTo>
                    <a:cubicBezTo>
                      <a:pt x="2796" y="3404"/>
                      <a:pt x="3192" y="2196"/>
                      <a:pt x="3175" y="708"/>
                    </a:cubicBezTo>
                    <a:cubicBezTo>
                      <a:pt x="3124" y="612"/>
                      <a:pt x="3056" y="530"/>
                      <a:pt x="2963" y="469"/>
                    </a:cubicBezTo>
                    <a:cubicBezTo>
                      <a:pt x="2946" y="458"/>
                      <a:pt x="2957" y="434"/>
                      <a:pt x="2974" y="434"/>
                    </a:cubicBezTo>
                    <a:cubicBezTo>
                      <a:pt x="2977" y="434"/>
                      <a:pt x="2980" y="434"/>
                      <a:pt x="2984" y="438"/>
                    </a:cubicBezTo>
                    <a:cubicBezTo>
                      <a:pt x="3062" y="489"/>
                      <a:pt x="3124" y="554"/>
                      <a:pt x="3175" y="633"/>
                    </a:cubicBezTo>
                    <a:cubicBezTo>
                      <a:pt x="3168" y="445"/>
                      <a:pt x="3158" y="253"/>
                      <a:pt x="3141" y="59"/>
                    </a:cubicBezTo>
                    <a:cubicBezTo>
                      <a:pt x="3018" y="59"/>
                      <a:pt x="2885" y="56"/>
                      <a:pt x="2749" y="53"/>
                    </a:cubicBezTo>
                    <a:cubicBezTo>
                      <a:pt x="2745" y="56"/>
                      <a:pt x="2745" y="62"/>
                      <a:pt x="2745" y="69"/>
                    </a:cubicBezTo>
                    <a:cubicBezTo>
                      <a:pt x="2697" y="240"/>
                      <a:pt x="2544" y="308"/>
                      <a:pt x="2345" y="308"/>
                    </a:cubicBezTo>
                    <a:cubicBezTo>
                      <a:pt x="2076" y="308"/>
                      <a:pt x="1721" y="185"/>
                      <a:pt x="1417" y="18"/>
                    </a:cubicBezTo>
                    <a:cubicBezTo>
                      <a:pt x="929" y="7"/>
                      <a:pt x="478" y="1"/>
                      <a:pt x="185" y="1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2"/>
              <p:cNvSpPr/>
              <p:nvPr/>
            </p:nvSpPr>
            <p:spPr>
              <a:xfrm flipH="1">
                <a:off x="6807362" y="1625704"/>
                <a:ext cx="172549" cy="5880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01" extrusionOk="0">
                    <a:moveTo>
                      <a:pt x="1318" y="1"/>
                    </a:moveTo>
                    <a:cubicBezTo>
                      <a:pt x="844" y="1"/>
                      <a:pt x="447" y="79"/>
                      <a:pt x="1" y="130"/>
                    </a:cubicBezTo>
                    <a:cubicBezTo>
                      <a:pt x="304" y="724"/>
                      <a:pt x="891" y="1001"/>
                      <a:pt x="1813" y="1001"/>
                    </a:cubicBezTo>
                    <a:lnTo>
                      <a:pt x="1875" y="1001"/>
                    </a:lnTo>
                    <a:cubicBezTo>
                      <a:pt x="2336" y="998"/>
                      <a:pt x="2680" y="854"/>
                      <a:pt x="2936" y="639"/>
                    </a:cubicBezTo>
                    <a:cubicBezTo>
                      <a:pt x="2817" y="372"/>
                      <a:pt x="2656" y="199"/>
                      <a:pt x="2448" y="147"/>
                    </a:cubicBezTo>
                    <a:cubicBezTo>
                      <a:pt x="2008" y="38"/>
                      <a:pt x="1643" y="1"/>
                      <a:pt x="13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2"/>
              <p:cNvSpPr/>
              <p:nvPr/>
            </p:nvSpPr>
            <p:spPr>
              <a:xfrm flipH="1">
                <a:off x="6838854" y="1435417"/>
                <a:ext cx="78255" cy="1709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291" extrusionOk="0">
                    <a:moveTo>
                      <a:pt x="0" y="0"/>
                    </a:moveTo>
                    <a:cubicBezTo>
                      <a:pt x="304" y="167"/>
                      <a:pt x="659" y="290"/>
                      <a:pt x="928" y="290"/>
                    </a:cubicBezTo>
                    <a:cubicBezTo>
                      <a:pt x="1127" y="290"/>
                      <a:pt x="1280" y="222"/>
                      <a:pt x="1328" y="51"/>
                    </a:cubicBezTo>
                    <a:cubicBezTo>
                      <a:pt x="1328" y="44"/>
                      <a:pt x="1328" y="38"/>
                      <a:pt x="1332" y="35"/>
                    </a:cubicBezTo>
                    <a:cubicBezTo>
                      <a:pt x="1242" y="30"/>
                      <a:pt x="1150" y="27"/>
                      <a:pt x="1058" y="27"/>
                    </a:cubicBezTo>
                    <a:cubicBezTo>
                      <a:pt x="710" y="17"/>
                      <a:pt x="345" y="10"/>
                      <a:pt x="0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2"/>
              <p:cNvSpPr/>
              <p:nvPr/>
            </p:nvSpPr>
            <p:spPr>
              <a:xfrm flipH="1">
                <a:off x="6887204" y="1533880"/>
                <a:ext cx="50584" cy="25144"/>
              </a:xfrm>
              <a:custGeom>
                <a:avLst/>
                <a:gdLst/>
                <a:ahLst/>
                <a:cxnLst/>
                <a:rect l="l" t="t" r="r" b="b"/>
                <a:pathLst>
                  <a:path w="861" h="428" extrusionOk="0">
                    <a:moveTo>
                      <a:pt x="1" y="0"/>
                    </a:moveTo>
                    <a:cubicBezTo>
                      <a:pt x="4" y="235"/>
                      <a:pt x="195" y="427"/>
                      <a:pt x="431" y="427"/>
                    </a:cubicBezTo>
                    <a:cubicBezTo>
                      <a:pt x="666" y="427"/>
                      <a:pt x="857" y="235"/>
                      <a:pt x="8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2"/>
              <p:cNvSpPr/>
              <p:nvPr/>
            </p:nvSpPr>
            <p:spPr>
              <a:xfrm flipH="1">
                <a:off x="6879390" y="1533234"/>
                <a:ext cx="106925" cy="705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2" extrusionOk="0">
                    <a:moveTo>
                      <a:pt x="0" y="1"/>
                    </a:moveTo>
                    <a:lnTo>
                      <a:pt x="0" y="11"/>
                    </a:lnTo>
                    <a:lnTo>
                      <a:pt x="1820" y="11"/>
                    </a:lnTo>
                    <a:lnTo>
                      <a:pt x="1820" y="1"/>
                    </a:lnTo>
                    <a:close/>
                  </a:path>
                </a:pathLst>
              </a:custGeom>
              <a:solidFill>
                <a:srgbClr val="BF837F"/>
              </a:solidFill>
              <a:ln w="9525" cap="flat" cmpd="sng">
                <a:solidFill>
                  <a:srgbClr val="BF83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2"/>
              <p:cNvSpPr/>
              <p:nvPr/>
            </p:nvSpPr>
            <p:spPr>
              <a:xfrm flipH="1">
                <a:off x="7079306" y="1415736"/>
                <a:ext cx="349386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5947" h="4647" extrusionOk="0">
                    <a:moveTo>
                      <a:pt x="4697" y="605"/>
                    </a:moveTo>
                    <a:cubicBezTo>
                      <a:pt x="4700" y="605"/>
                      <a:pt x="4704" y="605"/>
                      <a:pt x="4707" y="608"/>
                    </a:cubicBezTo>
                    <a:cubicBezTo>
                      <a:pt x="4871" y="718"/>
                      <a:pt x="4967" y="895"/>
                      <a:pt x="5022" y="1079"/>
                    </a:cubicBezTo>
                    <a:cubicBezTo>
                      <a:pt x="5096" y="1353"/>
                      <a:pt x="5100" y="1646"/>
                      <a:pt x="5083" y="1926"/>
                    </a:cubicBezTo>
                    <a:cubicBezTo>
                      <a:pt x="5083" y="1939"/>
                      <a:pt x="5072" y="1943"/>
                      <a:pt x="5062" y="1943"/>
                    </a:cubicBezTo>
                    <a:cubicBezTo>
                      <a:pt x="5052" y="1943"/>
                      <a:pt x="5045" y="1939"/>
                      <a:pt x="5045" y="1926"/>
                    </a:cubicBezTo>
                    <a:cubicBezTo>
                      <a:pt x="5059" y="1660"/>
                      <a:pt x="5059" y="1383"/>
                      <a:pt x="4994" y="1123"/>
                    </a:cubicBezTo>
                    <a:cubicBezTo>
                      <a:pt x="4943" y="936"/>
                      <a:pt x="4854" y="751"/>
                      <a:pt x="4686" y="642"/>
                    </a:cubicBezTo>
                    <a:cubicBezTo>
                      <a:pt x="4673" y="628"/>
                      <a:pt x="4683" y="605"/>
                      <a:pt x="4697" y="605"/>
                    </a:cubicBezTo>
                    <a:close/>
                    <a:moveTo>
                      <a:pt x="5103" y="2523"/>
                    </a:moveTo>
                    <a:cubicBezTo>
                      <a:pt x="5127" y="2523"/>
                      <a:pt x="5127" y="2561"/>
                      <a:pt x="5103" y="2561"/>
                    </a:cubicBezTo>
                    <a:cubicBezTo>
                      <a:pt x="5080" y="2561"/>
                      <a:pt x="5080" y="2523"/>
                      <a:pt x="5103" y="2523"/>
                    </a:cubicBezTo>
                    <a:close/>
                    <a:moveTo>
                      <a:pt x="3802" y="1997"/>
                    </a:moveTo>
                    <a:lnTo>
                      <a:pt x="3802" y="2015"/>
                    </a:lnTo>
                    <a:lnTo>
                      <a:pt x="3618" y="2015"/>
                    </a:lnTo>
                    <a:cubicBezTo>
                      <a:pt x="3615" y="2336"/>
                      <a:pt x="3352" y="2598"/>
                      <a:pt x="3027" y="2598"/>
                    </a:cubicBezTo>
                    <a:cubicBezTo>
                      <a:pt x="2704" y="2598"/>
                      <a:pt x="2441" y="2336"/>
                      <a:pt x="2438" y="2015"/>
                    </a:cubicBezTo>
                    <a:lnTo>
                      <a:pt x="1300" y="2015"/>
                    </a:lnTo>
                    <a:lnTo>
                      <a:pt x="1300" y="1997"/>
                    </a:lnTo>
                    <a:close/>
                    <a:moveTo>
                      <a:pt x="475" y="1"/>
                    </a:moveTo>
                    <a:cubicBezTo>
                      <a:pt x="290" y="1"/>
                      <a:pt x="0" y="154"/>
                      <a:pt x="0" y="574"/>
                    </a:cubicBezTo>
                    <a:lnTo>
                      <a:pt x="0" y="2229"/>
                    </a:lnTo>
                    <a:cubicBezTo>
                      <a:pt x="0" y="3431"/>
                      <a:pt x="338" y="4291"/>
                      <a:pt x="1754" y="4646"/>
                    </a:cubicBezTo>
                    <a:cubicBezTo>
                      <a:pt x="2827" y="4486"/>
                      <a:pt x="4124" y="4200"/>
                      <a:pt x="5192" y="3995"/>
                    </a:cubicBezTo>
                    <a:cubicBezTo>
                      <a:pt x="5946" y="2909"/>
                      <a:pt x="5833" y="1127"/>
                      <a:pt x="5797" y="513"/>
                    </a:cubicBezTo>
                    <a:cubicBezTo>
                      <a:pt x="5792" y="420"/>
                      <a:pt x="5786" y="356"/>
                      <a:pt x="5786" y="318"/>
                    </a:cubicBezTo>
                    <a:cubicBezTo>
                      <a:pt x="5786" y="165"/>
                      <a:pt x="5697" y="72"/>
                      <a:pt x="5575" y="21"/>
                    </a:cubicBezTo>
                    <a:cubicBezTo>
                      <a:pt x="5496" y="4"/>
                      <a:pt x="5411" y="1"/>
                      <a:pt x="5329" y="1"/>
                    </a:cubicBezTo>
                    <a:lnTo>
                      <a:pt x="3372" y="1"/>
                    </a:lnTo>
                    <a:cubicBezTo>
                      <a:pt x="2737" y="288"/>
                      <a:pt x="1871" y="523"/>
                      <a:pt x="1478" y="523"/>
                    </a:cubicBezTo>
                    <a:cubicBezTo>
                      <a:pt x="1365" y="523"/>
                      <a:pt x="1294" y="502"/>
                      <a:pt x="1273" y="465"/>
                    </a:cubicBezTo>
                    <a:cubicBezTo>
                      <a:pt x="1188" y="304"/>
                      <a:pt x="1212" y="148"/>
                      <a:pt x="1307" y="1"/>
                    </a:cubicBezTo>
                    <a:close/>
                  </a:path>
                </a:pathLst>
              </a:custGeom>
              <a:solidFill>
                <a:srgbClr val="D1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2"/>
              <p:cNvSpPr/>
              <p:nvPr/>
            </p:nvSpPr>
            <p:spPr>
              <a:xfrm flipH="1">
                <a:off x="7230530" y="1415736"/>
                <a:ext cx="128369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523" extrusionOk="0">
                    <a:moveTo>
                      <a:pt x="119" y="1"/>
                    </a:moveTo>
                    <a:cubicBezTo>
                      <a:pt x="24" y="148"/>
                      <a:pt x="0" y="304"/>
                      <a:pt x="85" y="465"/>
                    </a:cubicBezTo>
                    <a:cubicBezTo>
                      <a:pt x="106" y="502"/>
                      <a:pt x="177" y="523"/>
                      <a:pt x="290" y="523"/>
                    </a:cubicBezTo>
                    <a:cubicBezTo>
                      <a:pt x="683" y="523"/>
                      <a:pt x="1549" y="288"/>
                      <a:pt x="2184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2"/>
              <p:cNvSpPr/>
              <p:nvPr/>
            </p:nvSpPr>
            <p:spPr>
              <a:xfrm flipH="1">
                <a:off x="7216079" y="1534056"/>
                <a:ext cx="69443" cy="34309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584" extrusionOk="0">
                    <a:moveTo>
                      <a:pt x="1" y="1"/>
                    </a:moveTo>
                    <a:cubicBezTo>
                      <a:pt x="4" y="322"/>
                      <a:pt x="267" y="584"/>
                      <a:pt x="590" y="584"/>
                    </a:cubicBezTo>
                    <a:cubicBezTo>
                      <a:pt x="915" y="584"/>
                      <a:pt x="1178" y="322"/>
                      <a:pt x="11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2"/>
              <p:cNvSpPr/>
              <p:nvPr/>
            </p:nvSpPr>
            <p:spPr>
              <a:xfrm flipH="1">
                <a:off x="7205268" y="1533058"/>
                <a:ext cx="147051" cy="1057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8" extrusionOk="0">
                    <a:moveTo>
                      <a:pt x="0" y="0"/>
                    </a:moveTo>
                    <a:lnTo>
                      <a:pt x="0" y="18"/>
                    </a:lnTo>
                    <a:lnTo>
                      <a:pt x="2502" y="18"/>
                    </a:lnTo>
                    <a:lnTo>
                      <a:pt x="2502" y="0"/>
                    </a:lnTo>
                    <a:close/>
                  </a:path>
                </a:pathLst>
              </a:custGeom>
              <a:solidFill>
                <a:srgbClr val="BF837F"/>
              </a:solidFill>
              <a:ln w="9525" cap="flat" cmpd="sng">
                <a:solidFill>
                  <a:srgbClr val="BF83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2"/>
              <p:cNvSpPr/>
              <p:nvPr/>
            </p:nvSpPr>
            <p:spPr>
              <a:xfrm flipH="1">
                <a:off x="6740621" y="1412329"/>
                <a:ext cx="287405" cy="298672"/>
              </a:xfrm>
              <a:custGeom>
                <a:avLst/>
                <a:gdLst/>
                <a:ahLst/>
                <a:cxnLst/>
                <a:rect l="l" t="t" r="r" b="b"/>
                <a:pathLst>
                  <a:path w="4892" h="5084" extrusionOk="0">
                    <a:moveTo>
                      <a:pt x="529" y="338"/>
                    </a:moveTo>
                    <a:cubicBezTo>
                      <a:pt x="1041" y="338"/>
                      <a:pt x="2008" y="362"/>
                      <a:pt x="2861" y="382"/>
                    </a:cubicBezTo>
                    <a:cubicBezTo>
                      <a:pt x="3533" y="400"/>
                      <a:pt x="4113" y="417"/>
                      <a:pt x="4343" y="417"/>
                    </a:cubicBezTo>
                    <a:cubicBezTo>
                      <a:pt x="4384" y="417"/>
                      <a:pt x="4404" y="431"/>
                      <a:pt x="4417" y="444"/>
                    </a:cubicBezTo>
                    <a:cubicBezTo>
                      <a:pt x="4551" y="591"/>
                      <a:pt x="4516" y="1168"/>
                      <a:pt x="4489" y="1629"/>
                    </a:cubicBezTo>
                    <a:cubicBezTo>
                      <a:pt x="4472" y="1865"/>
                      <a:pt x="4458" y="2110"/>
                      <a:pt x="4458" y="2339"/>
                    </a:cubicBezTo>
                    <a:cubicBezTo>
                      <a:pt x="4458" y="2585"/>
                      <a:pt x="4407" y="4725"/>
                      <a:pt x="2602" y="4749"/>
                    </a:cubicBezTo>
                    <a:cubicBezTo>
                      <a:pt x="2583" y="4749"/>
                      <a:pt x="2564" y="4750"/>
                      <a:pt x="2546" y="4750"/>
                    </a:cubicBezTo>
                    <a:cubicBezTo>
                      <a:pt x="1194" y="4750"/>
                      <a:pt x="545" y="4158"/>
                      <a:pt x="451" y="2840"/>
                    </a:cubicBezTo>
                    <a:cubicBezTo>
                      <a:pt x="341" y="1257"/>
                      <a:pt x="437" y="482"/>
                      <a:pt x="529" y="338"/>
                    </a:cubicBezTo>
                    <a:close/>
                    <a:moveTo>
                      <a:pt x="499" y="1"/>
                    </a:moveTo>
                    <a:cubicBezTo>
                      <a:pt x="444" y="1"/>
                      <a:pt x="369" y="18"/>
                      <a:pt x="297" y="96"/>
                    </a:cubicBezTo>
                    <a:cubicBezTo>
                      <a:pt x="1" y="420"/>
                      <a:pt x="58" y="1970"/>
                      <a:pt x="124" y="2865"/>
                    </a:cubicBezTo>
                    <a:cubicBezTo>
                      <a:pt x="229" y="4356"/>
                      <a:pt x="1021" y="5083"/>
                      <a:pt x="2550" y="5083"/>
                    </a:cubicBezTo>
                    <a:lnTo>
                      <a:pt x="2608" y="5083"/>
                    </a:lnTo>
                    <a:cubicBezTo>
                      <a:pt x="4216" y="5066"/>
                      <a:pt x="4789" y="3592"/>
                      <a:pt x="4789" y="2339"/>
                    </a:cubicBezTo>
                    <a:cubicBezTo>
                      <a:pt x="4789" y="2120"/>
                      <a:pt x="4803" y="1882"/>
                      <a:pt x="4817" y="1649"/>
                    </a:cubicBezTo>
                    <a:cubicBezTo>
                      <a:pt x="4858" y="1014"/>
                      <a:pt x="4892" y="468"/>
                      <a:pt x="4657" y="215"/>
                    </a:cubicBezTo>
                    <a:cubicBezTo>
                      <a:pt x="4578" y="127"/>
                      <a:pt x="4469" y="79"/>
                      <a:pt x="4343" y="79"/>
                    </a:cubicBezTo>
                    <a:cubicBezTo>
                      <a:pt x="4117" y="79"/>
                      <a:pt x="3540" y="65"/>
                      <a:pt x="2868" y="48"/>
                    </a:cubicBezTo>
                    <a:cubicBezTo>
                      <a:pt x="1994" y="28"/>
                      <a:pt x="1004" y="1"/>
                      <a:pt x="499" y="1"/>
                    </a:cubicBezTo>
                    <a:close/>
                  </a:path>
                </a:pathLst>
              </a:custGeom>
              <a:solidFill>
                <a:srgbClr val="D6B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2"/>
              <p:cNvSpPr/>
              <p:nvPr/>
            </p:nvSpPr>
            <p:spPr>
              <a:xfrm flipH="1">
                <a:off x="7060036" y="1395292"/>
                <a:ext cx="400969" cy="324521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524" extrusionOk="0">
                    <a:moveTo>
                      <a:pt x="5725" y="304"/>
                    </a:moveTo>
                    <a:cubicBezTo>
                      <a:pt x="6005" y="304"/>
                      <a:pt x="6336" y="365"/>
                      <a:pt x="6336" y="666"/>
                    </a:cubicBezTo>
                    <a:cubicBezTo>
                      <a:pt x="6336" y="704"/>
                      <a:pt x="6342" y="768"/>
                      <a:pt x="6347" y="861"/>
                    </a:cubicBezTo>
                    <a:cubicBezTo>
                      <a:pt x="6388" y="1526"/>
                      <a:pt x="6514" y="3557"/>
                      <a:pt x="5537" y="4595"/>
                    </a:cubicBezTo>
                    <a:cubicBezTo>
                      <a:pt x="5148" y="5011"/>
                      <a:pt x="4612" y="5224"/>
                      <a:pt x="3950" y="5224"/>
                    </a:cubicBezTo>
                    <a:cubicBezTo>
                      <a:pt x="912" y="5224"/>
                      <a:pt x="300" y="4209"/>
                      <a:pt x="300" y="2574"/>
                    </a:cubicBezTo>
                    <a:lnTo>
                      <a:pt x="300" y="891"/>
                    </a:lnTo>
                    <a:cubicBezTo>
                      <a:pt x="300" y="461"/>
                      <a:pt x="594" y="304"/>
                      <a:pt x="782" y="304"/>
                    </a:cubicBezTo>
                    <a:close/>
                    <a:moveTo>
                      <a:pt x="782" y="1"/>
                    </a:moveTo>
                    <a:cubicBezTo>
                      <a:pt x="458" y="1"/>
                      <a:pt x="1" y="277"/>
                      <a:pt x="1" y="891"/>
                    </a:cubicBezTo>
                    <a:lnTo>
                      <a:pt x="1" y="2574"/>
                    </a:lnTo>
                    <a:cubicBezTo>
                      <a:pt x="1" y="4671"/>
                      <a:pt x="1144" y="5523"/>
                      <a:pt x="3950" y="5523"/>
                    </a:cubicBezTo>
                    <a:cubicBezTo>
                      <a:pt x="4701" y="5523"/>
                      <a:pt x="5309" y="5281"/>
                      <a:pt x="5759" y="4803"/>
                    </a:cubicBezTo>
                    <a:cubicBezTo>
                      <a:pt x="6824" y="3667"/>
                      <a:pt x="6691" y="1540"/>
                      <a:pt x="6646" y="840"/>
                    </a:cubicBezTo>
                    <a:cubicBezTo>
                      <a:pt x="6643" y="758"/>
                      <a:pt x="6640" y="700"/>
                      <a:pt x="6640" y="666"/>
                    </a:cubicBezTo>
                    <a:cubicBezTo>
                      <a:pt x="6640" y="250"/>
                      <a:pt x="6298" y="1"/>
                      <a:pt x="5725" y="1"/>
                    </a:cubicBezTo>
                    <a:close/>
                  </a:path>
                </a:pathLst>
              </a:custGeom>
              <a:solidFill>
                <a:srgbClr val="D6B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2"/>
              <p:cNvSpPr/>
              <p:nvPr/>
            </p:nvSpPr>
            <p:spPr>
              <a:xfrm flipH="1">
                <a:off x="6737801" y="1415149"/>
                <a:ext cx="282235" cy="28845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4910" extrusionOk="0">
                    <a:moveTo>
                      <a:pt x="520" y="328"/>
                    </a:moveTo>
                    <a:cubicBezTo>
                      <a:pt x="1021" y="328"/>
                      <a:pt x="1970" y="352"/>
                      <a:pt x="2810" y="372"/>
                    </a:cubicBezTo>
                    <a:cubicBezTo>
                      <a:pt x="3469" y="389"/>
                      <a:pt x="4043" y="403"/>
                      <a:pt x="4268" y="403"/>
                    </a:cubicBezTo>
                    <a:cubicBezTo>
                      <a:pt x="4305" y="403"/>
                      <a:pt x="4326" y="413"/>
                      <a:pt x="4339" y="430"/>
                    </a:cubicBezTo>
                    <a:cubicBezTo>
                      <a:pt x="4473" y="570"/>
                      <a:pt x="4435" y="1127"/>
                      <a:pt x="4407" y="1574"/>
                    </a:cubicBezTo>
                    <a:cubicBezTo>
                      <a:pt x="4394" y="1803"/>
                      <a:pt x="4380" y="2039"/>
                      <a:pt x="4380" y="2260"/>
                    </a:cubicBezTo>
                    <a:cubicBezTo>
                      <a:pt x="4380" y="2496"/>
                      <a:pt x="4330" y="4564"/>
                      <a:pt x="2558" y="4585"/>
                    </a:cubicBezTo>
                    <a:cubicBezTo>
                      <a:pt x="2538" y="4585"/>
                      <a:pt x="2518" y="4585"/>
                      <a:pt x="2498" y="4585"/>
                    </a:cubicBezTo>
                    <a:cubicBezTo>
                      <a:pt x="1173" y="4585"/>
                      <a:pt x="535" y="4013"/>
                      <a:pt x="445" y="2745"/>
                    </a:cubicBezTo>
                    <a:cubicBezTo>
                      <a:pt x="336" y="1212"/>
                      <a:pt x="427" y="468"/>
                      <a:pt x="520" y="328"/>
                    </a:cubicBezTo>
                    <a:close/>
                    <a:moveTo>
                      <a:pt x="489" y="0"/>
                    </a:moveTo>
                    <a:cubicBezTo>
                      <a:pt x="438" y="0"/>
                      <a:pt x="363" y="17"/>
                      <a:pt x="295" y="93"/>
                    </a:cubicBezTo>
                    <a:cubicBezTo>
                      <a:pt x="1" y="407"/>
                      <a:pt x="59" y="1905"/>
                      <a:pt x="120" y="2769"/>
                    </a:cubicBezTo>
                    <a:cubicBezTo>
                      <a:pt x="223" y="4210"/>
                      <a:pt x="1004" y="4909"/>
                      <a:pt x="2507" y="4909"/>
                    </a:cubicBezTo>
                    <a:lnTo>
                      <a:pt x="2561" y="4909"/>
                    </a:lnTo>
                    <a:cubicBezTo>
                      <a:pt x="4141" y="4892"/>
                      <a:pt x="4705" y="3472"/>
                      <a:pt x="4705" y="2260"/>
                    </a:cubicBezTo>
                    <a:cubicBezTo>
                      <a:pt x="4705" y="2048"/>
                      <a:pt x="4719" y="1817"/>
                      <a:pt x="4732" y="1595"/>
                    </a:cubicBezTo>
                    <a:cubicBezTo>
                      <a:pt x="4770" y="980"/>
                      <a:pt x="4804" y="451"/>
                      <a:pt x="4575" y="208"/>
                    </a:cubicBezTo>
                    <a:cubicBezTo>
                      <a:pt x="4497" y="123"/>
                      <a:pt x="4387" y="79"/>
                      <a:pt x="4268" y="79"/>
                    </a:cubicBezTo>
                    <a:cubicBezTo>
                      <a:pt x="4046" y="79"/>
                      <a:pt x="3476" y="62"/>
                      <a:pt x="2817" y="48"/>
                    </a:cubicBezTo>
                    <a:cubicBezTo>
                      <a:pt x="1960" y="27"/>
                      <a:pt x="987" y="0"/>
                      <a:pt x="489" y="0"/>
                    </a:cubicBezTo>
                    <a:close/>
                  </a:path>
                </a:pathLst>
              </a:custGeom>
              <a:solidFill>
                <a:srgbClr val="FAE0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2"/>
              <p:cNvSpPr/>
              <p:nvPr/>
            </p:nvSpPr>
            <p:spPr>
              <a:xfrm flipH="1">
                <a:off x="7052281" y="1398288"/>
                <a:ext cx="393684" cy="318705"/>
              </a:xfrm>
              <a:custGeom>
                <a:avLst/>
                <a:gdLst/>
                <a:ahLst/>
                <a:cxnLst/>
                <a:rect l="l" t="t" r="r" b="b"/>
                <a:pathLst>
                  <a:path w="6701" h="5425" extrusionOk="0">
                    <a:moveTo>
                      <a:pt x="5623" y="298"/>
                    </a:moveTo>
                    <a:cubicBezTo>
                      <a:pt x="5899" y="298"/>
                      <a:pt x="6223" y="359"/>
                      <a:pt x="6223" y="653"/>
                    </a:cubicBezTo>
                    <a:cubicBezTo>
                      <a:pt x="6223" y="690"/>
                      <a:pt x="6227" y="755"/>
                      <a:pt x="6234" y="843"/>
                    </a:cubicBezTo>
                    <a:cubicBezTo>
                      <a:pt x="6275" y="1499"/>
                      <a:pt x="6398" y="3493"/>
                      <a:pt x="5438" y="4513"/>
                    </a:cubicBezTo>
                    <a:cubicBezTo>
                      <a:pt x="5056" y="4919"/>
                      <a:pt x="4530" y="5127"/>
                      <a:pt x="3879" y="5127"/>
                    </a:cubicBezTo>
                    <a:cubicBezTo>
                      <a:pt x="895" y="5127"/>
                      <a:pt x="294" y="4131"/>
                      <a:pt x="294" y="2526"/>
                    </a:cubicBezTo>
                    <a:lnTo>
                      <a:pt x="294" y="871"/>
                    </a:lnTo>
                    <a:cubicBezTo>
                      <a:pt x="294" y="451"/>
                      <a:pt x="584" y="298"/>
                      <a:pt x="769" y="298"/>
                    </a:cubicBezTo>
                    <a:close/>
                    <a:moveTo>
                      <a:pt x="769" y="0"/>
                    </a:moveTo>
                    <a:cubicBezTo>
                      <a:pt x="447" y="0"/>
                      <a:pt x="0" y="270"/>
                      <a:pt x="0" y="871"/>
                    </a:cubicBezTo>
                    <a:lnTo>
                      <a:pt x="0" y="2526"/>
                    </a:lnTo>
                    <a:cubicBezTo>
                      <a:pt x="0" y="4585"/>
                      <a:pt x="1123" y="5425"/>
                      <a:pt x="3879" y="5425"/>
                    </a:cubicBezTo>
                    <a:cubicBezTo>
                      <a:pt x="4616" y="5425"/>
                      <a:pt x="5213" y="5186"/>
                      <a:pt x="5656" y="4715"/>
                    </a:cubicBezTo>
                    <a:cubicBezTo>
                      <a:pt x="6701" y="3602"/>
                      <a:pt x="6571" y="1510"/>
                      <a:pt x="6530" y="823"/>
                    </a:cubicBezTo>
                    <a:cubicBezTo>
                      <a:pt x="6524" y="744"/>
                      <a:pt x="6521" y="687"/>
                      <a:pt x="6521" y="653"/>
                    </a:cubicBezTo>
                    <a:cubicBezTo>
                      <a:pt x="6521" y="243"/>
                      <a:pt x="6186" y="0"/>
                      <a:pt x="5623" y="0"/>
                    </a:cubicBezTo>
                    <a:close/>
                  </a:path>
                </a:pathLst>
              </a:custGeom>
              <a:solidFill>
                <a:srgbClr val="FAE0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2"/>
              <p:cNvSpPr/>
              <p:nvPr/>
            </p:nvSpPr>
            <p:spPr>
              <a:xfrm flipH="1">
                <a:off x="6957408" y="1521190"/>
                <a:ext cx="86480" cy="109564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865" extrusionOk="0">
                    <a:moveTo>
                      <a:pt x="14" y="1"/>
                    </a:moveTo>
                    <a:lnTo>
                      <a:pt x="14" y="1"/>
                    </a:lnTo>
                    <a:cubicBezTo>
                      <a:pt x="0" y="72"/>
                      <a:pt x="57" y="1213"/>
                      <a:pt x="115" y="1213"/>
                    </a:cubicBezTo>
                    <a:cubicBezTo>
                      <a:pt x="115" y="1213"/>
                      <a:pt x="116" y="1213"/>
                      <a:pt x="117" y="1213"/>
                    </a:cubicBezTo>
                    <a:cubicBezTo>
                      <a:pt x="132" y="1206"/>
                      <a:pt x="198" y="1165"/>
                      <a:pt x="290" y="1117"/>
                    </a:cubicBezTo>
                    <a:lnTo>
                      <a:pt x="290" y="1117"/>
                    </a:lnTo>
                    <a:lnTo>
                      <a:pt x="14" y="1"/>
                    </a:lnTo>
                    <a:close/>
                    <a:moveTo>
                      <a:pt x="844" y="950"/>
                    </a:moveTo>
                    <a:cubicBezTo>
                      <a:pt x="651" y="950"/>
                      <a:pt x="437" y="1042"/>
                      <a:pt x="290" y="1117"/>
                    </a:cubicBezTo>
                    <a:lnTo>
                      <a:pt x="290" y="1117"/>
                    </a:lnTo>
                    <a:lnTo>
                      <a:pt x="475" y="1865"/>
                    </a:lnTo>
                    <a:cubicBezTo>
                      <a:pt x="475" y="1865"/>
                      <a:pt x="1472" y="1571"/>
                      <a:pt x="1196" y="1131"/>
                    </a:cubicBezTo>
                    <a:cubicBezTo>
                      <a:pt x="1110" y="997"/>
                      <a:pt x="983" y="950"/>
                      <a:pt x="844" y="950"/>
                    </a:cubicBezTo>
                    <a:close/>
                  </a:path>
                </a:pathLst>
              </a:custGeom>
              <a:solidFill>
                <a:srgbClr val="FCB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2"/>
              <p:cNvSpPr/>
              <p:nvPr/>
            </p:nvSpPr>
            <p:spPr>
              <a:xfrm flipH="1">
                <a:off x="6970451" y="1521190"/>
                <a:ext cx="73026" cy="10974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868" extrusionOk="0">
                    <a:moveTo>
                      <a:pt x="1" y="1"/>
                    </a:moveTo>
                    <a:lnTo>
                      <a:pt x="1" y="45"/>
                    </a:lnTo>
                    <a:cubicBezTo>
                      <a:pt x="1" y="158"/>
                      <a:pt x="10" y="451"/>
                      <a:pt x="31" y="714"/>
                    </a:cubicBezTo>
                    <a:cubicBezTo>
                      <a:pt x="42" y="848"/>
                      <a:pt x="51" y="971"/>
                      <a:pt x="62" y="1063"/>
                    </a:cubicBezTo>
                    <a:cubicBezTo>
                      <a:pt x="69" y="1107"/>
                      <a:pt x="75" y="1148"/>
                      <a:pt x="83" y="1172"/>
                    </a:cubicBezTo>
                    <a:cubicBezTo>
                      <a:pt x="86" y="1186"/>
                      <a:pt x="89" y="1196"/>
                      <a:pt x="92" y="1203"/>
                    </a:cubicBezTo>
                    <a:cubicBezTo>
                      <a:pt x="92" y="1209"/>
                      <a:pt x="96" y="1209"/>
                      <a:pt x="96" y="1213"/>
                    </a:cubicBezTo>
                    <a:cubicBezTo>
                      <a:pt x="100" y="1217"/>
                      <a:pt x="103" y="1217"/>
                      <a:pt x="106" y="1217"/>
                    </a:cubicBezTo>
                    <a:lnTo>
                      <a:pt x="110" y="1217"/>
                    </a:lnTo>
                    <a:cubicBezTo>
                      <a:pt x="116" y="1217"/>
                      <a:pt x="127" y="1209"/>
                      <a:pt x="141" y="1199"/>
                    </a:cubicBezTo>
                    <a:cubicBezTo>
                      <a:pt x="192" y="1172"/>
                      <a:pt x="297" y="1110"/>
                      <a:pt x="423" y="1056"/>
                    </a:cubicBezTo>
                    <a:cubicBezTo>
                      <a:pt x="550" y="1001"/>
                      <a:pt x="700" y="954"/>
                      <a:pt x="837" y="954"/>
                    </a:cubicBezTo>
                    <a:cubicBezTo>
                      <a:pt x="973" y="954"/>
                      <a:pt x="1099" y="1001"/>
                      <a:pt x="1181" y="1135"/>
                    </a:cubicBezTo>
                    <a:cubicBezTo>
                      <a:pt x="1216" y="1189"/>
                      <a:pt x="1233" y="1237"/>
                      <a:pt x="1233" y="1288"/>
                    </a:cubicBezTo>
                    <a:cubicBezTo>
                      <a:pt x="1233" y="1373"/>
                      <a:pt x="1185" y="1452"/>
                      <a:pt x="1113" y="1524"/>
                    </a:cubicBezTo>
                    <a:cubicBezTo>
                      <a:pt x="1008" y="1626"/>
                      <a:pt x="844" y="1712"/>
                      <a:pt x="710" y="1770"/>
                    </a:cubicBezTo>
                    <a:cubicBezTo>
                      <a:pt x="642" y="1797"/>
                      <a:pt x="581" y="1820"/>
                      <a:pt x="540" y="1834"/>
                    </a:cubicBezTo>
                    <a:cubicBezTo>
                      <a:pt x="516" y="1844"/>
                      <a:pt x="499" y="1848"/>
                      <a:pt x="485" y="1852"/>
                    </a:cubicBezTo>
                    <a:cubicBezTo>
                      <a:pt x="475" y="1858"/>
                      <a:pt x="468" y="1858"/>
                      <a:pt x="468" y="1858"/>
                    </a:cubicBezTo>
                    <a:lnTo>
                      <a:pt x="472" y="1868"/>
                    </a:lnTo>
                    <a:cubicBezTo>
                      <a:pt x="472" y="1868"/>
                      <a:pt x="663" y="1814"/>
                      <a:pt x="853" y="1712"/>
                    </a:cubicBezTo>
                    <a:cubicBezTo>
                      <a:pt x="953" y="1660"/>
                      <a:pt x="1048" y="1602"/>
                      <a:pt x="1120" y="1530"/>
                    </a:cubicBezTo>
                    <a:cubicBezTo>
                      <a:pt x="1192" y="1458"/>
                      <a:pt x="1243" y="1376"/>
                      <a:pt x="1243" y="1288"/>
                    </a:cubicBezTo>
                    <a:cubicBezTo>
                      <a:pt x="1243" y="1237"/>
                      <a:pt x="1226" y="1182"/>
                      <a:pt x="1192" y="1127"/>
                    </a:cubicBezTo>
                    <a:cubicBezTo>
                      <a:pt x="1107" y="991"/>
                      <a:pt x="976" y="943"/>
                      <a:pt x="837" y="943"/>
                    </a:cubicBezTo>
                    <a:cubicBezTo>
                      <a:pt x="677" y="943"/>
                      <a:pt x="505" y="1008"/>
                      <a:pt x="366" y="1069"/>
                    </a:cubicBezTo>
                    <a:cubicBezTo>
                      <a:pt x="297" y="1104"/>
                      <a:pt x="236" y="1135"/>
                      <a:pt x="192" y="1162"/>
                    </a:cubicBezTo>
                    <a:cubicBezTo>
                      <a:pt x="168" y="1172"/>
                      <a:pt x="151" y="1182"/>
                      <a:pt x="137" y="1192"/>
                    </a:cubicBezTo>
                    <a:cubicBezTo>
                      <a:pt x="120" y="1199"/>
                      <a:pt x="110" y="1206"/>
                      <a:pt x="106" y="1206"/>
                    </a:cubicBezTo>
                    <a:cubicBezTo>
                      <a:pt x="103" y="1206"/>
                      <a:pt x="100" y="1199"/>
                      <a:pt x="100" y="1192"/>
                    </a:cubicBezTo>
                    <a:cubicBezTo>
                      <a:pt x="86" y="1159"/>
                      <a:pt x="75" y="1083"/>
                      <a:pt x="65" y="987"/>
                    </a:cubicBezTo>
                    <a:cubicBezTo>
                      <a:pt x="34" y="694"/>
                      <a:pt x="10" y="202"/>
                      <a:pt x="10" y="45"/>
                    </a:cubicBezTo>
                    <a:lnTo>
                      <a:pt x="10" y="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26E47"/>
              </a:solidFill>
              <a:ln w="9525" cap="flat" cmpd="sng">
                <a:solidFill>
                  <a:srgbClr val="C6856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2"/>
              <p:cNvSpPr/>
              <p:nvPr/>
            </p:nvSpPr>
            <p:spPr>
              <a:xfrm flipH="1">
                <a:off x="7447724" y="1532881"/>
                <a:ext cx="130190" cy="110328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878" extrusionOk="0">
                    <a:moveTo>
                      <a:pt x="2062" y="0"/>
                    </a:moveTo>
                    <a:lnTo>
                      <a:pt x="1" y="1382"/>
                    </a:lnTo>
                    <a:lnTo>
                      <a:pt x="236" y="1878"/>
                    </a:lnTo>
                    <a:lnTo>
                      <a:pt x="2216" y="260"/>
                    </a:lnTo>
                    <a:lnTo>
                      <a:pt x="2062" y="0"/>
                    </a:lnTo>
                    <a:close/>
                  </a:path>
                </a:pathLst>
              </a:custGeom>
              <a:solidFill>
                <a:srgbClr val="D6B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 flipH="1">
                <a:off x="7004702" y="1530473"/>
                <a:ext cx="66270" cy="2232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8" extrusionOk="0">
                    <a:moveTo>
                      <a:pt x="1" y="0"/>
                    </a:moveTo>
                    <a:lnTo>
                      <a:pt x="1" y="38"/>
                    </a:lnTo>
                    <a:lnTo>
                      <a:pt x="1127" y="38"/>
                    </a:lnTo>
                    <a:lnTo>
                      <a:pt x="1127" y="0"/>
                    </a:lnTo>
                    <a:close/>
                  </a:path>
                </a:pathLst>
              </a:custGeom>
              <a:solidFill>
                <a:srgbClr val="FAE0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2"/>
              <p:cNvSpPr/>
              <p:nvPr/>
            </p:nvSpPr>
            <p:spPr>
              <a:xfrm flipH="1">
                <a:off x="6750027" y="1434712"/>
                <a:ext cx="9576" cy="1556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65" extrusionOk="0">
                    <a:moveTo>
                      <a:pt x="9" y="1"/>
                    </a:moveTo>
                    <a:cubicBezTo>
                      <a:pt x="4" y="1"/>
                      <a:pt x="0" y="6"/>
                      <a:pt x="6" y="9"/>
                    </a:cubicBezTo>
                    <a:cubicBezTo>
                      <a:pt x="84" y="70"/>
                      <a:pt x="135" y="159"/>
                      <a:pt x="152" y="261"/>
                    </a:cubicBezTo>
                    <a:cubicBezTo>
                      <a:pt x="152" y="264"/>
                      <a:pt x="154" y="265"/>
                      <a:pt x="156" y="265"/>
                    </a:cubicBezTo>
                    <a:cubicBezTo>
                      <a:pt x="159" y="265"/>
                      <a:pt x="163" y="262"/>
                      <a:pt x="163" y="258"/>
                    </a:cubicBezTo>
                    <a:cubicBezTo>
                      <a:pt x="146" y="155"/>
                      <a:pt x="94" y="67"/>
                      <a:pt x="12" y="1"/>
                    </a:cubicBezTo>
                    <a:cubicBezTo>
                      <a:pt x="11" y="1"/>
                      <a:pt x="10" y="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2"/>
              <p:cNvSpPr/>
              <p:nvPr/>
            </p:nvSpPr>
            <p:spPr>
              <a:xfrm flipH="1">
                <a:off x="6748617" y="1463675"/>
                <a:ext cx="705" cy="470"/>
              </a:xfrm>
              <a:custGeom>
                <a:avLst/>
                <a:gdLst/>
                <a:ahLst/>
                <a:cxnLst/>
                <a:rect l="l" t="t" r="r" b="b"/>
                <a:pathLst>
                  <a:path w="12" h="8" extrusionOk="0">
                    <a:moveTo>
                      <a:pt x="8" y="0"/>
                    </a:moveTo>
                    <a:cubicBezTo>
                      <a:pt x="1" y="0"/>
                      <a:pt x="1" y="7"/>
                      <a:pt x="8" y="7"/>
                    </a:cubicBezTo>
                    <a:cubicBezTo>
                      <a:pt x="12" y="7"/>
                      <a:pt x="12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 flipH="1">
                <a:off x="7009425" y="1514750"/>
                <a:ext cx="5060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7" extrusionOk="0">
                    <a:moveTo>
                      <a:pt x="150" y="1"/>
                    </a:moveTo>
                    <a:cubicBezTo>
                      <a:pt x="103" y="1"/>
                      <a:pt x="55" y="1"/>
                      <a:pt x="7" y="2"/>
                    </a:cubicBezTo>
                    <a:cubicBezTo>
                      <a:pt x="0" y="2"/>
                      <a:pt x="0" y="13"/>
                      <a:pt x="7" y="13"/>
                    </a:cubicBezTo>
                    <a:cubicBezTo>
                      <a:pt x="76" y="11"/>
                      <a:pt x="145" y="11"/>
                      <a:pt x="215" y="11"/>
                    </a:cubicBezTo>
                    <a:cubicBezTo>
                      <a:pt x="313" y="11"/>
                      <a:pt x="412" y="12"/>
                      <a:pt x="513" y="16"/>
                    </a:cubicBezTo>
                    <a:cubicBezTo>
                      <a:pt x="519" y="16"/>
                      <a:pt x="519" y="6"/>
                      <a:pt x="513" y="6"/>
                    </a:cubicBezTo>
                    <a:cubicBezTo>
                      <a:pt x="390" y="3"/>
                      <a:pt x="270" y="1"/>
                      <a:pt x="150" y="1"/>
                    </a:cubicBezTo>
                    <a:close/>
                  </a:path>
                </a:pathLst>
              </a:custGeom>
              <a:solidFill>
                <a:srgbClr val="FAE07F"/>
              </a:solidFill>
              <a:ln w="28575" cap="flat" cmpd="sng">
                <a:solidFill>
                  <a:srgbClr val="FAE0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2"/>
              <p:cNvSpPr/>
              <p:nvPr/>
            </p:nvSpPr>
            <p:spPr>
              <a:xfrm flipH="1">
                <a:off x="7071265" y="1448636"/>
                <a:ext cx="881" cy="646"/>
              </a:xfrm>
              <a:custGeom>
                <a:avLst/>
                <a:gdLst/>
                <a:ahLst/>
                <a:cxnLst/>
                <a:rect l="l" t="t" r="r" b="b"/>
                <a:pathLst>
                  <a:path w="15" h="11" extrusionOk="0">
                    <a:moveTo>
                      <a:pt x="7" y="0"/>
                    </a:moveTo>
                    <a:cubicBezTo>
                      <a:pt x="0" y="0"/>
                      <a:pt x="0" y="10"/>
                      <a:pt x="7" y="10"/>
                    </a:cubicBezTo>
                    <a:cubicBezTo>
                      <a:pt x="14" y="10"/>
                      <a:pt x="14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2"/>
              <p:cNvSpPr/>
              <p:nvPr/>
            </p:nvSpPr>
            <p:spPr>
              <a:xfrm flipH="1">
                <a:off x="6802196" y="1471489"/>
                <a:ext cx="11632" cy="67031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141" extrusionOk="0">
                    <a:moveTo>
                      <a:pt x="0" y="1"/>
                    </a:moveTo>
                    <a:lnTo>
                      <a:pt x="0" y="76"/>
                    </a:lnTo>
                    <a:cubicBezTo>
                      <a:pt x="41" y="151"/>
                      <a:pt x="72" y="236"/>
                      <a:pt x="92" y="322"/>
                    </a:cubicBezTo>
                    <a:cubicBezTo>
                      <a:pt x="160" y="581"/>
                      <a:pt x="160" y="854"/>
                      <a:pt x="144" y="1124"/>
                    </a:cubicBezTo>
                    <a:cubicBezTo>
                      <a:pt x="144" y="1134"/>
                      <a:pt x="154" y="1141"/>
                      <a:pt x="164" y="1141"/>
                    </a:cubicBezTo>
                    <a:cubicBezTo>
                      <a:pt x="171" y="1141"/>
                      <a:pt x="181" y="1134"/>
                      <a:pt x="181" y="1124"/>
                    </a:cubicBezTo>
                    <a:cubicBezTo>
                      <a:pt x="198" y="840"/>
                      <a:pt x="198" y="550"/>
                      <a:pt x="119" y="277"/>
                    </a:cubicBezTo>
                    <a:cubicBezTo>
                      <a:pt x="92" y="178"/>
                      <a:pt x="54" y="86"/>
                      <a:pt x="0" y="1"/>
                    </a:cubicBezTo>
                    <a:close/>
                  </a:path>
                </a:pathLst>
              </a:custGeom>
              <a:solidFill>
                <a:srgbClr val="ECF0F1"/>
              </a:solidFill>
              <a:ln w="9525" cap="flat" cmpd="sng">
                <a:solidFill>
                  <a:srgbClr val="F4E9D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2"/>
              <p:cNvSpPr/>
              <p:nvPr/>
            </p:nvSpPr>
            <p:spPr>
              <a:xfrm flipH="1">
                <a:off x="6800375" y="1572595"/>
                <a:ext cx="3055" cy="2232"/>
              </a:xfrm>
              <a:custGeom>
                <a:avLst/>
                <a:gdLst/>
                <a:ahLst/>
                <a:cxnLst/>
                <a:rect l="l" t="t" r="r" b="b"/>
                <a:pathLst>
                  <a:path w="52" h="38" extrusionOk="0">
                    <a:moveTo>
                      <a:pt x="28" y="0"/>
                    </a:moveTo>
                    <a:cubicBezTo>
                      <a:pt x="0" y="0"/>
                      <a:pt x="0" y="38"/>
                      <a:pt x="28" y="38"/>
                    </a:cubicBezTo>
                    <a:cubicBezTo>
                      <a:pt x="52" y="38"/>
                      <a:pt x="52" y="0"/>
                      <a:pt x="28" y="0"/>
                    </a:cubicBez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2"/>
              <p:cNvSpPr/>
              <p:nvPr/>
            </p:nvSpPr>
            <p:spPr>
              <a:xfrm flipH="1">
                <a:off x="7129015" y="1451221"/>
                <a:ext cx="25145" cy="78663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339" extrusionOk="0">
                    <a:moveTo>
                      <a:pt x="24" y="1"/>
                    </a:moveTo>
                    <a:cubicBezTo>
                      <a:pt x="10" y="1"/>
                      <a:pt x="0" y="24"/>
                      <a:pt x="13" y="38"/>
                    </a:cubicBezTo>
                    <a:cubicBezTo>
                      <a:pt x="181" y="147"/>
                      <a:pt x="270" y="332"/>
                      <a:pt x="321" y="519"/>
                    </a:cubicBezTo>
                    <a:cubicBezTo>
                      <a:pt x="386" y="779"/>
                      <a:pt x="386" y="1056"/>
                      <a:pt x="372" y="1322"/>
                    </a:cubicBezTo>
                    <a:cubicBezTo>
                      <a:pt x="372" y="1335"/>
                      <a:pt x="379" y="1339"/>
                      <a:pt x="389" y="1339"/>
                    </a:cubicBezTo>
                    <a:cubicBezTo>
                      <a:pt x="399" y="1339"/>
                      <a:pt x="410" y="1335"/>
                      <a:pt x="410" y="1322"/>
                    </a:cubicBezTo>
                    <a:cubicBezTo>
                      <a:pt x="427" y="1042"/>
                      <a:pt x="423" y="749"/>
                      <a:pt x="349" y="475"/>
                    </a:cubicBezTo>
                    <a:cubicBezTo>
                      <a:pt x="294" y="291"/>
                      <a:pt x="198" y="114"/>
                      <a:pt x="34" y="4"/>
                    </a:cubicBezTo>
                    <a:cubicBezTo>
                      <a:pt x="31" y="1"/>
                      <a:pt x="27" y="1"/>
                      <a:pt x="24" y="1"/>
                    </a:cubicBezTo>
                    <a:close/>
                  </a:path>
                </a:pathLst>
              </a:custGeom>
              <a:solidFill>
                <a:srgbClr val="EBDED2"/>
              </a:solidFill>
              <a:ln w="9525" cap="flat" cmpd="sng">
                <a:solidFill>
                  <a:srgbClr val="F4E9D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2"/>
              <p:cNvSpPr/>
              <p:nvPr/>
            </p:nvSpPr>
            <p:spPr>
              <a:xfrm flipH="1">
                <a:off x="7127429" y="1563959"/>
                <a:ext cx="2879" cy="2291"/>
              </a:xfrm>
              <a:custGeom>
                <a:avLst/>
                <a:gdLst/>
                <a:ahLst/>
                <a:cxnLst/>
                <a:rect l="l" t="t" r="r" b="b"/>
                <a:pathLst>
                  <a:path w="49" h="39" extrusionOk="0">
                    <a:moveTo>
                      <a:pt x="24" y="0"/>
                    </a:moveTo>
                    <a:cubicBezTo>
                      <a:pt x="1" y="0"/>
                      <a:pt x="1" y="38"/>
                      <a:pt x="24" y="38"/>
                    </a:cubicBezTo>
                    <a:cubicBezTo>
                      <a:pt x="48" y="38"/>
                      <a:pt x="48" y="0"/>
                      <a:pt x="24" y="0"/>
                    </a:cubicBezTo>
                    <a:close/>
                  </a:path>
                </a:pathLst>
              </a:custGeom>
              <a:solidFill>
                <a:srgbClr val="EBDE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2"/>
              <p:cNvSpPr/>
              <p:nvPr/>
            </p:nvSpPr>
            <p:spPr>
              <a:xfrm flipH="1">
                <a:off x="7577852" y="1566133"/>
                <a:ext cx="160916" cy="47997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817" extrusionOk="0">
                    <a:moveTo>
                      <a:pt x="509" y="1"/>
                    </a:moveTo>
                    <a:cubicBezTo>
                      <a:pt x="347" y="1"/>
                      <a:pt x="177" y="12"/>
                      <a:pt x="1" y="38"/>
                    </a:cubicBezTo>
                    <a:lnTo>
                      <a:pt x="130" y="598"/>
                    </a:lnTo>
                    <a:cubicBezTo>
                      <a:pt x="130" y="598"/>
                      <a:pt x="596" y="409"/>
                      <a:pt x="1237" y="409"/>
                    </a:cubicBezTo>
                    <a:cubicBezTo>
                      <a:pt x="1685" y="409"/>
                      <a:pt x="2219" y="502"/>
                      <a:pt x="2739" y="816"/>
                    </a:cubicBezTo>
                    <a:cubicBezTo>
                      <a:pt x="2739" y="816"/>
                      <a:pt x="1881" y="1"/>
                      <a:pt x="509" y="1"/>
                    </a:cubicBezTo>
                    <a:close/>
                  </a:path>
                </a:pathLst>
              </a:custGeom>
              <a:solidFill>
                <a:srgbClr val="BF83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2"/>
              <p:cNvSpPr/>
              <p:nvPr/>
            </p:nvSpPr>
            <p:spPr>
              <a:xfrm flipH="1">
                <a:off x="7577844" y="2579666"/>
                <a:ext cx="542732" cy="678122"/>
              </a:xfrm>
              <a:custGeom>
                <a:avLst/>
                <a:gdLst/>
                <a:ahLst/>
                <a:cxnLst/>
                <a:rect l="l" t="t" r="r" b="b"/>
                <a:pathLst>
                  <a:path w="9238" h="11543" extrusionOk="0">
                    <a:moveTo>
                      <a:pt x="5479" y="1"/>
                    </a:moveTo>
                    <a:cubicBezTo>
                      <a:pt x="3874" y="1"/>
                      <a:pt x="1753" y="995"/>
                      <a:pt x="467" y="3527"/>
                    </a:cubicBezTo>
                    <a:cubicBezTo>
                      <a:pt x="0" y="4446"/>
                      <a:pt x="1045" y="9699"/>
                      <a:pt x="5513" y="11542"/>
                    </a:cubicBezTo>
                    <a:cubicBezTo>
                      <a:pt x="5513" y="11542"/>
                      <a:pt x="8807" y="7761"/>
                      <a:pt x="9238" y="6050"/>
                    </a:cubicBezTo>
                    <a:cubicBezTo>
                      <a:pt x="9238" y="6050"/>
                      <a:pt x="8264" y="3497"/>
                      <a:pt x="7606" y="1175"/>
                    </a:cubicBezTo>
                    <a:cubicBezTo>
                      <a:pt x="7399" y="447"/>
                      <a:pt x="6555" y="1"/>
                      <a:pt x="5479" y="1"/>
                    </a:cubicBezTo>
                    <a:close/>
                  </a:path>
                </a:pathLst>
              </a:custGeom>
              <a:solidFill>
                <a:srgbClr val="FFB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2"/>
              <p:cNvSpPr/>
              <p:nvPr/>
            </p:nvSpPr>
            <p:spPr>
              <a:xfrm flipH="1">
                <a:off x="7588429" y="2885218"/>
                <a:ext cx="86950" cy="66032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124" extrusionOk="0">
                    <a:moveTo>
                      <a:pt x="1458" y="1"/>
                    </a:moveTo>
                    <a:cubicBezTo>
                      <a:pt x="1455" y="1"/>
                      <a:pt x="1453" y="1"/>
                      <a:pt x="1451" y="3"/>
                    </a:cubicBezTo>
                    <a:cubicBezTo>
                      <a:pt x="881" y="228"/>
                      <a:pt x="382" y="610"/>
                      <a:pt x="10" y="1098"/>
                    </a:cubicBezTo>
                    <a:cubicBezTo>
                      <a:pt x="1" y="1110"/>
                      <a:pt x="15" y="1124"/>
                      <a:pt x="29" y="1124"/>
                    </a:cubicBezTo>
                    <a:cubicBezTo>
                      <a:pt x="35" y="1124"/>
                      <a:pt x="41" y="1121"/>
                      <a:pt x="45" y="1115"/>
                    </a:cubicBezTo>
                    <a:cubicBezTo>
                      <a:pt x="410" y="638"/>
                      <a:pt x="902" y="262"/>
                      <a:pt x="1461" y="37"/>
                    </a:cubicBezTo>
                    <a:cubicBezTo>
                      <a:pt x="1479" y="31"/>
                      <a:pt x="1473" y="1"/>
                      <a:pt x="145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2"/>
              <p:cNvSpPr/>
              <p:nvPr/>
            </p:nvSpPr>
            <p:spPr>
              <a:xfrm flipH="1">
                <a:off x="7626614" y="2821182"/>
                <a:ext cx="168495" cy="80543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1371" extrusionOk="0">
                    <a:moveTo>
                      <a:pt x="2847" y="0"/>
                    </a:moveTo>
                    <a:cubicBezTo>
                      <a:pt x="2846" y="0"/>
                      <a:pt x="2845" y="0"/>
                      <a:pt x="2844" y="1"/>
                    </a:cubicBezTo>
                    <a:cubicBezTo>
                      <a:pt x="2021" y="99"/>
                      <a:pt x="1226" y="406"/>
                      <a:pt x="553" y="891"/>
                    </a:cubicBezTo>
                    <a:cubicBezTo>
                      <a:pt x="362" y="1028"/>
                      <a:pt x="181" y="1178"/>
                      <a:pt x="14" y="1338"/>
                    </a:cubicBezTo>
                    <a:cubicBezTo>
                      <a:pt x="1" y="1352"/>
                      <a:pt x="12" y="1371"/>
                      <a:pt x="26" y="1371"/>
                    </a:cubicBezTo>
                    <a:cubicBezTo>
                      <a:pt x="30" y="1371"/>
                      <a:pt x="34" y="1369"/>
                      <a:pt x="38" y="1365"/>
                    </a:cubicBezTo>
                    <a:cubicBezTo>
                      <a:pt x="632" y="799"/>
                      <a:pt x="1363" y="386"/>
                      <a:pt x="2154" y="171"/>
                    </a:cubicBezTo>
                    <a:cubicBezTo>
                      <a:pt x="2379" y="109"/>
                      <a:pt x="2612" y="65"/>
                      <a:pt x="2844" y="37"/>
                    </a:cubicBezTo>
                    <a:cubicBezTo>
                      <a:pt x="2866" y="34"/>
                      <a:pt x="2868" y="0"/>
                      <a:pt x="28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2"/>
              <p:cNvSpPr/>
              <p:nvPr/>
            </p:nvSpPr>
            <p:spPr>
              <a:xfrm flipH="1">
                <a:off x="7660041" y="2739345"/>
                <a:ext cx="189998" cy="33545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571" extrusionOk="0">
                    <a:moveTo>
                      <a:pt x="2194" y="0"/>
                    </a:moveTo>
                    <a:cubicBezTo>
                      <a:pt x="1682" y="0"/>
                      <a:pt x="1169" y="84"/>
                      <a:pt x="683" y="250"/>
                    </a:cubicBezTo>
                    <a:cubicBezTo>
                      <a:pt x="454" y="328"/>
                      <a:pt x="232" y="423"/>
                      <a:pt x="20" y="537"/>
                    </a:cubicBezTo>
                    <a:cubicBezTo>
                      <a:pt x="0" y="545"/>
                      <a:pt x="11" y="570"/>
                      <a:pt x="27" y="570"/>
                    </a:cubicBezTo>
                    <a:cubicBezTo>
                      <a:pt x="31" y="570"/>
                      <a:pt x="34" y="569"/>
                      <a:pt x="37" y="567"/>
                    </a:cubicBezTo>
                    <a:cubicBezTo>
                      <a:pt x="705" y="218"/>
                      <a:pt x="1453" y="36"/>
                      <a:pt x="2203" y="36"/>
                    </a:cubicBezTo>
                    <a:cubicBezTo>
                      <a:pt x="2297" y="36"/>
                      <a:pt x="2391" y="39"/>
                      <a:pt x="2485" y="45"/>
                    </a:cubicBezTo>
                    <a:cubicBezTo>
                      <a:pt x="2728" y="62"/>
                      <a:pt x="2966" y="96"/>
                      <a:pt x="3205" y="151"/>
                    </a:cubicBezTo>
                    <a:cubicBezTo>
                      <a:pt x="3207" y="151"/>
                      <a:pt x="3209" y="151"/>
                      <a:pt x="3210" y="151"/>
                    </a:cubicBezTo>
                    <a:cubicBezTo>
                      <a:pt x="3227" y="151"/>
                      <a:pt x="3234" y="119"/>
                      <a:pt x="3212" y="113"/>
                    </a:cubicBezTo>
                    <a:cubicBezTo>
                      <a:pt x="2878" y="38"/>
                      <a:pt x="2536" y="0"/>
                      <a:pt x="219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2"/>
              <p:cNvSpPr/>
              <p:nvPr/>
            </p:nvSpPr>
            <p:spPr>
              <a:xfrm flipH="1">
                <a:off x="7679780" y="2668142"/>
                <a:ext cx="199398" cy="2626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447" extrusionOk="0">
                    <a:moveTo>
                      <a:pt x="1774" y="1"/>
                    </a:moveTo>
                    <a:cubicBezTo>
                      <a:pt x="1405" y="1"/>
                      <a:pt x="1037" y="38"/>
                      <a:pt x="677" y="140"/>
                    </a:cubicBezTo>
                    <a:cubicBezTo>
                      <a:pt x="448" y="202"/>
                      <a:pt x="226" y="294"/>
                      <a:pt x="21" y="410"/>
                    </a:cubicBezTo>
                    <a:cubicBezTo>
                      <a:pt x="1" y="419"/>
                      <a:pt x="13" y="446"/>
                      <a:pt x="30" y="446"/>
                    </a:cubicBezTo>
                    <a:cubicBezTo>
                      <a:pt x="33" y="446"/>
                      <a:pt x="36" y="446"/>
                      <a:pt x="38" y="444"/>
                    </a:cubicBezTo>
                    <a:cubicBezTo>
                      <a:pt x="573" y="139"/>
                      <a:pt x="1177" y="40"/>
                      <a:pt x="1782" y="40"/>
                    </a:cubicBezTo>
                    <a:cubicBezTo>
                      <a:pt x="2042" y="40"/>
                      <a:pt x="2302" y="58"/>
                      <a:pt x="2558" y="86"/>
                    </a:cubicBezTo>
                    <a:cubicBezTo>
                      <a:pt x="2827" y="117"/>
                      <a:pt x="3093" y="154"/>
                      <a:pt x="3360" y="195"/>
                    </a:cubicBezTo>
                    <a:cubicBezTo>
                      <a:pt x="3361" y="195"/>
                      <a:pt x="3362" y="195"/>
                      <a:pt x="3363" y="195"/>
                    </a:cubicBezTo>
                    <a:cubicBezTo>
                      <a:pt x="3384" y="195"/>
                      <a:pt x="3393" y="161"/>
                      <a:pt x="3370" y="158"/>
                    </a:cubicBezTo>
                    <a:cubicBezTo>
                      <a:pt x="2844" y="79"/>
                      <a:pt x="2307" y="1"/>
                      <a:pt x="17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2"/>
              <p:cNvSpPr/>
              <p:nvPr/>
            </p:nvSpPr>
            <p:spPr>
              <a:xfrm flipH="1">
                <a:off x="7002287" y="3070394"/>
                <a:ext cx="342982" cy="1161614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19773" extrusionOk="0">
                    <a:moveTo>
                      <a:pt x="5051" y="0"/>
                    </a:moveTo>
                    <a:cubicBezTo>
                      <a:pt x="4371" y="0"/>
                      <a:pt x="3066" y="826"/>
                      <a:pt x="1915" y="2497"/>
                    </a:cubicBezTo>
                    <a:cubicBezTo>
                      <a:pt x="0" y="5278"/>
                      <a:pt x="583" y="14427"/>
                      <a:pt x="1297" y="16240"/>
                    </a:cubicBezTo>
                    <a:cubicBezTo>
                      <a:pt x="2160" y="18438"/>
                      <a:pt x="58" y="19585"/>
                      <a:pt x="58" y="19585"/>
                    </a:cubicBezTo>
                    <a:lnTo>
                      <a:pt x="348" y="19773"/>
                    </a:lnTo>
                    <a:lnTo>
                      <a:pt x="809" y="19308"/>
                    </a:lnTo>
                    <a:cubicBezTo>
                      <a:pt x="809" y="19308"/>
                      <a:pt x="2124" y="18097"/>
                      <a:pt x="1997" y="16984"/>
                    </a:cubicBezTo>
                    <a:cubicBezTo>
                      <a:pt x="1874" y="15872"/>
                      <a:pt x="1710" y="6501"/>
                      <a:pt x="2410" y="4108"/>
                    </a:cubicBezTo>
                    <a:cubicBezTo>
                      <a:pt x="3113" y="1711"/>
                      <a:pt x="5837" y="640"/>
                      <a:pt x="5424" y="145"/>
                    </a:cubicBezTo>
                    <a:cubicBezTo>
                      <a:pt x="5344" y="48"/>
                      <a:pt x="5216" y="0"/>
                      <a:pt x="5051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2"/>
              <p:cNvSpPr/>
              <p:nvPr/>
            </p:nvSpPr>
            <p:spPr>
              <a:xfrm flipH="1">
                <a:off x="7513699" y="4116768"/>
                <a:ext cx="119791" cy="120726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2055" extrusionOk="0">
                    <a:moveTo>
                      <a:pt x="603" y="1"/>
                    </a:moveTo>
                    <a:cubicBezTo>
                      <a:pt x="565" y="1"/>
                      <a:pt x="529" y="11"/>
                      <a:pt x="496" y="33"/>
                    </a:cubicBezTo>
                    <a:cubicBezTo>
                      <a:pt x="0" y="364"/>
                      <a:pt x="1527" y="1768"/>
                      <a:pt x="1670" y="2054"/>
                    </a:cubicBezTo>
                    <a:lnTo>
                      <a:pt x="2039" y="2000"/>
                    </a:lnTo>
                    <a:cubicBezTo>
                      <a:pt x="2039" y="2000"/>
                      <a:pt x="1127" y="1"/>
                      <a:pt x="603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2"/>
              <p:cNvSpPr/>
              <p:nvPr/>
            </p:nvSpPr>
            <p:spPr>
              <a:xfrm flipH="1">
                <a:off x="7459535" y="4148845"/>
                <a:ext cx="48821" cy="83186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416" extrusionOk="0">
                    <a:moveTo>
                      <a:pt x="312" y="1"/>
                    </a:moveTo>
                    <a:cubicBezTo>
                      <a:pt x="301" y="1"/>
                      <a:pt x="289" y="3"/>
                      <a:pt x="277" y="9"/>
                    </a:cubicBezTo>
                    <a:cubicBezTo>
                      <a:pt x="0" y="149"/>
                      <a:pt x="506" y="1416"/>
                      <a:pt x="506" y="1416"/>
                    </a:cubicBezTo>
                    <a:lnTo>
                      <a:pt x="830" y="1416"/>
                    </a:lnTo>
                    <a:cubicBezTo>
                      <a:pt x="830" y="1416"/>
                      <a:pt x="576" y="1"/>
                      <a:pt x="31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2"/>
              <p:cNvSpPr/>
              <p:nvPr/>
            </p:nvSpPr>
            <p:spPr>
              <a:xfrm flipH="1">
                <a:off x="7112976" y="4158186"/>
                <a:ext cx="63685" cy="89707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527" extrusionOk="0">
                    <a:moveTo>
                      <a:pt x="795" y="0"/>
                    </a:moveTo>
                    <a:cubicBezTo>
                      <a:pt x="791" y="0"/>
                      <a:pt x="787" y="0"/>
                      <a:pt x="782" y="1"/>
                    </a:cubicBezTo>
                    <a:cubicBezTo>
                      <a:pt x="458" y="48"/>
                      <a:pt x="1" y="1445"/>
                      <a:pt x="1" y="1445"/>
                    </a:cubicBezTo>
                    <a:lnTo>
                      <a:pt x="390" y="1526"/>
                    </a:lnTo>
                    <a:cubicBezTo>
                      <a:pt x="390" y="1526"/>
                      <a:pt x="1084" y="0"/>
                      <a:pt x="795" y="0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2"/>
              <p:cNvSpPr/>
              <p:nvPr/>
            </p:nvSpPr>
            <p:spPr>
              <a:xfrm flipH="1">
                <a:off x="7062452" y="4203481"/>
                <a:ext cx="70265" cy="4400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749" extrusionOk="0">
                    <a:moveTo>
                      <a:pt x="672" y="1"/>
                    </a:moveTo>
                    <a:cubicBezTo>
                      <a:pt x="303" y="1"/>
                      <a:pt x="1" y="660"/>
                      <a:pt x="1" y="660"/>
                    </a:cubicBezTo>
                    <a:lnTo>
                      <a:pt x="267" y="749"/>
                    </a:lnTo>
                    <a:cubicBezTo>
                      <a:pt x="267" y="749"/>
                      <a:pt x="1195" y="179"/>
                      <a:pt x="782" y="21"/>
                    </a:cubicBezTo>
                    <a:cubicBezTo>
                      <a:pt x="745" y="7"/>
                      <a:pt x="708" y="1"/>
                      <a:pt x="672" y="1"/>
                    </a:cubicBezTo>
                    <a:close/>
                  </a:path>
                </a:pathLst>
              </a:custGeom>
              <a:solidFill>
                <a:srgbClr val="80AF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2"/>
              <p:cNvSpPr/>
              <p:nvPr/>
            </p:nvSpPr>
            <p:spPr>
              <a:xfrm flipH="1">
                <a:off x="7655107" y="2451300"/>
                <a:ext cx="142821" cy="26436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450" extrusionOk="0">
                    <a:moveTo>
                      <a:pt x="990" y="1"/>
                    </a:moveTo>
                    <a:cubicBezTo>
                      <a:pt x="660" y="1"/>
                      <a:pt x="330" y="62"/>
                      <a:pt x="21" y="186"/>
                    </a:cubicBezTo>
                    <a:cubicBezTo>
                      <a:pt x="0" y="195"/>
                      <a:pt x="5" y="228"/>
                      <a:pt x="23" y="228"/>
                    </a:cubicBezTo>
                    <a:cubicBezTo>
                      <a:pt x="26" y="228"/>
                      <a:pt x="28" y="228"/>
                      <a:pt x="31" y="227"/>
                    </a:cubicBezTo>
                    <a:cubicBezTo>
                      <a:pt x="337" y="104"/>
                      <a:pt x="665" y="43"/>
                      <a:pt x="992" y="43"/>
                    </a:cubicBezTo>
                    <a:cubicBezTo>
                      <a:pt x="1482" y="43"/>
                      <a:pt x="1972" y="179"/>
                      <a:pt x="2390" y="445"/>
                    </a:cubicBezTo>
                    <a:cubicBezTo>
                      <a:pt x="2394" y="448"/>
                      <a:pt x="2398" y="450"/>
                      <a:pt x="2402" y="450"/>
                    </a:cubicBezTo>
                    <a:cubicBezTo>
                      <a:pt x="2420" y="450"/>
                      <a:pt x="2430" y="422"/>
                      <a:pt x="2410" y="411"/>
                    </a:cubicBezTo>
                    <a:cubicBezTo>
                      <a:pt x="1987" y="140"/>
                      <a:pt x="1489" y="1"/>
                      <a:pt x="990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D166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2"/>
              <p:cNvSpPr/>
              <p:nvPr/>
            </p:nvSpPr>
            <p:spPr>
              <a:xfrm flipH="1">
                <a:off x="7650701" y="2501765"/>
                <a:ext cx="129602" cy="5269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897" extrusionOk="0">
                    <a:moveTo>
                      <a:pt x="212" y="1"/>
                    </a:moveTo>
                    <a:cubicBezTo>
                      <a:pt x="151" y="1"/>
                      <a:pt x="90" y="4"/>
                      <a:pt x="28" y="10"/>
                    </a:cubicBezTo>
                    <a:cubicBezTo>
                      <a:pt x="2" y="13"/>
                      <a:pt x="1" y="51"/>
                      <a:pt x="25" y="51"/>
                    </a:cubicBezTo>
                    <a:cubicBezTo>
                      <a:pt x="26" y="51"/>
                      <a:pt x="27" y="51"/>
                      <a:pt x="28" y="51"/>
                    </a:cubicBezTo>
                    <a:cubicBezTo>
                      <a:pt x="90" y="45"/>
                      <a:pt x="150" y="42"/>
                      <a:pt x="210" y="42"/>
                    </a:cubicBezTo>
                    <a:cubicBezTo>
                      <a:pt x="943" y="42"/>
                      <a:pt x="1584" y="483"/>
                      <a:pt x="2165" y="894"/>
                    </a:cubicBezTo>
                    <a:cubicBezTo>
                      <a:pt x="2169" y="896"/>
                      <a:pt x="2172" y="897"/>
                      <a:pt x="2176" y="897"/>
                    </a:cubicBezTo>
                    <a:cubicBezTo>
                      <a:pt x="2194" y="897"/>
                      <a:pt x="2206" y="871"/>
                      <a:pt x="2185" y="856"/>
                    </a:cubicBezTo>
                    <a:cubicBezTo>
                      <a:pt x="1602" y="443"/>
                      <a:pt x="951" y="1"/>
                      <a:pt x="212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D166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2"/>
              <p:cNvSpPr/>
              <p:nvPr/>
            </p:nvSpPr>
            <p:spPr>
              <a:xfrm flipH="1">
                <a:off x="6813170" y="4213586"/>
                <a:ext cx="583035" cy="415169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7067" extrusionOk="0">
                    <a:moveTo>
                      <a:pt x="812" y="0"/>
                    </a:moveTo>
                    <a:lnTo>
                      <a:pt x="0" y="7066"/>
                    </a:lnTo>
                    <a:lnTo>
                      <a:pt x="8230" y="7066"/>
                    </a:lnTo>
                    <a:cubicBezTo>
                      <a:pt x="8961" y="7066"/>
                      <a:pt x="9923" y="5987"/>
                      <a:pt x="8230" y="4557"/>
                    </a:cubicBezTo>
                    <a:cubicBezTo>
                      <a:pt x="7556" y="3987"/>
                      <a:pt x="6835" y="3830"/>
                      <a:pt x="6205" y="3830"/>
                    </a:cubicBezTo>
                    <a:cubicBezTo>
                      <a:pt x="5425" y="3830"/>
                      <a:pt x="4782" y="4072"/>
                      <a:pt x="4538" y="4072"/>
                    </a:cubicBezTo>
                    <a:cubicBezTo>
                      <a:pt x="4484" y="4072"/>
                      <a:pt x="4450" y="4060"/>
                      <a:pt x="4437" y="4032"/>
                    </a:cubicBezTo>
                    <a:cubicBezTo>
                      <a:pt x="4318" y="3769"/>
                      <a:pt x="5260" y="372"/>
                      <a:pt x="5260" y="372"/>
                    </a:cubicBezTo>
                    <a:cubicBezTo>
                      <a:pt x="5260" y="372"/>
                      <a:pt x="5185" y="348"/>
                      <a:pt x="3205" y="263"/>
                    </a:cubicBezTo>
                    <a:cubicBezTo>
                      <a:pt x="1225" y="181"/>
                      <a:pt x="812" y="0"/>
                      <a:pt x="812" y="0"/>
                    </a:cubicBezTo>
                    <a:close/>
                  </a:path>
                </a:pathLst>
              </a:custGeom>
              <a:solidFill>
                <a:srgbClr val="FF9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2"/>
              <p:cNvSpPr/>
              <p:nvPr/>
            </p:nvSpPr>
            <p:spPr>
              <a:xfrm flipH="1">
                <a:off x="7148127" y="4203475"/>
                <a:ext cx="282823" cy="440256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7715" extrusionOk="0">
                    <a:moveTo>
                      <a:pt x="355" y="1"/>
                    </a:moveTo>
                    <a:lnTo>
                      <a:pt x="0" y="7715"/>
                    </a:lnTo>
                    <a:lnTo>
                      <a:pt x="4813" y="7193"/>
                    </a:lnTo>
                    <a:cubicBezTo>
                      <a:pt x="4813" y="7193"/>
                      <a:pt x="2208" y="6145"/>
                      <a:pt x="2397" y="4888"/>
                    </a:cubicBezTo>
                    <a:cubicBezTo>
                      <a:pt x="2584" y="3633"/>
                      <a:pt x="2696" y="369"/>
                      <a:pt x="2696" y="369"/>
                    </a:cubicBez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2"/>
              <p:cNvSpPr/>
              <p:nvPr/>
            </p:nvSpPr>
            <p:spPr>
              <a:xfrm flipH="1">
                <a:off x="7124084" y="4450816"/>
                <a:ext cx="97877" cy="43532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741" extrusionOk="0">
                    <a:moveTo>
                      <a:pt x="1281" y="1"/>
                    </a:moveTo>
                    <a:cubicBezTo>
                      <a:pt x="1017" y="1"/>
                      <a:pt x="664" y="44"/>
                      <a:pt x="378" y="230"/>
                    </a:cubicBezTo>
                    <a:cubicBezTo>
                      <a:pt x="0" y="475"/>
                      <a:pt x="171" y="740"/>
                      <a:pt x="422" y="740"/>
                    </a:cubicBezTo>
                    <a:cubicBezTo>
                      <a:pt x="525" y="740"/>
                      <a:pt x="640" y="696"/>
                      <a:pt x="737" y="588"/>
                    </a:cubicBezTo>
                    <a:cubicBezTo>
                      <a:pt x="1068" y="216"/>
                      <a:pt x="1666" y="32"/>
                      <a:pt x="1666" y="32"/>
                    </a:cubicBezTo>
                    <a:cubicBezTo>
                      <a:pt x="1666" y="32"/>
                      <a:pt x="1505" y="1"/>
                      <a:pt x="1281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2"/>
              <p:cNvSpPr/>
              <p:nvPr/>
            </p:nvSpPr>
            <p:spPr>
              <a:xfrm flipH="1">
                <a:off x="7313765" y="4212117"/>
                <a:ext cx="680736" cy="426272"/>
              </a:xfrm>
              <a:custGeom>
                <a:avLst/>
                <a:gdLst/>
                <a:ahLst/>
                <a:cxnLst/>
                <a:rect l="l" t="t" r="r" b="b"/>
                <a:pathLst>
                  <a:path w="11587" h="7256" extrusionOk="0">
                    <a:moveTo>
                      <a:pt x="4977" y="1"/>
                    </a:moveTo>
                    <a:cubicBezTo>
                      <a:pt x="4694" y="1"/>
                      <a:pt x="5653" y="2591"/>
                      <a:pt x="5565" y="3473"/>
                    </a:cubicBezTo>
                    <a:cubicBezTo>
                      <a:pt x="5538" y="3755"/>
                      <a:pt x="5349" y="3848"/>
                      <a:pt x="5043" y="3848"/>
                    </a:cubicBezTo>
                    <a:cubicBezTo>
                      <a:pt x="4465" y="3848"/>
                      <a:pt x="3468" y="3517"/>
                      <a:pt x="2358" y="3517"/>
                    </a:cubicBezTo>
                    <a:cubicBezTo>
                      <a:pt x="2205" y="3517"/>
                      <a:pt x="2049" y="3523"/>
                      <a:pt x="1892" y="3537"/>
                    </a:cubicBezTo>
                    <a:cubicBezTo>
                      <a:pt x="1" y="3712"/>
                      <a:pt x="673" y="7255"/>
                      <a:pt x="1285" y="7255"/>
                    </a:cubicBezTo>
                    <a:lnTo>
                      <a:pt x="10259" y="7255"/>
                    </a:lnTo>
                    <a:cubicBezTo>
                      <a:pt x="11587" y="7255"/>
                      <a:pt x="11382" y="1407"/>
                      <a:pt x="11399" y="397"/>
                    </a:cubicBezTo>
                    <a:cubicBezTo>
                      <a:pt x="11404" y="100"/>
                      <a:pt x="11216" y="16"/>
                      <a:pt x="10831" y="16"/>
                    </a:cubicBezTo>
                    <a:cubicBezTo>
                      <a:pt x="10341" y="16"/>
                      <a:pt x="9530" y="151"/>
                      <a:pt x="8385" y="151"/>
                    </a:cubicBezTo>
                    <a:cubicBezTo>
                      <a:pt x="6593" y="151"/>
                      <a:pt x="5392" y="66"/>
                      <a:pt x="4985" y="1"/>
                    </a:cubicBezTo>
                    <a:cubicBezTo>
                      <a:pt x="4982" y="1"/>
                      <a:pt x="4979" y="1"/>
                      <a:pt x="4977" y="1"/>
                    </a:cubicBezTo>
                    <a:close/>
                  </a:path>
                </a:pathLst>
              </a:custGeom>
              <a:solidFill>
                <a:srgbClr val="FF9E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2"/>
              <p:cNvSpPr/>
              <p:nvPr/>
            </p:nvSpPr>
            <p:spPr>
              <a:xfrm flipH="1">
                <a:off x="7513695" y="4171167"/>
                <a:ext cx="305676" cy="308894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5258" extrusionOk="0">
                    <a:moveTo>
                      <a:pt x="1634" y="1"/>
                    </a:moveTo>
                    <a:cubicBezTo>
                      <a:pt x="1" y="1"/>
                      <a:pt x="1116" y="4476"/>
                      <a:pt x="1116" y="4476"/>
                    </a:cubicBezTo>
                    <a:cubicBezTo>
                      <a:pt x="2891" y="4595"/>
                      <a:pt x="4434" y="5258"/>
                      <a:pt x="4910" y="5258"/>
                    </a:cubicBezTo>
                    <a:cubicBezTo>
                      <a:pt x="5068" y="5258"/>
                      <a:pt x="5108" y="5185"/>
                      <a:pt x="5001" y="4995"/>
                    </a:cubicBezTo>
                    <a:cubicBezTo>
                      <a:pt x="4574" y="4234"/>
                      <a:pt x="5203" y="391"/>
                      <a:pt x="5203" y="391"/>
                    </a:cubicBezTo>
                    <a:cubicBezTo>
                      <a:pt x="5203" y="391"/>
                      <a:pt x="3359" y="73"/>
                      <a:pt x="1673" y="2"/>
                    </a:cubicBezTo>
                    <a:cubicBezTo>
                      <a:pt x="1660" y="1"/>
                      <a:pt x="1647" y="1"/>
                      <a:pt x="1634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 flipH="1">
                <a:off x="7816078" y="4414975"/>
                <a:ext cx="213547" cy="236401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4516" extrusionOk="0">
                    <a:moveTo>
                      <a:pt x="2699" y="0"/>
                    </a:moveTo>
                    <a:cubicBezTo>
                      <a:pt x="0" y="0"/>
                      <a:pt x="837" y="3256"/>
                      <a:pt x="1090" y="4052"/>
                    </a:cubicBezTo>
                    <a:cubicBezTo>
                      <a:pt x="1205" y="4410"/>
                      <a:pt x="1546" y="4516"/>
                      <a:pt x="1908" y="4516"/>
                    </a:cubicBezTo>
                    <a:cubicBezTo>
                      <a:pt x="2432" y="4516"/>
                      <a:pt x="3002" y="4295"/>
                      <a:pt x="3002" y="4295"/>
                    </a:cubicBezTo>
                    <a:cubicBezTo>
                      <a:pt x="3002" y="4295"/>
                      <a:pt x="2599" y="3298"/>
                      <a:pt x="2825" y="2069"/>
                    </a:cubicBezTo>
                    <a:cubicBezTo>
                      <a:pt x="3035" y="942"/>
                      <a:pt x="3468" y="199"/>
                      <a:pt x="3536" y="87"/>
                    </a:cubicBezTo>
                    <a:lnTo>
                      <a:pt x="3536" y="87"/>
                    </a:lnTo>
                    <a:cubicBezTo>
                      <a:pt x="3568" y="93"/>
                      <a:pt x="3601" y="100"/>
                      <a:pt x="3634" y="107"/>
                    </a:cubicBezTo>
                    <a:lnTo>
                      <a:pt x="3545" y="72"/>
                    </a:lnTo>
                    <a:cubicBezTo>
                      <a:pt x="3545" y="72"/>
                      <a:pt x="3542" y="77"/>
                      <a:pt x="3536" y="87"/>
                    </a:cubicBezTo>
                    <a:lnTo>
                      <a:pt x="3536" y="87"/>
                    </a:lnTo>
                    <a:cubicBezTo>
                      <a:pt x="3225" y="28"/>
                      <a:pt x="2947" y="0"/>
                      <a:pt x="2699" y="0"/>
                    </a:cubicBezTo>
                    <a:close/>
                  </a:path>
                </a:pathLst>
              </a:custGeom>
              <a:solidFill>
                <a:srgbClr val="DB83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 flipH="1">
                <a:off x="7567278" y="4314634"/>
                <a:ext cx="146229" cy="8577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146" extrusionOk="0">
                    <a:moveTo>
                      <a:pt x="854" y="0"/>
                    </a:moveTo>
                    <a:cubicBezTo>
                      <a:pt x="577" y="0"/>
                      <a:pt x="301" y="3"/>
                      <a:pt x="24" y="7"/>
                    </a:cubicBezTo>
                    <a:cubicBezTo>
                      <a:pt x="1" y="7"/>
                      <a:pt x="1" y="48"/>
                      <a:pt x="24" y="48"/>
                    </a:cubicBezTo>
                    <a:cubicBezTo>
                      <a:pt x="280" y="44"/>
                      <a:pt x="534" y="41"/>
                      <a:pt x="787" y="41"/>
                    </a:cubicBezTo>
                    <a:cubicBezTo>
                      <a:pt x="944" y="41"/>
                      <a:pt x="1100" y="42"/>
                      <a:pt x="1257" y="45"/>
                    </a:cubicBezTo>
                    <a:cubicBezTo>
                      <a:pt x="1461" y="45"/>
                      <a:pt x="1666" y="48"/>
                      <a:pt x="1868" y="55"/>
                    </a:cubicBezTo>
                    <a:cubicBezTo>
                      <a:pt x="1967" y="55"/>
                      <a:pt x="2066" y="59"/>
                      <a:pt x="2165" y="62"/>
                    </a:cubicBezTo>
                    <a:cubicBezTo>
                      <a:pt x="2257" y="65"/>
                      <a:pt x="2383" y="51"/>
                      <a:pt x="2445" y="137"/>
                    </a:cubicBezTo>
                    <a:cubicBezTo>
                      <a:pt x="2449" y="143"/>
                      <a:pt x="2454" y="145"/>
                      <a:pt x="2460" y="145"/>
                    </a:cubicBezTo>
                    <a:cubicBezTo>
                      <a:pt x="2474" y="145"/>
                      <a:pt x="2489" y="131"/>
                      <a:pt x="2479" y="116"/>
                    </a:cubicBezTo>
                    <a:cubicBezTo>
                      <a:pt x="2441" y="62"/>
                      <a:pt x="2386" y="42"/>
                      <a:pt x="2325" y="31"/>
                    </a:cubicBezTo>
                    <a:cubicBezTo>
                      <a:pt x="2230" y="14"/>
                      <a:pt x="2127" y="21"/>
                      <a:pt x="2032" y="18"/>
                    </a:cubicBezTo>
                    <a:cubicBezTo>
                      <a:pt x="1810" y="10"/>
                      <a:pt x="1588" y="7"/>
                      <a:pt x="1366" y="4"/>
                    </a:cubicBezTo>
                    <a:cubicBezTo>
                      <a:pt x="1195" y="1"/>
                      <a:pt x="1025" y="0"/>
                      <a:pt x="854" y="0"/>
                    </a:cubicBezTo>
                    <a:close/>
                  </a:path>
                </a:pathLst>
              </a:custGeom>
              <a:solidFill>
                <a:srgbClr val="FF9E3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2"/>
              <p:cNvSpPr/>
              <p:nvPr/>
            </p:nvSpPr>
            <p:spPr>
              <a:xfrm flipH="1">
                <a:off x="7571978" y="4371972"/>
                <a:ext cx="139120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64" extrusionOk="0">
                    <a:moveTo>
                      <a:pt x="28" y="0"/>
                    </a:moveTo>
                    <a:cubicBezTo>
                      <a:pt x="1" y="0"/>
                      <a:pt x="1" y="41"/>
                      <a:pt x="28" y="41"/>
                    </a:cubicBezTo>
                    <a:cubicBezTo>
                      <a:pt x="806" y="41"/>
                      <a:pt x="1581" y="151"/>
                      <a:pt x="2332" y="362"/>
                    </a:cubicBezTo>
                    <a:cubicBezTo>
                      <a:pt x="2334" y="363"/>
                      <a:pt x="2336" y="363"/>
                      <a:pt x="2338" y="363"/>
                    </a:cubicBezTo>
                    <a:cubicBezTo>
                      <a:pt x="2361" y="363"/>
                      <a:pt x="2368" y="331"/>
                      <a:pt x="2342" y="321"/>
                    </a:cubicBezTo>
                    <a:cubicBezTo>
                      <a:pt x="1592" y="110"/>
                      <a:pt x="809" y="0"/>
                      <a:pt x="28" y="0"/>
                    </a:cubicBezTo>
                    <a:close/>
                  </a:path>
                </a:pathLst>
              </a:custGeom>
              <a:solidFill>
                <a:srgbClr val="FF9E3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2"/>
              <p:cNvSpPr/>
              <p:nvPr/>
            </p:nvSpPr>
            <p:spPr>
              <a:xfrm flipH="1">
                <a:off x="7099287" y="4372560"/>
                <a:ext cx="78549" cy="1151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96" extrusionOk="0">
                    <a:moveTo>
                      <a:pt x="1304" y="1"/>
                    </a:moveTo>
                    <a:cubicBezTo>
                      <a:pt x="1303" y="1"/>
                      <a:pt x="1302" y="1"/>
                      <a:pt x="1301" y="1"/>
                    </a:cubicBezTo>
                    <a:cubicBezTo>
                      <a:pt x="878" y="69"/>
                      <a:pt x="451" y="121"/>
                      <a:pt x="27" y="154"/>
                    </a:cubicBezTo>
                    <a:cubicBezTo>
                      <a:pt x="2" y="158"/>
                      <a:pt x="0" y="195"/>
                      <a:pt x="24" y="195"/>
                    </a:cubicBezTo>
                    <a:cubicBezTo>
                      <a:pt x="25" y="195"/>
                      <a:pt x="26" y="195"/>
                      <a:pt x="27" y="195"/>
                    </a:cubicBezTo>
                    <a:cubicBezTo>
                      <a:pt x="457" y="162"/>
                      <a:pt x="884" y="110"/>
                      <a:pt x="1311" y="42"/>
                    </a:cubicBezTo>
                    <a:cubicBezTo>
                      <a:pt x="1337" y="36"/>
                      <a:pt x="1326" y="1"/>
                      <a:pt x="1304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2"/>
              <p:cNvSpPr/>
              <p:nvPr/>
            </p:nvSpPr>
            <p:spPr>
              <a:xfrm flipH="1">
                <a:off x="6888614" y="4480364"/>
                <a:ext cx="68679" cy="68558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167" extrusionOk="0">
                    <a:moveTo>
                      <a:pt x="33" y="1"/>
                    </a:moveTo>
                    <a:cubicBezTo>
                      <a:pt x="14" y="1"/>
                      <a:pt x="1" y="28"/>
                      <a:pt x="21" y="40"/>
                    </a:cubicBezTo>
                    <a:cubicBezTo>
                      <a:pt x="500" y="282"/>
                      <a:pt x="886" y="675"/>
                      <a:pt x="1124" y="1156"/>
                    </a:cubicBezTo>
                    <a:cubicBezTo>
                      <a:pt x="1128" y="1164"/>
                      <a:pt x="1134" y="1167"/>
                      <a:pt x="1140" y="1167"/>
                    </a:cubicBezTo>
                    <a:cubicBezTo>
                      <a:pt x="1153" y="1167"/>
                      <a:pt x="1168" y="1152"/>
                      <a:pt x="1159" y="1136"/>
                    </a:cubicBezTo>
                    <a:cubicBezTo>
                      <a:pt x="919" y="651"/>
                      <a:pt x="524" y="252"/>
                      <a:pt x="42" y="3"/>
                    </a:cubicBezTo>
                    <a:cubicBezTo>
                      <a:pt x="39" y="1"/>
                      <a:pt x="36" y="1"/>
                      <a:pt x="33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2"/>
              <p:cNvSpPr/>
              <p:nvPr/>
            </p:nvSpPr>
            <p:spPr>
              <a:xfrm flipH="1">
                <a:off x="7089476" y="4297773"/>
                <a:ext cx="57457" cy="14452"/>
              </a:xfrm>
              <a:custGeom>
                <a:avLst/>
                <a:gdLst/>
                <a:ahLst/>
                <a:cxnLst/>
                <a:rect l="l" t="t" r="r" b="b"/>
                <a:pathLst>
                  <a:path w="978" h="246" extrusionOk="0">
                    <a:moveTo>
                      <a:pt x="27" y="1"/>
                    </a:moveTo>
                    <a:cubicBezTo>
                      <a:pt x="0" y="1"/>
                      <a:pt x="0" y="42"/>
                      <a:pt x="27" y="42"/>
                    </a:cubicBezTo>
                    <a:cubicBezTo>
                      <a:pt x="341" y="42"/>
                      <a:pt x="648" y="110"/>
                      <a:pt x="935" y="243"/>
                    </a:cubicBezTo>
                    <a:cubicBezTo>
                      <a:pt x="938" y="245"/>
                      <a:pt x="941" y="245"/>
                      <a:pt x="944" y="245"/>
                    </a:cubicBezTo>
                    <a:cubicBezTo>
                      <a:pt x="964" y="245"/>
                      <a:pt x="977" y="218"/>
                      <a:pt x="955" y="209"/>
                    </a:cubicBezTo>
                    <a:cubicBezTo>
                      <a:pt x="662" y="72"/>
                      <a:pt x="348" y="1"/>
                      <a:pt x="27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2"/>
              <p:cNvSpPr/>
              <p:nvPr/>
            </p:nvSpPr>
            <p:spPr>
              <a:xfrm flipH="1">
                <a:off x="6787097" y="3158811"/>
                <a:ext cx="15216" cy="26689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43" extrusionOk="0">
                    <a:moveTo>
                      <a:pt x="178" y="1"/>
                    </a:moveTo>
                    <a:cubicBezTo>
                      <a:pt x="169" y="1"/>
                      <a:pt x="159" y="7"/>
                      <a:pt x="159" y="19"/>
                    </a:cubicBezTo>
                    <a:cubicBezTo>
                      <a:pt x="230" y="1189"/>
                      <a:pt x="214" y="2368"/>
                      <a:pt x="107" y="3535"/>
                    </a:cubicBezTo>
                    <a:cubicBezTo>
                      <a:pt x="80" y="3866"/>
                      <a:pt x="43" y="4197"/>
                      <a:pt x="2" y="4525"/>
                    </a:cubicBezTo>
                    <a:cubicBezTo>
                      <a:pt x="0" y="4537"/>
                      <a:pt x="9" y="4542"/>
                      <a:pt x="18" y="4542"/>
                    </a:cubicBezTo>
                    <a:cubicBezTo>
                      <a:pt x="28" y="4542"/>
                      <a:pt x="38" y="4537"/>
                      <a:pt x="39" y="4525"/>
                    </a:cubicBezTo>
                    <a:cubicBezTo>
                      <a:pt x="189" y="3360"/>
                      <a:pt x="258" y="2186"/>
                      <a:pt x="238" y="1012"/>
                    </a:cubicBezTo>
                    <a:cubicBezTo>
                      <a:pt x="230" y="681"/>
                      <a:pt x="217" y="350"/>
                      <a:pt x="200" y="19"/>
                    </a:cubicBezTo>
                    <a:cubicBezTo>
                      <a:pt x="198" y="7"/>
                      <a:pt x="188" y="1"/>
                      <a:pt x="178" y="1"/>
                    </a:cubicBezTo>
                    <a:close/>
                  </a:path>
                </a:pathLst>
              </a:custGeom>
              <a:solidFill>
                <a:srgbClr val="C7DDDC"/>
              </a:solidFill>
              <a:ln w="19050" cap="flat" cmpd="sng">
                <a:solidFill>
                  <a:srgbClr val="C7DDD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2"/>
              <p:cNvSpPr/>
              <p:nvPr/>
            </p:nvSpPr>
            <p:spPr>
              <a:xfrm flipH="1">
                <a:off x="6797202" y="3551958"/>
                <a:ext cx="2820" cy="2291"/>
              </a:xfrm>
              <a:custGeom>
                <a:avLst/>
                <a:gdLst/>
                <a:ahLst/>
                <a:cxnLst/>
                <a:rect l="l" t="t" r="r" b="b"/>
                <a:pathLst>
                  <a:path w="48" h="39" extrusionOk="0">
                    <a:moveTo>
                      <a:pt x="24" y="0"/>
                    </a:moveTo>
                    <a:cubicBezTo>
                      <a:pt x="0" y="0"/>
                      <a:pt x="0" y="38"/>
                      <a:pt x="24" y="38"/>
                    </a:cubicBezTo>
                    <a:cubicBezTo>
                      <a:pt x="48" y="38"/>
                      <a:pt x="48" y="0"/>
                      <a:pt x="24" y="0"/>
                    </a:cubicBezTo>
                    <a:close/>
                  </a:path>
                </a:pathLst>
              </a:custGeom>
              <a:solidFill>
                <a:srgbClr val="B8CB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2"/>
              <p:cNvSpPr/>
              <p:nvPr/>
            </p:nvSpPr>
            <p:spPr>
              <a:xfrm flipH="1">
                <a:off x="6895369" y="1240724"/>
                <a:ext cx="106866" cy="100987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719" extrusionOk="0">
                    <a:moveTo>
                      <a:pt x="31" y="1"/>
                    </a:moveTo>
                    <a:cubicBezTo>
                      <a:pt x="12" y="1"/>
                      <a:pt x="1" y="28"/>
                      <a:pt x="19" y="37"/>
                    </a:cubicBezTo>
                    <a:cubicBezTo>
                      <a:pt x="742" y="406"/>
                      <a:pt x="1552" y="863"/>
                      <a:pt x="1777" y="1706"/>
                    </a:cubicBezTo>
                    <a:cubicBezTo>
                      <a:pt x="1780" y="1714"/>
                      <a:pt x="1787" y="1718"/>
                      <a:pt x="1795" y="1718"/>
                    </a:cubicBezTo>
                    <a:cubicBezTo>
                      <a:pt x="1807" y="1718"/>
                      <a:pt x="1818" y="1710"/>
                      <a:pt x="1815" y="1696"/>
                    </a:cubicBezTo>
                    <a:cubicBezTo>
                      <a:pt x="1585" y="842"/>
                      <a:pt x="770" y="379"/>
                      <a:pt x="39" y="3"/>
                    </a:cubicBezTo>
                    <a:cubicBezTo>
                      <a:pt x="36" y="1"/>
                      <a:pt x="33" y="1"/>
                      <a:pt x="31" y="1"/>
                    </a:cubicBezTo>
                    <a:close/>
                  </a:path>
                </a:pathLst>
              </a:custGeom>
              <a:solidFill>
                <a:srgbClr val="E2B59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2"/>
              <p:cNvSpPr/>
              <p:nvPr/>
            </p:nvSpPr>
            <p:spPr>
              <a:xfrm flipH="1">
                <a:off x="7040011" y="1205592"/>
                <a:ext cx="2879" cy="2232"/>
              </a:xfrm>
              <a:custGeom>
                <a:avLst/>
                <a:gdLst/>
                <a:ahLst/>
                <a:cxnLst/>
                <a:rect l="l" t="t" r="r" b="b"/>
                <a:pathLst>
                  <a:path w="49" h="38" extrusionOk="0">
                    <a:moveTo>
                      <a:pt x="24" y="0"/>
                    </a:moveTo>
                    <a:cubicBezTo>
                      <a:pt x="0" y="0"/>
                      <a:pt x="0" y="38"/>
                      <a:pt x="24" y="38"/>
                    </a:cubicBezTo>
                    <a:cubicBezTo>
                      <a:pt x="49" y="38"/>
                      <a:pt x="49" y="0"/>
                      <a:pt x="24" y="0"/>
                    </a:cubicBezTo>
                    <a:close/>
                  </a:path>
                </a:pathLst>
              </a:custGeom>
              <a:solidFill>
                <a:srgbClr val="E2B5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 flipH="1">
                <a:off x="6738803" y="2874056"/>
                <a:ext cx="154571" cy="26613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53" extrusionOk="0">
                    <a:moveTo>
                      <a:pt x="27" y="1"/>
                    </a:moveTo>
                    <a:cubicBezTo>
                      <a:pt x="8" y="1"/>
                      <a:pt x="1" y="33"/>
                      <a:pt x="23" y="43"/>
                    </a:cubicBezTo>
                    <a:cubicBezTo>
                      <a:pt x="518" y="213"/>
                      <a:pt x="1030" y="336"/>
                      <a:pt x="1549" y="401"/>
                    </a:cubicBezTo>
                    <a:cubicBezTo>
                      <a:pt x="1702" y="423"/>
                      <a:pt x="1868" y="452"/>
                      <a:pt x="2030" y="452"/>
                    </a:cubicBezTo>
                    <a:cubicBezTo>
                      <a:pt x="2117" y="452"/>
                      <a:pt x="2204" y="444"/>
                      <a:pt x="2286" y="421"/>
                    </a:cubicBezTo>
                    <a:cubicBezTo>
                      <a:pt x="2456" y="374"/>
                      <a:pt x="2614" y="243"/>
                      <a:pt x="2631" y="56"/>
                    </a:cubicBezTo>
                    <a:cubicBezTo>
                      <a:pt x="2631" y="42"/>
                      <a:pt x="2621" y="35"/>
                      <a:pt x="2610" y="35"/>
                    </a:cubicBezTo>
                    <a:cubicBezTo>
                      <a:pt x="2600" y="35"/>
                      <a:pt x="2590" y="42"/>
                      <a:pt x="2590" y="56"/>
                    </a:cubicBezTo>
                    <a:cubicBezTo>
                      <a:pt x="2566" y="292"/>
                      <a:pt x="2320" y="397"/>
                      <a:pt x="2112" y="404"/>
                    </a:cubicBezTo>
                    <a:cubicBezTo>
                      <a:pt x="2080" y="406"/>
                      <a:pt x="2047" y="407"/>
                      <a:pt x="2015" y="407"/>
                    </a:cubicBezTo>
                    <a:cubicBezTo>
                      <a:pt x="1809" y="407"/>
                      <a:pt x="1599" y="372"/>
                      <a:pt x="1399" y="339"/>
                    </a:cubicBezTo>
                    <a:cubicBezTo>
                      <a:pt x="934" y="271"/>
                      <a:pt x="477" y="155"/>
                      <a:pt x="33" y="2"/>
                    </a:cubicBezTo>
                    <a:cubicBezTo>
                      <a:pt x="31" y="1"/>
                      <a:pt x="29" y="1"/>
                      <a:pt x="27" y="1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D166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2"/>
              <p:cNvSpPr/>
              <p:nvPr/>
            </p:nvSpPr>
            <p:spPr>
              <a:xfrm flipH="1">
                <a:off x="6782044" y="2370873"/>
                <a:ext cx="82544" cy="299319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5095" extrusionOk="0">
                    <a:moveTo>
                      <a:pt x="26" y="0"/>
                    </a:moveTo>
                    <a:cubicBezTo>
                      <a:pt x="14" y="0"/>
                      <a:pt x="1" y="11"/>
                      <a:pt x="7" y="26"/>
                    </a:cubicBezTo>
                    <a:cubicBezTo>
                      <a:pt x="424" y="1319"/>
                      <a:pt x="792" y="2630"/>
                      <a:pt x="1106" y="3951"/>
                    </a:cubicBezTo>
                    <a:cubicBezTo>
                      <a:pt x="1195" y="4327"/>
                      <a:pt x="1281" y="4702"/>
                      <a:pt x="1362" y="5081"/>
                    </a:cubicBezTo>
                    <a:cubicBezTo>
                      <a:pt x="1364" y="5090"/>
                      <a:pt x="1371" y="5095"/>
                      <a:pt x="1378" y="5095"/>
                    </a:cubicBezTo>
                    <a:cubicBezTo>
                      <a:pt x="1390" y="5095"/>
                      <a:pt x="1404" y="5084"/>
                      <a:pt x="1400" y="5068"/>
                    </a:cubicBezTo>
                    <a:cubicBezTo>
                      <a:pt x="1117" y="3740"/>
                      <a:pt x="778" y="2422"/>
                      <a:pt x="389" y="1118"/>
                    </a:cubicBezTo>
                    <a:cubicBezTo>
                      <a:pt x="280" y="749"/>
                      <a:pt x="164" y="381"/>
                      <a:pt x="45" y="15"/>
                    </a:cubicBezTo>
                    <a:cubicBezTo>
                      <a:pt x="42" y="5"/>
                      <a:pt x="34" y="0"/>
                      <a:pt x="26" y="0"/>
                    </a:cubicBezTo>
                    <a:close/>
                  </a:path>
                </a:pathLst>
              </a:custGeom>
              <a:solidFill>
                <a:srgbClr val="DB833A"/>
              </a:solidFill>
              <a:ln w="9525" cap="flat" cmpd="sng">
                <a:solidFill>
                  <a:srgbClr val="D1663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2"/>
              <p:cNvSpPr/>
              <p:nvPr/>
            </p:nvSpPr>
            <p:spPr>
              <a:xfrm flipH="1">
                <a:off x="6823815" y="1784502"/>
                <a:ext cx="23970" cy="257079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376" extrusionOk="0">
                    <a:moveTo>
                      <a:pt x="259" y="0"/>
                    </a:moveTo>
                    <a:cubicBezTo>
                      <a:pt x="249" y="0"/>
                      <a:pt x="240" y="6"/>
                      <a:pt x="240" y="18"/>
                    </a:cubicBezTo>
                    <a:cubicBezTo>
                      <a:pt x="322" y="1148"/>
                      <a:pt x="407" y="2295"/>
                      <a:pt x="226" y="3418"/>
                    </a:cubicBezTo>
                    <a:cubicBezTo>
                      <a:pt x="175" y="3735"/>
                      <a:pt x="103" y="4047"/>
                      <a:pt x="5" y="4354"/>
                    </a:cubicBezTo>
                    <a:cubicBezTo>
                      <a:pt x="1" y="4368"/>
                      <a:pt x="12" y="4376"/>
                      <a:pt x="23" y="4376"/>
                    </a:cubicBezTo>
                    <a:cubicBezTo>
                      <a:pt x="31" y="4376"/>
                      <a:pt x="39" y="4372"/>
                      <a:pt x="42" y="4364"/>
                    </a:cubicBezTo>
                    <a:cubicBezTo>
                      <a:pt x="387" y="3275"/>
                      <a:pt x="404" y="2117"/>
                      <a:pt x="342" y="987"/>
                    </a:cubicBezTo>
                    <a:cubicBezTo>
                      <a:pt x="325" y="663"/>
                      <a:pt x="301" y="343"/>
                      <a:pt x="278" y="18"/>
                    </a:cubicBezTo>
                    <a:cubicBezTo>
                      <a:pt x="278" y="6"/>
                      <a:pt x="268" y="0"/>
                      <a:pt x="259" y="0"/>
                    </a:cubicBezTo>
                    <a:close/>
                  </a:path>
                </a:pathLst>
              </a:custGeom>
              <a:solidFill>
                <a:srgbClr val="2B5263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2"/>
              <p:cNvSpPr/>
              <p:nvPr/>
            </p:nvSpPr>
            <p:spPr>
              <a:xfrm flipH="1">
                <a:off x="6786333" y="2156029"/>
                <a:ext cx="48939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833" h="822" extrusionOk="0">
                    <a:moveTo>
                      <a:pt x="622" y="0"/>
                    </a:moveTo>
                    <a:cubicBezTo>
                      <a:pt x="611" y="0"/>
                      <a:pt x="597" y="13"/>
                      <a:pt x="604" y="30"/>
                    </a:cubicBezTo>
                    <a:cubicBezTo>
                      <a:pt x="689" y="221"/>
                      <a:pt x="795" y="508"/>
                      <a:pt x="614" y="679"/>
                    </a:cubicBezTo>
                    <a:cubicBezTo>
                      <a:pt x="529" y="760"/>
                      <a:pt x="412" y="784"/>
                      <a:pt x="294" y="784"/>
                    </a:cubicBezTo>
                    <a:cubicBezTo>
                      <a:pt x="204" y="784"/>
                      <a:pt x="113" y="770"/>
                      <a:pt x="34" y="757"/>
                    </a:cubicBezTo>
                    <a:cubicBezTo>
                      <a:pt x="33" y="757"/>
                      <a:pt x="32" y="757"/>
                      <a:pt x="31" y="757"/>
                    </a:cubicBezTo>
                    <a:cubicBezTo>
                      <a:pt x="9" y="757"/>
                      <a:pt x="1" y="791"/>
                      <a:pt x="24" y="795"/>
                    </a:cubicBezTo>
                    <a:cubicBezTo>
                      <a:pt x="105" y="808"/>
                      <a:pt x="197" y="822"/>
                      <a:pt x="288" y="822"/>
                    </a:cubicBezTo>
                    <a:cubicBezTo>
                      <a:pt x="424" y="822"/>
                      <a:pt x="558" y="792"/>
                      <a:pt x="652" y="692"/>
                    </a:cubicBezTo>
                    <a:cubicBezTo>
                      <a:pt x="832" y="504"/>
                      <a:pt x="727" y="217"/>
                      <a:pt x="635" y="9"/>
                    </a:cubicBezTo>
                    <a:cubicBezTo>
                      <a:pt x="633" y="3"/>
                      <a:pt x="628" y="0"/>
                      <a:pt x="622" y="0"/>
                    </a:cubicBezTo>
                    <a:close/>
                  </a:path>
                </a:pathLst>
              </a:custGeom>
              <a:solidFill>
                <a:srgbClr val="2B5263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2"/>
              <p:cNvSpPr/>
              <p:nvPr/>
            </p:nvSpPr>
            <p:spPr>
              <a:xfrm flipH="1">
                <a:off x="6951531" y="2224119"/>
                <a:ext cx="186120" cy="57573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980" extrusionOk="0">
                    <a:moveTo>
                      <a:pt x="3146" y="1"/>
                    </a:moveTo>
                    <a:cubicBezTo>
                      <a:pt x="3139" y="1"/>
                      <a:pt x="3132" y="5"/>
                      <a:pt x="3129" y="14"/>
                    </a:cubicBezTo>
                    <a:cubicBezTo>
                      <a:pt x="3003" y="404"/>
                      <a:pt x="2696" y="717"/>
                      <a:pt x="2313" y="861"/>
                    </a:cubicBezTo>
                    <a:cubicBezTo>
                      <a:pt x="2160" y="918"/>
                      <a:pt x="2004" y="941"/>
                      <a:pt x="1846" y="941"/>
                    </a:cubicBezTo>
                    <a:cubicBezTo>
                      <a:pt x="1788" y="941"/>
                      <a:pt x="1730" y="938"/>
                      <a:pt x="1672" y="933"/>
                    </a:cubicBezTo>
                    <a:cubicBezTo>
                      <a:pt x="1405" y="912"/>
                      <a:pt x="1142" y="865"/>
                      <a:pt x="887" y="813"/>
                    </a:cubicBezTo>
                    <a:cubicBezTo>
                      <a:pt x="597" y="755"/>
                      <a:pt x="313" y="684"/>
                      <a:pt x="33" y="599"/>
                    </a:cubicBezTo>
                    <a:cubicBezTo>
                      <a:pt x="31" y="598"/>
                      <a:pt x="29" y="598"/>
                      <a:pt x="27" y="598"/>
                    </a:cubicBezTo>
                    <a:cubicBezTo>
                      <a:pt x="8" y="598"/>
                      <a:pt x="1" y="629"/>
                      <a:pt x="23" y="635"/>
                    </a:cubicBezTo>
                    <a:cubicBezTo>
                      <a:pt x="545" y="793"/>
                      <a:pt x="1088" y="912"/>
                      <a:pt x="1631" y="967"/>
                    </a:cubicBezTo>
                    <a:cubicBezTo>
                      <a:pt x="1703" y="975"/>
                      <a:pt x="1776" y="979"/>
                      <a:pt x="1848" y="979"/>
                    </a:cubicBezTo>
                    <a:cubicBezTo>
                      <a:pt x="2004" y="979"/>
                      <a:pt x="2157" y="959"/>
                      <a:pt x="2307" y="906"/>
                    </a:cubicBezTo>
                    <a:cubicBezTo>
                      <a:pt x="2494" y="837"/>
                      <a:pt x="2665" y="728"/>
                      <a:pt x="2809" y="591"/>
                    </a:cubicBezTo>
                    <a:cubicBezTo>
                      <a:pt x="2973" y="435"/>
                      <a:pt x="3096" y="240"/>
                      <a:pt x="3164" y="25"/>
                    </a:cubicBezTo>
                    <a:cubicBezTo>
                      <a:pt x="3167" y="10"/>
                      <a:pt x="3157" y="1"/>
                      <a:pt x="3146" y="1"/>
                    </a:cubicBezTo>
                    <a:close/>
                  </a:path>
                </a:pathLst>
              </a:custGeom>
              <a:solidFill>
                <a:srgbClr val="2B5263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2"/>
              <p:cNvSpPr/>
              <p:nvPr/>
            </p:nvSpPr>
            <p:spPr>
              <a:xfrm flipH="1">
                <a:off x="6621659" y="2835458"/>
                <a:ext cx="94705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269" extrusionOk="0">
                    <a:moveTo>
                      <a:pt x="314" y="0"/>
                    </a:moveTo>
                    <a:cubicBezTo>
                      <a:pt x="301" y="0"/>
                      <a:pt x="288" y="8"/>
                      <a:pt x="283" y="20"/>
                    </a:cubicBezTo>
                    <a:lnTo>
                      <a:pt x="4" y="720"/>
                    </a:lnTo>
                    <a:cubicBezTo>
                      <a:pt x="0" y="737"/>
                      <a:pt x="7" y="754"/>
                      <a:pt x="24" y="761"/>
                    </a:cubicBezTo>
                    <a:lnTo>
                      <a:pt x="1283" y="1266"/>
                    </a:lnTo>
                    <a:cubicBezTo>
                      <a:pt x="1287" y="1267"/>
                      <a:pt x="1291" y="1268"/>
                      <a:pt x="1295" y="1268"/>
                    </a:cubicBezTo>
                    <a:cubicBezTo>
                      <a:pt x="1309" y="1268"/>
                      <a:pt x="1322" y="1259"/>
                      <a:pt x="1328" y="1245"/>
                    </a:cubicBezTo>
                    <a:lnTo>
                      <a:pt x="1604" y="549"/>
                    </a:lnTo>
                    <a:cubicBezTo>
                      <a:pt x="1611" y="532"/>
                      <a:pt x="1604" y="511"/>
                      <a:pt x="1587" y="505"/>
                    </a:cubicBezTo>
                    <a:lnTo>
                      <a:pt x="328" y="3"/>
                    </a:lnTo>
                    <a:cubicBezTo>
                      <a:pt x="324" y="1"/>
                      <a:pt x="319" y="0"/>
                      <a:pt x="314" y="0"/>
                    </a:cubicBezTo>
                    <a:close/>
                  </a:path>
                </a:pathLst>
              </a:custGeom>
              <a:solidFill>
                <a:srgbClr val="4868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2"/>
              <p:cNvSpPr/>
              <p:nvPr/>
            </p:nvSpPr>
            <p:spPr>
              <a:xfrm flipH="1">
                <a:off x="6652973" y="2869004"/>
                <a:ext cx="70206" cy="6027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026" extrusionOk="0">
                    <a:moveTo>
                      <a:pt x="282" y="1"/>
                    </a:moveTo>
                    <a:cubicBezTo>
                      <a:pt x="268" y="1"/>
                      <a:pt x="255" y="8"/>
                      <a:pt x="249" y="19"/>
                    </a:cubicBezTo>
                    <a:lnTo>
                      <a:pt x="7" y="633"/>
                    </a:lnTo>
                    <a:cubicBezTo>
                      <a:pt x="0" y="647"/>
                      <a:pt x="7" y="664"/>
                      <a:pt x="24" y="671"/>
                    </a:cubicBezTo>
                    <a:lnTo>
                      <a:pt x="905" y="1022"/>
                    </a:lnTo>
                    <a:cubicBezTo>
                      <a:pt x="908" y="1024"/>
                      <a:pt x="912" y="1025"/>
                      <a:pt x="916" y="1025"/>
                    </a:cubicBezTo>
                    <a:cubicBezTo>
                      <a:pt x="928" y="1025"/>
                      <a:pt x="940" y="1018"/>
                      <a:pt x="942" y="1005"/>
                    </a:cubicBezTo>
                    <a:lnTo>
                      <a:pt x="1188" y="395"/>
                    </a:lnTo>
                    <a:cubicBezTo>
                      <a:pt x="1195" y="378"/>
                      <a:pt x="1188" y="361"/>
                      <a:pt x="1171" y="357"/>
                    </a:cubicBezTo>
                    <a:lnTo>
                      <a:pt x="290" y="2"/>
                    </a:lnTo>
                    <a:cubicBezTo>
                      <a:pt x="287" y="1"/>
                      <a:pt x="285" y="1"/>
                      <a:pt x="282" y="1"/>
                    </a:cubicBezTo>
                    <a:close/>
                  </a:path>
                </a:pathLst>
              </a:custGeom>
              <a:solidFill>
                <a:srgbClr val="4868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2"/>
              <p:cNvSpPr/>
              <p:nvPr/>
            </p:nvSpPr>
            <p:spPr>
              <a:xfrm flipH="1">
                <a:off x="6657379" y="2901315"/>
                <a:ext cx="70265" cy="60216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025" extrusionOk="0">
                    <a:moveTo>
                      <a:pt x="282" y="1"/>
                    </a:moveTo>
                    <a:cubicBezTo>
                      <a:pt x="269" y="1"/>
                      <a:pt x="256" y="7"/>
                      <a:pt x="250" y="19"/>
                    </a:cubicBezTo>
                    <a:lnTo>
                      <a:pt x="8" y="633"/>
                    </a:lnTo>
                    <a:cubicBezTo>
                      <a:pt x="1" y="647"/>
                      <a:pt x="8" y="664"/>
                      <a:pt x="24" y="671"/>
                    </a:cubicBezTo>
                    <a:lnTo>
                      <a:pt x="905" y="1022"/>
                    </a:lnTo>
                    <a:cubicBezTo>
                      <a:pt x="909" y="1024"/>
                      <a:pt x="913" y="1025"/>
                      <a:pt x="917" y="1025"/>
                    </a:cubicBezTo>
                    <a:cubicBezTo>
                      <a:pt x="928" y="1025"/>
                      <a:pt x="940" y="1018"/>
                      <a:pt x="943" y="1005"/>
                    </a:cubicBezTo>
                    <a:lnTo>
                      <a:pt x="1189" y="394"/>
                    </a:lnTo>
                    <a:cubicBezTo>
                      <a:pt x="1196" y="377"/>
                      <a:pt x="1189" y="360"/>
                      <a:pt x="1171" y="357"/>
                    </a:cubicBezTo>
                    <a:lnTo>
                      <a:pt x="291" y="1"/>
                    </a:lnTo>
                    <a:cubicBezTo>
                      <a:pt x="288" y="1"/>
                      <a:pt x="285" y="1"/>
                      <a:pt x="282" y="1"/>
                    </a:cubicBezTo>
                    <a:close/>
                  </a:path>
                </a:pathLst>
              </a:custGeom>
              <a:solidFill>
                <a:srgbClr val="4868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2"/>
              <p:cNvSpPr/>
              <p:nvPr/>
            </p:nvSpPr>
            <p:spPr>
              <a:xfrm flipH="1">
                <a:off x="6576540" y="2795979"/>
                <a:ext cx="100580" cy="69440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182" extrusionOk="0">
                    <a:moveTo>
                      <a:pt x="516" y="1"/>
                    </a:moveTo>
                    <a:cubicBezTo>
                      <a:pt x="335" y="1"/>
                      <a:pt x="164" y="108"/>
                      <a:pt x="93" y="286"/>
                    </a:cubicBezTo>
                    <a:cubicBezTo>
                      <a:pt x="1" y="518"/>
                      <a:pt x="114" y="784"/>
                      <a:pt x="346" y="876"/>
                    </a:cubicBezTo>
                    <a:lnTo>
                      <a:pt x="1032" y="1150"/>
                    </a:lnTo>
                    <a:cubicBezTo>
                      <a:pt x="1086" y="1171"/>
                      <a:pt x="1141" y="1181"/>
                      <a:pt x="1196" y="1181"/>
                    </a:cubicBezTo>
                    <a:cubicBezTo>
                      <a:pt x="1376" y="1181"/>
                      <a:pt x="1549" y="1072"/>
                      <a:pt x="1619" y="896"/>
                    </a:cubicBezTo>
                    <a:cubicBezTo>
                      <a:pt x="1712" y="665"/>
                      <a:pt x="1598" y="398"/>
                      <a:pt x="1367" y="307"/>
                    </a:cubicBezTo>
                    <a:lnTo>
                      <a:pt x="684" y="33"/>
                    </a:lnTo>
                    <a:cubicBezTo>
                      <a:pt x="629" y="11"/>
                      <a:pt x="572" y="1"/>
                      <a:pt x="516" y="1"/>
                    </a:cubicBezTo>
                    <a:close/>
                  </a:path>
                </a:pathLst>
              </a:custGeom>
              <a:solidFill>
                <a:srgbClr val="E39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2"/>
              <p:cNvSpPr/>
              <p:nvPr/>
            </p:nvSpPr>
            <p:spPr>
              <a:xfrm flipH="1">
                <a:off x="6625302" y="2870825"/>
                <a:ext cx="79489" cy="57338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976" extrusionOk="0">
                    <a:moveTo>
                      <a:pt x="454" y="0"/>
                    </a:moveTo>
                    <a:cubicBezTo>
                      <a:pt x="295" y="0"/>
                      <a:pt x="145" y="95"/>
                      <a:pt x="83" y="251"/>
                    </a:cubicBezTo>
                    <a:cubicBezTo>
                      <a:pt x="1" y="452"/>
                      <a:pt x="103" y="688"/>
                      <a:pt x="305" y="769"/>
                    </a:cubicBezTo>
                    <a:lnTo>
                      <a:pt x="755" y="947"/>
                    </a:lnTo>
                    <a:cubicBezTo>
                      <a:pt x="803" y="966"/>
                      <a:pt x="852" y="976"/>
                      <a:pt x="901" y="976"/>
                    </a:cubicBezTo>
                    <a:cubicBezTo>
                      <a:pt x="1059" y="976"/>
                      <a:pt x="1211" y="879"/>
                      <a:pt x="1271" y="725"/>
                    </a:cubicBezTo>
                    <a:cubicBezTo>
                      <a:pt x="1353" y="520"/>
                      <a:pt x="1253" y="289"/>
                      <a:pt x="1049" y="207"/>
                    </a:cubicBezTo>
                    <a:lnTo>
                      <a:pt x="602" y="29"/>
                    </a:lnTo>
                    <a:cubicBezTo>
                      <a:pt x="553" y="9"/>
                      <a:pt x="503" y="0"/>
                      <a:pt x="454" y="0"/>
                    </a:cubicBezTo>
                    <a:close/>
                  </a:path>
                </a:pathLst>
              </a:custGeom>
              <a:solidFill>
                <a:srgbClr val="E39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2"/>
              <p:cNvSpPr/>
              <p:nvPr/>
            </p:nvSpPr>
            <p:spPr>
              <a:xfrm flipH="1">
                <a:off x="6647333" y="2904488"/>
                <a:ext cx="70852" cy="5393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18" extrusionOk="0">
                    <a:moveTo>
                      <a:pt x="452" y="1"/>
                    </a:moveTo>
                    <a:cubicBezTo>
                      <a:pt x="294" y="1"/>
                      <a:pt x="145" y="95"/>
                      <a:pt x="82" y="251"/>
                    </a:cubicBezTo>
                    <a:cubicBezTo>
                      <a:pt x="0" y="456"/>
                      <a:pt x="103" y="688"/>
                      <a:pt x="304" y="770"/>
                    </a:cubicBezTo>
                    <a:lnTo>
                      <a:pt x="605" y="890"/>
                    </a:lnTo>
                    <a:cubicBezTo>
                      <a:pt x="653" y="909"/>
                      <a:pt x="703" y="918"/>
                      <a:pt x="751" y="918"/>
                    </a:cubicBezTo>
                    <a:cubicBezTo>
                      <a:pt x="910" y="918"/>
                      <a:pt x="1061" y="822"/>
                      <a:pt x="1123" y="668"/>
                    </a:cubicBezTo>
                    <a:cubicBezTo>
                      <a:pt x="1205" y="463"/>
                      <a:pt x="1103" y="231"/>
                      <a:pt x="898" y="149"/>
                    </a:cubicBezTo>
                    <a:lnTo>
                      <a:pt x="601" y="29"/>
                    </a:lnTo>
                    <a:cubicBezTo>
                      <a:pt x="552" y="10"/>
                      <a:pt x="502" y="1"/>
                      <a:pt x="452" y="1"/>
                    </a:cubicBezTo>
                    <a:close/>
                  </a:path>
                </a:pathLst>
              </a:custGeom>
              <a:solidFill>
                <a:srgbClr val="E39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2"/>
              <p:cNvSpPr/>
              <p:nvPr/>
            </p:nvSpPr>
            <p:spPr>
              <a:xfrm flipH="1">
                <a:off x="6601215" y="2838337"/>
                <a:ext cx="97114" cy="67971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57" extrusionOk="0">
                    <a:moveTo>
                      <a:pt x="516" y="0"/>
                    </a:moveTo>
                    <a:cubicBezTo>
                      <a:pt x="335" y="0"/>
                      <a:pt x="163" y="108"/>
                      <a:pt x="92" y="285"/>
                    </a:cubicBezTo>
                    <a:cubicBezTo>
                      <a:pt x="1" y="517"/>
                      <a:pt x="116" y="783"/>
                      <a:pt x="345" y="876"/>
                    </a:cubicBezTo>
                    <a:lnTo>
                      <a:pt x="970" y="1125"/>
                    </a:lnTo>
                    <a:cubicBezTo>
                      <a:pt x="1024" y="1146"/>
                      <a:pt x="1080" y="1157"/>
                      <a:pt x="1135" y="1157"/>
                    </a:cubicBezTo>
                    <a:cubicBezTo>
                      <a:pt x="1316" y="1157"/>
                      <a:pt x="1489" y="1047"/>
                      <a:pt x="1560" y="869"/>
                    </a:cubicBezTo>
                    <a:cubicBezTo>
                      <a:pt x="1652" y="640"/>
                      <a:pt x="1540" y="374"/>
                      <a:pt x="1307" y="282"/>
                    </a:cubicBezTo>
                    <a:lnTo>
                      <a:pt x="683" y="32"/>
                    </a:lnTo>
                    <a:cubicBezTo>
                      <a:pt x="628" y="10"/>
                      <a:pt x="572" y="0"/>
                      <a:pt x="516" y="0"/>
                    </a:cubicBezTo>
                    <a:close/>
                  </a:path>
                </a:pathLst>
              </a:custGeom>
              <a:solidFill>
                <a:srgbClr val="E39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    </a:t>
                </a:r>
                <a:endParaRPr/>
              </a:p>
            </p:txBody>
          </p:sp>
        </p:grpSp>
        <p:sp>
          <p:nvSpPr>
            <p:cNvPr id="1028" name="Google Shape;1028;p32"/>
            <p:cNvSpPr/>
            <p:nvPr/>
          </p:nvSpPr>
          <p:spPr>
            <a:xfrm>
              <a:off x="6038032" y="2405184"/>
              <a:ext cx="304747" cy="273182"/>
            </a:xfrm>
            <a:custGeom>
              <a:avLst/>
              <a:gdLst/>
              <a:ahLst/>
              <a:cxnLst/>
              <a:rect l="l" t="t" r="r" b="b"/>
              <a:pathLst>
                <a:path w="7656" h="6863" extrusionOk="0">
                  <a:moveTo>
                    <a:pt x="6406" y="1"/>
                  </a:moveTo>
                  <a:cubicBezTo>
                    <a:pt x="5991" y="1"/>
                    <a:pt x="5565" y="203"/>
                    <a:pt x="5372" y="670"/>
                  </a:cubicBezTo>
                  <a:cubicBezTo>
                    <a:pt x="4972" y="1647"/>
                    <a:pt x="4536" y="2616"/>
                    <a:pt x="3945" y="3496"/>
                  </a:cubicBezTo>
                  <a:cubicBezTo>
                    <a:pt x="3713" y="3845"/>
                    <a:pt x="3351" y="4490"/>
                    <a:pt x="2965" y="4664"/>
                  </a:cubicBezTo>
                  <a:cubicBezTo>
                    <a:pt x="2869" y="4709"/>
                    <a:pt x="2910" y="4779"/>
                    <a:pt x="2884" y="4779"/>
                  </a:cubicBezTo>
                  <a:cubicBezTo>
                    <a:pt x="2867" y="4779"/>
                    <a:pt x="2820" y="4748"/>
                    <a:pt x="2682" y="4657"/>
                  </a:cubicBezTo>
                  <a:cubicBezTo>
                    <a:pt x="2456" y="4514"/>
                    <a:pt x="2252" y="4237"/>
                    <a:pt x="2084" y="4036"/>
                  </a:cubicBezTo>
                  <a:cubicBezTo>
                    <a:pt x="1884" y="3796"/>
                    <a:pt x="1648" y="3696"/>
                    <a:pt x="1417" y="3696"/>
                  </a:cubicBezTo>
                  <a:cubicBezTo>
                    <a:pt x="685" y="3696"/>
                    <a:pt x="0" y="4702"/>
                    <a:pt x="630" y="5459"/>
                  </a:cubicBezTo>
                  <a:cubicBezTo>
                    <a:pt x="1095" y="6016"/>
                    <a:pt x="1740" y="6644"/>
                    <a:pt x="2477" y="6818"/>
                  </a:cubicBezTo>
                  <a:cubicBezTo>
                    <a:pt x="2606" y="6848"/>
                    <a:pt x="2731" y="6863"/>
                    <a:pt x="2853" y="6863"/>
                  </a:cubicBezTo>
                  <a:cubicBezTo>
                    <a:pt x="3571" y="6863"/>
                    <a:pt x="4162" y="6367"/>
                    <a:pt x="4652" y="5855"/>
                  </a:cubicBezTo>
                  <a:cubicBezTo>
                    <a:pt x="5925" y="4538"/>
                    <a:pt x="6672" y="2869"/>
                    <a:pt x="7356" y="1206"/>
                  </a:cubicBezTo>
                  <a:cubicBezTo>
                    <a:pt x="7655" y="478"/>
                    <a:pt x="7043" y="1"/>
                    <a:pt x="6406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6038032" y="2883830"/>
              <a:ext cx="304747" cy="273182"/>
            </a:xfrm>
            <a:custGeom>
              <a:avLst/>
              <a:gdLst/>
              <a:ahLst/>
              <a:cxnLst/>
              <a:rect l="l" t="t" r="r" b="b"/>
              <a:pathLst>
                <a:path w="7656" h="6863" extrusionOk="0">
                  <a:moveTo>
                    <a:pt x="6406" y="1"/>
                  </a:moveTo>
                  <a:cubicBezTo>
                    <a:pt x="5991" y="1"/>
                    <a:pt x="5565" y="203"/>
                    <a:pt x="5372" y="670"/>
                  </a:cubicBezTo>
                  <a:cubicBezTo>
                    <a:pt x="4972" y="1647"/>
                    <a:pt x="4536" y="2616"/>
                    <a:pt x="3945" y="3496"/>
                  </a:cubicBezTo>
                  <a:cubicBezTo>
                    <a:pt x="3713" y="3845"/>
                    <a:pt x="3351" y="4490"/>
                    <a:pt x="2965" y="4664"/>
                  </a:cubicBezTo>
                  <a:cubicBezTo>
                    <a:pt x="2869" y="4709"/>
                    <a:pt x="2910" y="4779"/>
                    <a:pt x="2884" y="4779"/>
                  </a:cubicBezTo>
                  <a:cubicBezTo>
                    <a:pt x="2867" y="4779"/>
                    <a:pt x="2820" y="4748"/>
                    <a:pt x="2682" y="4657"/>
                  </a:cubicBezTo>
                  <a:cubicBezTo>
                    <a:pt x="2456" y="4514"/>
                    <a:pt x="2252" y="4237"/>
                    <a:pt x="2084" y="4036"/>
                  </a:cubicBezTo>
                  <a:cubicBezTo>
                    <a:pt x="1884" y="3796"/>
                    <a:pt x="1648" y="3696"/>
                    <a:pt x="1417" y="3696"/>
                  </a:cubicBezTo>
                  <a:cubicBezTo>
                    <a:pt x="685" y="3696"/>
                    <a:pt x="0" y="4702"/>
                    <a:pt x="630" y="5459"/>
                  </a:cubicBezTo>
                  <a:cubicBezTo>
                    <a:pt x="1095" y="6016"/>
                    <a:pt x="1740" y="6644"/>
                    <a:pt x="2477" y="6818"/>
                  </a:cubicBezTo>
                  <a:cubicBezTo>
                    <a:pt x="2606" y="6848"/>
                    <a:pt x="2731" y="6863"/>
                    <a:pt x="2853" y="6863"/>
                  </a:cubicBezTo>
                  <a:cubicBezTo>
                    <a:pt x="3571" y="6863"/>
                    <a:pt x="4162" y="6367"/>
                    <a:pt x="4652" y="5855"/>
                  </a:cubicBezTo>
                  <a:cubicBezTo>
                    <a:pt x="5925" y="4538"/>
                    <a:pt x="6672" y="2869"/>
                    <a:pt x="7356" y="1206"/>
                  </a:cubicBezTo>
                  <a:cubicBezTo>
                    <a:pt x="7655" y="478"/>
                    <a:pt x="7043" y="1"/>
                    <a:pt x="6406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0" name="Google Shape;1030;p32"/>
          <p:cNvSpPr txBox="1">
            <a:spLocks noGrp="1"/>
          </p:cNvSpPr>
          <p:nvPr>
            <p:ph type="title" idx="2"/>
          </p:nvPr>
        </p:nvSpPr>
        <p:spPr>
          <a:xfrm>
            <a:off x="504698" y="1128916"/>
            <a:ext cx="457596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TCP CHAT ROOM</a:t>
            </a:r>
            <a:endParaRPr sz="6600" dirty="0">
              <a:solidFill>
                <a:srgbClr val="FF7C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021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>
            <a:spLocks noGrp="1"/>
          </p:cNvSpPr>
          <p:nvPr>
            <p:ph type="ctrTitle" idx="3"/>
          </p:nvPr>
        </p:nvSpPr>
        <p:spPr>
          <a:xfrm>
            <a:off x="0" y="1763700"/>
            <a:ext cx="4690241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solidFill>
                  <a:srgbClr val="FF7C3E"/>
                </a:solidFill>
                <a:latin typeface="iCiel Cadena" panose="02000503000000020004" pitchFamily="2" charset="0"/>
              </a:rPr>
              <a:t>NỘI DUNG THUYẾT TRÌNH</a:t>
            </a:r>
            <a:endParaRPr sz="4800" dirty="0">
              <a:solidFill>
                <a:srgbClr val="FF7C3E"/>
              </a:solidFill>
              <a:latin typeface="iCiel Cadena" panose="02000503000000020004" pitchFamily="2" charset="0"/>
            </a:endParaRPr>
          </a:p>
        </p:txBody>
      </p:sp>
      <p:sp>
        <p:nvSpPr>
          <p:cNvPr id="368" name="Google Shape;368;p24"/>
          <p:cNvSpPr txBox="1">
            <a:spLocks noGrp="1"/>
          </p:cNvSpPr>
          <p:nvPr>
            <p:ph type="ctrTitle"/>
          </p:nvPr>
        </p:nvSpPr>
        <p:spPr>
          <a:xfrm>
            <a:off x="5997836" y="1002946"/>
            <a:ext cx="295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7C3E"/>
                </a:solidFill>
                <a:latin typeface="Bahnschrift SemiBold SemiConden" panose="020B0502040204020203" pitchFamily="34" charset="0"/>
              </a:rPr>
              <a:t>GIỚI THIỆU ĐỀ TÀI</a:t>
            </a:r>
            <a:endParaRPr sz="2400" dirty="0">
              <a:solidFill>
                <a:srgbClr val="FF7C3E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71" name="Google Shape;371;p24"/>
          <p:cNvSpPr txBox="1">
            <a:spLocks noGrp="1"/>
          </p:cNvSpPr>
          <p:nvPr>
            <p:ph type="title" idx="2"/>
          </p:nvPr>
        </p:nvSpPr>
        <p:spPr>
          <a:xfrm>
            <a:off x="4244036" y="10270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iCiel Cadena" panose="02000503000000020004" pitchFamily="2" charset="0"/>
              </a:rPr>
              <a:t>01</a:t>
            </a:r>
            <a:endParaRPr dirty="0">
              <a:latin typeface="iCiel Cadena" panose="02000503000000020004" pitchFamily="2" charset="0"/>
            </a:endParaRPr>
          </a:p>
        </p:txBody>
      </p:sp>
      <p:sp>
        <p:nvSpPr>
          <p:cNvPr id="372" name="Google Shape;372;p24"/>
          <p:cNvSpPr txBox="1">
            <a:spLocks noGrp="1"/>
          </p:cNvSpPr>
          <p:nvPr>
            <p:ph type="ctrTitle" idx="4"/>
          </p:nvPr>
        </p:nvSpPr>
        <p:spPr>
          <a:xfrm>
            <a:off x="5998334" y="1990765"/>
            <a:ext cx="2951400" cy="7144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latin typeface="Bahnschrift SemiBold SemiConden" panose="020B0502040204020203" pitchFamily="34" charset="0"/>
              </a:rPr>
              <a:t>CHỨC NĂNG CHÍNH VÀ CÔNG NGHỆ SỬ DỤNG</a:t>
            </a:r>
          </a:p>
        </p:txBody>
      </p:sp>
      <p:sp>
        <p:nvSpPr>
          <p:cNvPr id="374" name="Google Shape;374;p24"/>
          <p:cNvSpPr txBox="1">
            <a:spLocks noGrp="1"/>
          </p:cNvSpPr>
          <p:nvPr>
            <p:ph type="title" idx="6"/>
          </p:nvPr>
        </p:nvSpPr>
        <p:spPr>
          <a:xfrm>
            <a:off x="4301769" y="199297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iCiel Cadena" panose="02000503000000020004" pitchFamily="2" charset="0"/>
              </a:rPr>
              <a:t>02</a:t>
            </a:r>
            <a:endParaRPr dirty="0">
              <a:latin typeface="iCiel Cadena" panose="02000503000000020004" pitchFamily="2" charset="0"/>
            </a:endParaRPr>
          </a:p>
        </p:txBody>
      </p:sp>
      <p:sp>
        <p:nvSpPr>
          <p:cNvPr id="377" name="Google Shape;377;p24"/>
          <p:cNvSpPr txBox="1">
            <a:spLocks noGrp="1"/>
          </p:cNvSpPr>
          <p:nvPr>
            <p:ph type="title" idx="9"/>
          </p:nvPr>
        </p:nvSpPr>
        <p:spPr>
          <a:xfrm>
            <a:off x="4301769" y="293194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iCiel Cadena" panose="02000503000000020004" pitchFamily="2" charset="0"/>
              </a:rPr>
              <a:t>03</a:t>
            </a:r>
            <a:endParaRPr dirty="0">
              <a:latin typeface="iCiel Cadena" panose="02000503000000020004" pitchFamily="2" charset="0"/>
            </a:endParaRPr>
          </a:p>
        </p:txBody>
      </p:sp>
      <p:sp>
        <p:nvSpPr>
          <p:cNvPr id="2" name="Google Shape;372;p24">
            <a:extLst>
              <a:ext uri="{FF2B5EF4-FFF2-40B4-BE49-F238E27FC236}">
                <a16:creationId xmlns:a16="http://schemas.microsoft.com/office/drawing/2014/main" id="{57F92FBD-DD54-4269-BC1A-9E335AE3363B}"/>
              </a:ext>
            </a:extLst>
          </p:cNvPr>
          <p:cNvSpPr txBox="1">
            <a:spLocks noGrp="1"/>
          </p:cNvSpPr>
          <p:nvPr>
            <p:ph type="ctrTitle" idx="7"/>
          </p:nvPr>
        </p:nvSpPr>
        <p:spPr>
          <a:xfrm>
            <a:off x="5998073" y="2929329"/>
            <a:ext cx="2951163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latin typeface="Bahnschrift SemiBold SemiConden" panose="020B0502040204020203" pitchFamily="34" charset="0"/>
              </a:rPr>
              <a:t>DEMO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  <p:bldP spid="368" grpId="0"/>
      <p:bldP spid="371" grpId="0"/>
      <p:bldP spid="372" grpId="0"/>
      <p:bldP spid="374" grpId="0"/>
      <p:bldP spid="37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5"/>
          <p:cNvGrpSpPr/>
          <p:nvPr/>
        </p:nvGrpSpPr>
        <p:grpSpPr>
          <a:xfrm>
            <a:off x="5795689" y="406139"/>
            <a:ext cx="2963700" cy="4381551"/>
            <a:chOff x="6128789" y="804382"/>
            <a:chExt cx="2694273" cy="3983228"/>
          </a:xfrm>
        </p:grpSpPr>
        <p:sp>
          <p:nvSpPr>
            <p:cNvPr id="389" name="Google Shape;389;p25"/>
            <p:cNvSpPr/>
            <p:nvPr/>
          </p:nvSpPr>
          <p:spPr>
            <a:xfrm>
              <a:off x="6128789" y="804382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6184746" y="833574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25"/>
          <p:cNvSpPr/>
          <p:nvPr/>
        </p:nvSpPr>
        <p:spPr>
          <a:xfrm flipH="1">
            <a:off x="4735345" y="4663800"/>
            <a:ext cx="3481330" cy="175301"/>
          </a:xfrm>
          <a:custGeom>
            <a:avLst/>
            <a:gdLst/>
            <a:ahLst/>
            <a:cxnLst/>
            <a:rect l="l" t="t" r="r" b="b"/>
            <a:pathLst>
              <a:path w="106536" h="4404" extrusionOk="0">
                <a:moveTo>
                  <a:pt x="45572" y="0"/>
                </a:moveTo>
                <a:cubicBezTo>
                  <a:pt x="19799" y="157"/>
                  <a:pt x="0" y="1078"/>
                  <a:pt x="0" y="2192"/>
                </a:cubicBezTo>
                <a:cubicBezTo>
                  <a:pt x="0" y="3413"/>
                  <a:pt x="23847" y="4404"/>
                  <a:pt x="53266" y="4404"/>
                </a:cubicBezTo>
                <a:cubicBezTo>
                  <a:pt x="82688" y="4404"/>
                  <a:pt x="106536" y="3413"/>
                  <a:pt x="106536" y="2192"/>
                </a:cubicBezTo>
                <a:cubicBezTo>
                  <a:pt x="106536" y="1771"/>
                  <a:pt x="103736" y="1382"/>
                  <a:pt x="98871" y="1048"/>
                </a:cubicBezTo>
                <a:cubicBezTo>
                  <a:pt x="98441" y="2116"/>
                  <a:pt x="97394" y="2874"/>
                  <a:pt x="96175" y="2874"/>
                </a:cubicBezTo>
                <a:lnTo>
                  <a:pt x="48480" y="2874"/>
                </a:lnTo>
                <a:cubicBezTo>
                  <a:pt x="46889" y="2874"/>
                  <a:pt x="45589" y="1584"/>
                  <a:pt x="45572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25"/>
          <p:cNvGrpSpPr/>
          <p:nvPr/>
        </p:nvGrpSpPr>
        <p:grpSpPr>
          <a:xfrm>
            <a:off x="4959642" y="1345102"/>
            <a:ext cx="2130085" cy="3433068"/>
            <a:chOff x="4633351" y="1345102"/>
            <a:chExt cx="2130085" cy="3433068"/>
          </a:xfrm>
        </p:grpSpPr>
        <p:sp>
          <p:nvSpPr>
            <p:cNvPr id="393" name="Google Shape;393;p25"/>
            <p:cNvSpPr/>
            <p:nvPr/>
          </p:nvSpPr>
          <p:spPr>
            <a:xfrm>
              <a:off x="4633351" y="1608896"/>
              <a:ext cx="2130085" cy="3169274"/>
            </a:xfrm>
            <a:custGeom>
              <a:avLst/>
              <a:gdLst/>
              <a:ahLst/>
              <a:cxnLst/>
              <a:rect l="l" t="t" r="r" b="b"/>
              <a:pathLst>
                <a:path w="53513" h="79620" extrusionOk="0">
                  <a:moveTo>
                    <a:pt x="2909" y="0"/>
                  </a:moveTo>
                  <a:cubicBezTo>
                    <a:pt x="1308" y="0"/>
                    <a:pt x="1" y="1308"/>
                    <a:pt x="1" y="2905"/>
                  </a:cubicBezTo>
                  <a:lnTo>
                    <a:pt x="1" y="76714"/>
                  </a:lnTo>
                  <a:cubicBezTo>
                    <a:pt x="1" y="78312"/>
                    <a:pt x="1308" y="79619"/>
                    <a:pt x="2909" y="79619"/>
                  </a:cubicBezTo>
                  <a:lnTo>
                    <a:pt x="50604" y="79619"/>
                  </a:lnTo>
                  <a:cubicBezTo>
                    <a:pt x="52202" y="79619"/>
                    <a:pt x="53513" y="78312"/>
                    <a:pt x="53513" y="76714"/>
                  </a:cubicBezTo>
                  <a:lnTo>
                    <a:pt x="53513" y="2905"/>
                  </a:lnTo>
                  <a:cubicBezTo>
                    <a:pt x="53513" y="1308"/>
                    <a:pt x="52202" y="0"/>
                    <a:pt x="50604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4740707" y="1768557"/>
              <a:ext cx="1915257" cy="2900113"/>
            </a:xfrm>
            <a:custGeom>
              <a:avLst/>
              <a:gdLst/>
              <a:ahLst/>
              <a:cxnLst/>
              <a:rect l="l" t="t" r="r" b="b"/>
              <a:pathLst>
                <a:path w="48116" h="72858" extrusionOk="0">
                  <a:moveTo>
                    <a:pt x="2708" y="0"/>
                  </a:moveTo>
                  <a:cubicBezTo>
                    <a:pt x="1219" y="0"/>
                    <a:pt x="1" y="1219"/>
                    <a:pt x="1" y="2707"/>
                  </a:cubicBezTo>
                  <a:lnTo>
                    <a:pt x="1" y="70153"/>
                  </a:lnTo>
                  <a:cubicBezTo>
                    <a:pt x="1" y="71641"/>
                    <a:pt x="1219" y="72857"/>
                    <a:pt x="2708" y="72857"/>
                  </a:cubicBezTo>
                  <a:lnTo>
                    <a:pt x="45412" y="72857"/>
                  </a:lnTo>
                  <a:cubicBezTo>
                    <a:pt x="46900" y="72857"/>
                    <a:pt x="48115" y="71641"/>
                    <a:pt x="48115" y="70153"/>
                  </a:cubicBezTo>
                  <a:lnTo>
                    <a:pt x="48115" y="2707"/>
                  </a:lnTo>
                  <a:cubicBezTo>
                    <a:pt x="48115" y="1219"/>
                    <a:pt x="46900" y="0"/>
                    <a:pt x="454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4799421" y="1783484"/>
              <a:ext cx="1797833" cy="2820065"/>
            </a:xfrm>
            <a:custGeom>
              <a:avLst/>
              <a:gdLst/>
              <a:ahLst/>
              <a:cxnLst/>
              <a:rect l="l" t="t" r="r" b="b"/>
              <a:pathLst>
                <a:path w="45166" h="70847" extrusionOk="0">
                  <a:moveTo>
                    <a:pt x="2970" y="1"/>
                  </a:moveTo>
                  <a:cubicBezTo>
                    <a:pt x="1338" y="1"/>
                    <a:pt x="0" y="1335"/>
                    <a:pt x="0" y="2967"/>
                  </a:cubicBezTo>
                  <a:lnTo>
                    <a:pt x="0" y="67880"/>
                  </a:lnTo>
                  <a:cubicBezTo>
                    <a:pt x="0" y="69512"/>
                    <a:pt x="1338" y="70847"/>
                    <a:pt x="2970" y="70847"/>
                  </a:cubicBezTo>
                  <a:lnTo>
                    <a:pt x="42199" y="70847"/>
                  </a:lnTo>
                  <a:cubicBezTo>
                    <a:pt x="43831" y="70847"/>
                    <a:pt x="45166" y="69512"/>
                    <a:pt x="45166" y="67880"/>
                  </a:cubicBezTo>
                  <a:lnTo>
                    <a:pt x="45166" y="2967"/>
                  </a:lnTo>
                  <a:cubicBezTo>
                    <a:pt x="45166" y="1335"/>
                    <a:pt x="43831" y="1"/>
                    <a:pt x="421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5025120" y="2109575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0"/>
                  </a:moveTo>
                  <a:cubicBezTo>
                    <a:pt x="103" y="0"/>
                    <a:pt x="1" y="99"/>
                    <a:pt x="1" y="222"/>
                  </a:cubicBezTo>
                  <a:cubicBezTo>
                    <a:pt x="1" y="345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5"/>
                    <a:pt x="24087" y="222"/>
                  </a:cubicBezTo>
                  <a:cubicBezTo>
                    <a:pt x="24087" y="99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6087975" y="2036173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8"/>
                  </a:moveTo>
                  <a:cubicBezTo>
                    <a:pt x="6032" y="448"/>
                    <a:pt x="7162" y="1551"/>
                    <a:pt x="7162" y="2903"/>
                  </a:cubicBezTo>
                  <a:lnTo>
                    <a:pt x="7162" y="4537"/>
                  </a:lnTo>
                  <a:cubicBezTo>
                    <a:pt x="7162" y="5893"/>
                    <a:pt x="6032" y="6992"/>
                    <a:pt x="4646" y="6992"/>
                  </a:cubicBezTo>
                  <a:lnTo>
                    <a:pt x="2973" y="6992"/>
                  </a:lnTo>
                  <a:cubicBezTo>
                    <a:pt x="1585" y="6992"/>
                    <a:pt x="458" y="5893"/>
                    <a:pt x="458" y="4537"/>
                  </a:cubicBezTo>
                  <a:lnTo>
                    <a:pt x="458" y="2903"/>
                  </a:lnTo>
                  <a:cubicBezTo>
                    <a:pt x="458" y="1551"/>
                    <a:pt x="1585" y="448"/>
                    <a:pt x="2973" y="448"/>
                  </a:cubicBezTo>
                  <a:close/>
                  <a:moveTo>
                    <a:pt x="2973" y="1"/>
                  </a:moveTo>
                  <a:cubicBezTo>
                    <a:pt x="1335" y="1"/>
                    <a:pt x="0" y="1301"/>
                    <a:pt x="0" y="2903"/>
                  </a:cubicBezTo>
                  <a:lnTo>
                    <a:pt x="0" y="4537"/>
                  </a:lnTo>
                  <a:cubicBezTo>
                    <a:pt x="0" y="6139"/>
                    <a:pt x="1335" y="7439"/>
                    <a:pt x="2973" y="7439"/>
                  </a:cubicBezTo>
                  <a:lnTo>
                    <a:pt x="4646" y="7439"/>
                  </a:lnTo>
                  <a:cubicBezTo>
                    <a:pt x="6285" y="7439"/>
                    <a:pt x="7619" y="6139"/>
                    <a:pt x="7619" y="4537"/>
                  </a:cubicBezTo>
                  <a:lnTo>
                    <a:pt x="7619" y="2903"/>
                  </a:lnTo>
                  <a:cubicBezTo>
                    <a:pt x="7619" y="1301"/>
                    <a:pt x="6285" y="1"/>
                    <a:pt x="4646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5025120" y="2591906"/>
              <a:ext cx="958783" cy="17872"/>
            </a:xfrm>
            <a:custGeom>
              <a:avLst/>
              <a:gdLst/>
              <a:ahLst/>
              <a:cxnLst/>
              <a:rect l="l" t="t" r="r" b="b"/>
              <a:pathLst>
                <a:path w="24087" h="449" extrusionOk="0">
                  <a:moveTo>
                    <a:pt x="229" y="1"/>
                  </a:moveTo>
                  <a:cubicBezTo>
                    <a:pt x="103" y="1"/>
                    <a:pt x="1" y="103"/>
                    <a:pt x="1" y="226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6"/>
                  </a:cubicBezTo>
                  <a:cubicBezTo>
                    <a:pt x="24087" y="103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6087975" y="2518703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4"/>
                  </a:moveTo>
                  <a:cubicBezTo>
                    <a:pt x="6032" y="444"/>
                    <a:pt x="7162" y="1546"/>
                    <a:pt x="7162" y="2902"/>
                  </a:cubicBezTo>
                  <a:lnTo>
                    <a:pt x="7162" y="4537"/>
                  </a:lnTo>
                  <a:cubicBezTo>
                    <a:pt x="7162" y="5889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9"/>
                    <a:pt x="458" y="4537"/>
                  </a:cubicBezTo>
                  <a:lnTo>
                    <a:pt x="458" y="2902"/>
                  </a:lnTo>
                  <a:cubicBezTo>
                    <a:pt x="458" y="1546"/>
                    <a:pt x="1585" y="444"/>
                    <a:pt x="2973" y="444"/>
                  </a:cubicBezTo>
                  <a:close/>
                  <a:moveTo>
                    <a:pt x="2973" y="1"/>
                  </a:moveTo>
                  <a:cubicBezTo>
                    <a:pt x="1335" y="1"/>
                    <a:pt x="0" y="1301"/>
                    <a:pt x="0" y="2902"/>
                  </a:cubicBezTo>
                  <a:lnTo>
                    <a:pt x="0" y="4537"/>
                  </a:lnTo>
                  <a:cubicBezTo>
                    <a:pt x="0" y="6134"/>
                    <a:pt x="1335" y="7439"/>
                    <a:pt x="2973" y="7439"/>
                  </a:cubicBezTo>
                  <a:lnTo>
                    <a:pt x="4646" y="7439"/>
                  </a:lnTo>
                  <a:cubicBezTo>
                    <a:pt x="6285" y="7439"/>
                    <a:pt x="7619" y="6134"/>
                    <a:pt x="7619" y="4537"/>
                  </a:cubicBezTo>
                  <a:lnTo>
                    <a:pt x="7619" y="2902"/>
                  </a:lnTo>
                  <a:cubicBezTo>
                    <a:pt x="7619" y="1301"/>
                    <a:pt x="6285" y="1"/>
                    <a:pt x="4646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5025120" y="3079437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6087975" y="3006074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8"/>
                  </a:moveTo>
                  <a:cubicBezTo>
                    <a:pt x="6032" y="448"/>
                    <a:pt x="7162" y="1550"/>
                    <a:pt x="7162" y="2902"/>
                  </a:cubicBezTo>
                  <a:lnTo>
                    <a:pt x="7162" y="4537"/>
                  </a:lnTo>
                  <a:cubicBezTo>
                    <a:pt x="7162" y="5892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92"/>
                    <a:pt x="458" y="4537"/>
                  </a:cubicBezTo>
                  <a:lnTo>
                    <a:pt x="458" y="2902"/>
                  </a:lnTo>
                  <a:cubicBezTo>
                    <a:pt x="458" y="1550"/>
                    <a:pt x="1585" y="448"/>
                    <a:pt x="2973" y="448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1"/>
                    <a:pt x="0" y="2902"/>
                  </a:cubicBezTo>
                  <a:lnTo>
                    <a:pt x="0" y="4537"/>
                  </a:lnTo>
                  <a:cubicBezTo>
                    <a:pt x="0" y="6138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8"/>
                    <a:pt x="7619" y="4537"/>
                  </a:cubicBezTo>
                  <a:lnTo>
                    <a:pt x="7619" y="2902"/>
                  </a:lnTo>
                  <a:cubicBezTo>
                    <a:pt x="7619" y="1301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5021420" y="4094835"/>
              <a:ext cx="958783" cy="17793"/>
            </a:xfrm>
            <a:custGeom>
              <a:avLst/>
              <a:gdLst/>
              <a:ahLst/>
              <a:cxnLst/>
              <a:rect l="l" t="t" r="r" b="b"/>
              <a:pathLst>
                <a:path w="24087" h="447" extrusionOk="0">
                  <a:moveTo>
                    <a:pt x="229" y="0"/>
                  </a:moveTo>
                  <a:cubicBezTo>
                    <a:pt x="103" y="0"/>
                    <a:pt x="1" y="103"/>
                    <a:pt x="1" y="225"/>
                  </a:cubicBezTo>
                  <a:cubicBezTo>
                    <a:pt x="1" y="348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8"/>
                    <a:pt x="24087" y="225"/>
                  </a:cubicBezTo>
                  <a:cubicBezTo>
                    <a:pt x="24087" y="103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5025120" y="2218125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0"/>
                  </a:moveTo>
                  <a:cubicBezTo>
                    <a:pt x="103" y="0"/>
                    <a:pt x="1" y="100"/>
                    <a:pt x="1" y="222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2"/>
                  </a:cubicBezTo>
                  <a:cubicBezTo>
                    <a:pt x="24087" y="100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5025120" y="2700656"/>
              <a:ext cx="958783" cy="17673"/>
            </a:xfrm>
            <a:custGeom>
              <a:avLst/>
              <a:gdLst/>
              <a:ahLst/>
              <a:cxnLst/>
              <a:rect l="l" t="t" r="r" b="b"/>
              <a:pathLst>
                <a:path w="24087" h="444" extrusionOk="0">
                  <a:moveTo>
                    <a:pt x="229" y="0"/>
                  </a:moveTo>
                  <a:cubicBezTo>
                    <a:pt x="103" y="0"/>
                    <a:pt x="1" y="99"/>
                    <a:pt x="1" y="222"/>
                  </a:cubicBezTo>
                  <a:cubicBezTo>
                    <a:pt x="1" y="345"/>
                    <a:pt x="103" y="443"/>
                    <a:pt x="229" y="443"/>
                  </a:cubicBezTo>
                  <a:lnTo>
                    <a:pt x="23858" y="443"/>
                  </a:lnTo>
                  <a:cubicBezTo>
                    <a:pt x="23985" y="443"/>
                    <a:pt x="24087" y="345"/>
                    <a:pt x="24087" y="222"/>
                  </a:cubicBezTo>
                  <a:cubicBezTo>
                    <a:pt x="24087" y="99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5025120" y="3187987"/>
              <a:ext cx="958783" cy="17872"/>
            </a:xfrm>
            <a:custGeom>
              <a:avLst/>
              <a:gdLst/>
              <a:ahLst/>
              <a:cxnLst/>
              <a:rect l="l" t="t" r="r" b="b"/>
              <a:pathLst>
                <a:path w="24087" h="449" extrusionOk="0">
                  <a:moveTo>
                    <a:pt x="229" y="1"/>
                  </a:moveTo>
                  <a:cubicBezTo>
                    <a:pt x="103" y="1"/>
                    <a:pt x="1" y="100"/>
                    <a:pt x="1" y="226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6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5021420" y="4203505"/>
              <a:ext cx="958783" cy="17713"/>
            </a:xfrm>
            <a:custGeom>
              <a:avLst/>
              <a:gdLst/>
              <a:ahLst/>
              <a:cxnLst/>
              <a:rect l="l" t="t" r="r" b="b"/>
              <a:pathLst>
                <a:path w="24087" h="445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5"/>
                    <a:pt x="229" y="445"/>
                  </a:cubicBezTo>
                  <a:lnTo>
                    <a:pt x="23858" y="445"/>
                  </a:lnTo>
                  <a:cubicBezTo>
                    <a:pt x="23985" y="445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6084275" y="4021592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3"/>
                  </a:moveTo>
                  <a:cubicBezTo>
                    <a:pt x="6032" y="443"/>
                    <a:pt x="7162" y="1546"/>
                    <a:pt x="7162" y="2901"/>
                  </a:cubicBezTo>
                  <a:lnTo>
                    <a:pt x="7162" y="4536"/>
                  </a:lnTo>
                  <a:cubicBezTo>
                    <a:pt x="7162" y="5888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8"/>
                    <a:pt x="458" y="4536"/>
                  </a:cubicBezTo>
                  <a:lnTo>
                    <a:pt x="458" y="2901"/>
                  </a:lnTo>
                  <a:cubicBezTo>
                    <a:pt x="458" y="1546"/>
                    <a:pt x="1585" y="443"/>
                    <a:pt x="2973" y="443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0"/>
                    <a:pt x="0" y="2901"/>
                  </a:cubicBezTo>
                  <a:lnTo>
                    <a:pt x="0" y="4536"/>
                  </a:lnTo>
                  <a:cubicBezTo>
                    <a:pt x="0" y="6134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4"/>
                    <a:pt x="7619" y="4536"/>
                  </a:cubicBezTo>
                  <a:lnTo>
                    <a:pt x="7619" y="2901"/>
                  </a:lnTo>
                  <a:cubicBezTo>
                    <a:pt x="7619" y="1300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6103659" y="2002457"/>
              <a:ext cx="304747" cy="273182"/>
            </a:xfrm>
            <a:custGeom>
              <a:avLst/>
              <a:gdLst/>
              <a:ahLst/>
              <a:cxnLst/>
              <a:rect l="l" t="t" r="r" b="b"/>
              <a:pathLst>
                <a:path w="7656" h="6863" extrusionOk="0">
                  <a:moveTo>
                    <a:pt x="6406" y="1"/>
                  </a:moveTo>
                  <a:cubicBezTo>
                    <a:pt x="5991" y="1"/>
                    <a:pt x="5565" y="203"/>
                    <a:pt x="5372" y="670"/>
                  </a:cubicBezTo>
                  <a:cubicBezTo>
                    <a:pt x="4972" y="1647"/>
                    <a:pt x="4536" y="2616"/>
                    <a:pt x="3945" y="3496"/>
                  </a:cubicBezTo>
                  <a:cubicBezTo>
                    <a:pt x="3713" y="3845"/>
                    <a:pt x="3351" y="4490"/>
                    <a:pt x="2965" y="4664"/>
                  </a:cubicBezTo>
                  <a:cubicBezTo>
                    <a:pt x="2869" y="4709"/>
                    <a:pt x="2910" y="4779"/>
                    <a:pt x="2884" y="4779"/>
                  </a:cubicBezTo>
                  <a:cubicBezTo>
                    <a:pt x="2867" y="4779"/>
                    <a:pt x="2820" y="4748"/>
                    <a:pt x="2682" y="4657"/>
                  </a:cubicBezTo>
                  <a:cubicBezTo>
                    <a:pt x="2456" y="4514"/>
                    <a:pt x="2252" y="4237"/>
                    <a:pt x="2084" y="4036"/>
                  </a:cubicBezTo>
                  <a:cubicBezTo>
                    <a:pt x="1884" y="3796"/>
                    <a:pt x="1648" y="3696"/>
                    <a:pt x="1417" y="3696"/>
                  </a:cubicBezTo>
                  <a:cubicBezTo>
                    <a:pt x="685" y="3696"/>
                    <a:pt x="0" y="4702"/>
                    <a:pt x="630" y="5459"/>
                  </a:cubicBezTo>
                  <a:cubicBezTo>
                    <a:pt x="1095" y="6016"/>
                    <a:pt x="1740" y="6644"/>
                    <a:pt x="2477" y="6818"/>
                  </a:cubicBezTo>
                  <a:cubicBezTo>
                    <a:pt x="2606" y="6848"/>
                    <a:pt x="2731" y="6863"/>
                    <a:pt x="2853" y="6863"/>
                  </a:cubicBezTo>
                  <a:cubicBezTo>
                    <a:pt x="3571" y="6863"/>
                    <a:pt x="4162" y="6367"/>
                    <a:pt x="4652" y="5855"/>
                  </a:cubicBezTo>
                  <a:cubicBezTo>
                    <a:pt x="5925" y="4538"/>
                    <a:pt x="6672" y="2869"/>
                    <a:pt x="7356" y="1206"/>
                  </a:cubicBezTo>
                  <a:cubicBezTo>
                    <a:pt x="7655" y="478"/>
                    <a:pt x="7043" y="1"/>
                    <a:pt x="6406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5282465" y="1608896"/>
              <a:ext cx="831885" cy="159698"/>
            </a:xfrm>
            <a:custGeom>
              <a:avLst/>
              <a:gdLst/>
              <a:ahLst/>
              <a:cxnLst/>
              <a:rect l="l" t="t" r="r" b="b"/>
              <a:pathLst>
                <a:path w="20899" h="4012" extrusionOk="0">
                  <a:moveTo>
                    <a:pt x="18" y="0"/>
                  </a:moveTo>
                  <a:cubicBezTo>
                    <a:pt x="8" y="103"/>
                    <a:pt x="0" y="208"/>
                    <a:pt x="0" y="314"/>
                  </a:cubicBezTo>
                  <a:lnTo>
                    <a:pt x="0" y="4011"/>
                  </a:lnTo>
                  <a:lnTo>
                    <a:pt x="20899" y="4011"/>
                  </a:lnTo>
                  <a:lnTo>
                    <a:pt x="20899" y="314"/>
                  </a:lnTo>
                  <a:cubicBezTo>
                    <a:pt x="20899" y="208"/>
                    <a:pt x="20892" y="103"/>
                    <a:pt x="20879" y="0"/>
                  </a:cubicBezTo>
                  <a:close/>
                </a:path>
              </a:pathLst>
            </a:custGeom>
            <a:solidFill>
              <a:srgbClr val="291E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282465" y="1768557"/>
              <a:ext cx="831885" cy="14967"/>
            </a:xfrm>
            <a:custGeom>
              <a:avLst/>
              <a:gdLst/>
              <a:ahLst/>
              <a:cxnLst/>
              <a:rect l="l" t="t" r="r" b="b"/>
              <a:pathLst>
                <a:path w="20899" h="376" extrusionOk="0">
                  <a:moveTo>
                    <a:pt x="0" y="0"/>
                  </a:moveTo>
                  <a:lnTo>
                    <a:pt x="0" y="317"/>
                  </a:lnTo>
                  <a:lnTo>
                    <a:pt x="0" y="376"/>
                  </a:lnTo>
                  <a:lnTo>
                    <a:pt x="20899" y="376"/>
                  </a:lnTo>
                  <a:lnTo>
                    <a:pt x="20899" y="317"/>
                  </a:lnTo>
                  <a:lnTo>
                    <a:pt x="20899" y="0"/>
                  </a:lnTo>
                  <a:close/>
                </a:path>
              </a:pathLst>
            </a:custGeom>
            <a:solidFill>
              <a:srgbClr val="4E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5282465" y="1783484"/>
              <a:ext cx="831885" cy="104409"/>
            </a:xfrm>
            <a:custGeom>
              <a:avLst/>
              <a:gdLst/>
              <a:ahLst/>
              <a:cxnLst/>
              <a:rect l="l" t="t" r="r" b="b"/>
              <a:pathLst>
                <a:path w="20899" h="2623" extrusionOk="0">
                  <a:moveTo>
                    <a:pt x="0" y="1"/>
                  </a:moveTo>
                  <a:cubicBezTo>
                    <a:pt x="31" y="1448"/>
                    <a:pt x="1253" y="2622"/>
                    <a:pt x="2742" y="2622"/>
                  </a:cubicBezTo>
                  <a:lnTo>
                    <a:pt x="18154" y="2622"/>
                  </a:lnTo>
                  <a:cubicBezTo>
                    <a:pt x="19642" y="2622"/>
                    <a:pt x="20865" y="1448"/>
                    <a:pt x="20899" y="1"/>
                  </a:cubicBezTo>
                  <a:close/>
                </a:path>
              </a:pathLst>
            </a:custGeom>
            <a:solidFill>
              <a:srgbClr val="827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5282465" y="1345102"/>
              <a:ext cx="831885" cy="515992"/>
            </a:xfrm>
            <a:custGeom>
              <a:avLst/>
              <a:gdLst/>
              <a:ahLst/>
              <a:cxnLst/>
              <a:rect l="l" t="t" r="r" b="b"/>
              <a:pathLst>
                <a:path w="20899" h="12963" extrusionOk="0">
                  <a:moveTo>
                    <a:pt x="12098" y="1599"/>
                  </a:moveTo>
                  <a:cubicBezTo>
                    <a:pt x="12505" y="1599"/>
                    <a:pt x="12836" y="1923"/>
                    <a:pt x="12836" y="2319"/>
                  </a:cubicBezTo>
                  <a:cubicBezTo>
                    <a:pt x="12836" y="2715"/>
                    <a:pt x="12505" y="3036"/>
                    <a:pt x="12098" y="3036"/>
                  </a:cubicBezTo>
                  <a:lnTo>
                    <a:pt x="8798" y="3036"/>
                  </a:lnTo>
                  <a:cubicBezTo>
                    <a:pt x="8391" y="3036"/>
                    <a:pt x="8060" y="2715"/>
                    <a:pt x="8060" y="2319"/>
                  </a:cubicBezTo>
                  <a:cubicBezTo>
                    <a:pt x="8060" y="1923"/>
                    <a:pt x="8391" y="1599"/>
                    <a:pt x="8798" y="1599"/>
                  </a:cubicBezTo>
                  <a:close/>
                  <a:moveTo>
                    <a:pt x="7930" y="1"/>
                  </a:moveTo>
                  <a:cubicBezTo>
                    <a:pt x="6422" y="1"/>
                    <a:pt x="5185" y="1206"/>
                    <a:pt x="5185" y="2681"/>
                  </a:cubicBezTo>
                  <a:lnTo>
                    <a:pt x="5185" y="3593"/>
                  </a:lnTo>
                  <a:lnTo>
                    <a:pt x="2742" y="3593"/>
                  </a:lnTo>
                  <a:cubicBezTo>
                    <a:pt x="1233" y="3593"/>
                    <a:pt x="0" y="4797"/>
                    <a:pt x="0" y="6272"/>
                  </a:cubicBezTo>
                  <a:lnTo>
                    <a:pt x="0" y="10286"/>
                  </a:lnTo>
                  <a:cubicBezTo>
                    <a:pt x="0" y="11757"/>
                    <a:pt x="1233" y="12963"/>
                    <a:pt x="2742" y="12963"/>
                  </a:cubicBezTo>
                  <a:lnTo>
                    <a:pt x="18154" y="12963"/>
                  </a:lnTo>
                  <a:cubicBezTo>
                    <a:pt x="19663" y="12963"/>
                    <a:pt x="20899" y="11757"/>
                    <a:pt x="20899" y="10286"/>
                  </a:cubicBezTo>
                  <a:lnTo>
                    <a:pt x="20899" y="6272"/>
                  </a:lnTo>
                  <a:cubicBezTo>
                    <a:pt x="20899" y="4797"/>
                    <a:pt x="19663" y="3593"/>
                    <a:pt x="18154" y="3593"/>
                  </a:cubicBezTo>
                  <a:lnTo>
                    <a:pt x="15710" y="3593"/>
                  </a:lnTo>
                  <a:lnTo>
                    <a:pt x="15710" y="2681"/>
                  </a:lnTo>
                  <a:cubicBezTo>
                    <a:pt x="15710" y="1206"/>
                    <a:pt x="14478" y="1"/>
                    <a:pt x="12968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5336282" y="1680745"/>
              <a:ext cx="35227" cy="26709"/>
            </a:xfrm>
            <a:custGeom>
              <a:avLst/>
              <a:gdLst/>
              <a:ahLst/>
              <a:cxnLst/>
              <a:rect l="l" t="t" r="r" b="b"/>
              <a:pathLst>
                <a:path w="885" h="671" extrusionOk="0">
                  <a:moveTo>
                    <a:pt x="444" y="1"/>
                  </a:moveTo>
                  <a:cubicBezTo>
                    <a:pt x="3" y="1"/>
                    <a:pt x="0" y="670"/>
                    <a:pt x="444" y="670"/>
                  </a:cubicBezTo>
                  <a:cubicBezTo>
                    <a:pt x="884" y="670"/>
                    <a:pt x="884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338471" y="1726363"/>
              <a:ext cx="126381" cy="98876"/>
            </a:xfrm>
            <a:custGeom>
              <a:avLst/>
              <a:gdLst/>
              <a:ahLst/>
              <a:cxnLst/>
              <a:rect l="l" t="t" r="r" b="b"/>
              <a:pathLst>
                <a:path w="3175" h="2484" extrusionOk="0">
                  <a:moveTo>
                    <a:pt x="457" y="1"/>
                  </a:moveTo>
                  <a:cubicBezTo>
                    <a:pt x="286" y="1"/>
                    <a:pt x="101" y="107"/>
                    <a:pt x="75" y="319"/>
                  </a:cubicBezTo>
                  <a:cubicBezTo>
                    <a:pt x="0" y="927"/>
                    <a:pt x="102" y="1538"/>
                    <a:pt x="608" y="1944"/>
                  </a:cubicBezTo>
                  <a:cubicBezTo>
                    <a:pt x="1195" y="2419"/>
                    <a:pt x="2004" y="2460"/>
                    <a:pt x="2731" y="2483"/>
                  </a:cubicBezTo>
                  <a:cubicBezTo>
                    <a:pt x="2735" y="2484"/>
                    <a:pt x="2740" y="2484"/>
                    <a:pt x="2744" y="2484"/>
                  </a:cubicBezTo>
                  <a:cubicBezTo>
                    <a:pt x="3175" y="2484"/>
                    <a:pt x="3167" y="1828"/>
                    <a:pt x="2731" y="1814"/>
                  </a:cubicBezTo>
                  <a:cubicBezTo>
                    <a:pt x="2195" y="1798"/>
                    <a:pt x="1563" y="1798"/>
                    <a:pt x="1106" y="1477"/>
                  </a:cubicBezTo>
                  <a:cubicBezTo>
                    <a:pt x="710" y="1200"/>
                    <a:pt x="706" y="756"/>
                    <a:pt x="758" y="319"/>
                  </a:cubicBezTo>
                  <a:cubicBezTo>
                    <a:pt x="785" y="106"/>
                    <a:pt x="628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021420" y="3604223"/>
              <a:ext cx="958783" cy="17793"/>
            </a:xfrm>
            <a:custGeom>
              <a:avLst/>
              <a:gdLst/>
              <a:ahLst/>
              <a:cxnLst/>
              <a:rect l="l" t="t" r="r" b="b"/>
              <a:pathLst>
                <a:path w="24087" h="447" extrusionOk="0">
                  <a:moveTo>
                    <a:pt x="229" y="0"/>
                  </a:moveTo>
                  <a:cubicBezTo>
                    <a:pt x="103" y="0"/>
                    <a:pt x="1" y="103"/>
                    <a:pt x="1" y="225"/>
                  </a:cubicBezTo>
                  <a:cubicBezTo>
                    <a:pt x="1" y="348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8"/>
                    <a:pt x="24087" y="225"/>
                  </a:cubicBezTo>
                  <a:cubicBezTo>
                    <a:pt x="24087" y="103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5021420" y="3712893"/>
              <a:ext cx="958783" cy="17713"/>
            </a:xfrm>
            <a:custGeom>
              <a:avLst/>
              <a:gdLst/>
              <a:ahLst/>
              <a:cxnLst/>
              <a:rect l="l" t="t" r="r" b="b"/>
              <a:pathLst>
                <a:path w="24087" h="445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5"/>
                    <a:pt x="229" y="445"/>
                  </a:cubicBezTo>
                  <a:lnTo>
                    <a:pt x="23858" y="445"/>
                  </a:lnTo>
                  <a:cubicBezTo>
                    <a:pt x="23985" y="445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6084275" y="3530980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3"/>
                  </a:moveTo>
                  <a:cubicBezTo>
                    <a:pt x="6032" y="443"/>
                    <a:pt x="7162" y="1546"/>
                    <a:pt x="7162" y="2901"/>
                  </a:cubicBezTo>
                  <a:lnTo>
                    <a:pt x="7162" y="4536"/>
                  </a:lnTo>
                  <a:cubicBezTo>
                    <a:pt x="7162" y="5888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8"/>
                    <a:pt x="458" y="4536"/>
                  </a:cubicBezTo>
                  <a:lnTo>
                    <a:pt x="458" y="2901"/>
                  </a:lnTo>
                  <a:cubicBezTo>
                    <a:pt x="458" y="1546"/>
                    <a:pt x="1585" y="443"/>
                    <a:pt x="2973" y="443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0"/>
                    <a:pt x="0" y="2901"/>
                  </a:cubicBezTo>
                  <a:lnTo>
                    <a:pt x="0" y="4536"/>
                  </a:lnTo>
                  <a:cubicBezTo>
                    <a:pt x="0" y="6134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4"/>
                    <a:pt x="7619" y="4536"/>
                  </a:cubicBezTo>
                  <a:lnTo>
                    <a:pt x="7619" y="2901"/>
                  </a:lnTo>
                  <a:cubicBezTo>
                    <a:pt x="7619" y="1300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5"/>
          <p:cNvGrpSpPr/>
          <p:nvPr/>
        </p:nvGrpSpPr>
        <p:grpSpPr>
          <a:xfrm>
            <a:off x="4538210" y="3675500"/>
            <a:ext cx="990781" cy="1129042"/>
            <a:chOff x="2670950" y="1672175"/>
            <a:chExt cx="143500" cy="163525"/>
          </a:xfrm>
        </p:grpSpPr>
        <p:sp>
          <p:nvSpPr>
            <p:cNvPr id="419" name="Google Shape;419;p25"/>
            <p:cNvSpPr/>
            <p:nvPr/>
          </p:nvSpPr>
          <p:spPr>
            <a:xfrm>
              <a:off x="2678200" y="1681125"/>
              <a:ext cx="29550" cy="60025"/>
            </a:xfrm>
            <a:custGeom>
              <a:avLst/>
              <a:gdLst/>
              <a:ahLst/>
              <a:cxnLst/>
              <a:rect l="l" t="t" r="r" b="b"/>
              <a:pathLst>
                <a:path w="1182" h="2401" extrusionOk="0">
                  <a:moveTo>
                    <a:pt x="604" y="1762"/>
                  </a:moveTo>
                  <a:cubicBezTo>
                    <a:pt x="604" y="1762"/>
                    <a:pt x="605" y="1766"/>
                    <a:pt x="608" y="1770"/>
                  </a:cubicBezTo>
                  <a:lnTo>
                    <a:pt x="608" y="1770"/>
                  </a:lnTo>
                  <a:cubicBezTo>
                    <a:pt x="604" y="1769"/>
                    <a:pt x="604" y="1765"/>
                    <a:pt x="604" y="1765"/>
                  </a:cubicBezTo>
                  <a:lnTo>
                    <a:pt x="604" y="1762"/>
                  </a:lnTo>
                  <a:close/>
                  <a:moveTo>
                    <a:pt x="440" y="1"/>
                  </a:moveTo>
                  <a:cubicBezTo>
                    <a:pt x="437" y="103"/>
                    <a:pt x="433" y="209"/>
                    <a:pt x="430" y="311"/>
                  </a:cubicBezTo>
                  <a:cubicBezTo>
                    <a:pt x="430" y="414"/>
                    <a:pt x="430" y="516"/>
                    <a:pt x="437" y="618"/>
                  </a:cubicBezTo>
                  <a:cubicBezTo>
                    <a:pt x="444" y="752"/>
                    <a:pt x="454" y="885"/>
                    <a:pt x="471" y="1015"/>
                  </a:cubicBezTo>
                  <a:cubicBezTo>
                    <a:pt x="317" y="905"/>
                    <a:pt x="161" y="796"/>
                    <a:pt x="0" y="697"/>
                  </a:cubicBezTo>
                  <a:lnTo>
                    <a:pt x="0" y="697"/>
                  </a:lnTo>
                  <a:cubicBezTo>
                    <a:pt x="153" y="840"/>
                    <a:pt x="317" y="974"/>
                    <a:pt x="481" y="1103"/>
                  </a:cubicBezTo>
                  <a:cubicBezTo>
                    <a:pt x="488" y="1144"/>
                    <a:pt x="495" y="1189"/>
                    <a:pt x="501" y="1233"/>
                  </a:cubicBezTo>
                  <a:cubicBezTo>
                    <a:pt x="529" y="1387"/>
                    <a:pt x="560" y="1540"/>
                    <a:pt x="604" y="1691"/>
                  </a:cubicBezTo>
                  <a:cubicBezTo>
                    <a:pt x="588" y="1684"/>
                    <a:pt x="574" y="1677"/>
                    <a:pt x="560" y="1670"/>
                  </a:cubicBezTo>
                  <a:cubicBezTo>
                    <a:pt x="509" y="1647"/>
                    <a:pt x="461" y="1626"/>
                    <a:pt x="413" y="1606"/>
                  </a:cubicBezTo>
                  <a:cubicBezTo>
                    <a:pt x="314" y="1565"/>
                    <a:pt x="215" y="1530"/>
                    <a:pt x="112" y="1499"/>
                  </a:cubicBezTo>
                  <a:lnTo>
                    <a:pt x="112" y="1499"/>
                  </a:lnTo>
                  <a:cubicBezTo>
                    <a:pt x="202" y="1554"/>
                    <a:pt x="297" y="1606"/>
                    <a:pt x="389" y="1653"/>
                  </a:cubicBezTo>
                  <a:lnTo>
                    <a:pt x="529" y="1724"/>
                  </a:lnTo>
                  <a:cubicBezTo>
                    <a:pt x="553" y="1738"/>
                    <a:pt x="577" y="1752"/>
                    <a:pt x="597" y="1762"/>
                  </a:cubicBezTo>
                  <a:cubicBezTo>
                    <a:pt x="600" y="1765"/>
                    <a:pt x="606" y="1770"/>
                    <a:pt x="607" y="1770"/>
                  </a:cubicBezTo>
                  <a:cubicBezTo>
                    <a:pt x="608" y="1770"/>
                    <a:pt x="608" y="1770"/>
                    <a:pt x="608" y="1770"/>
                  </a:cubicBezTo>
                  <a:lnTo>
                    <a:pt x="608" y="1770"/>
                  </a:lnTo>
                  <a:cubicBezTo>
                    <a:pt x="610" y="1772"/>
                    <a:pt x="612" y="1775"/>
                    <a:pt x="615" y="1776"/>
                  </a:cubicBezTo>
                  <a:cubicBezTo>
                    <a:pt x="621" y="1783"/>
                    <a:pt x="624" y="1783"/>
                    <a:pt x="632" y="1786"/>
                  </a:cubicBezTo>
                  <a:cubicBezTo>
                    <a:pt x="635" y="1800"/>
                    <a:pt x="642" y="1817"/>
                    <a:pt x="645" y="1834"/>
                  </a:cubicBezTo>
                  <a:cubicBezTo>
                    <a:pt x="683" y="1946"/>
                    <a:pt x="724" y="2056"/>
                    <a:pt x="768" y="2162"/>
                  </a:cubicBezTo>
                  <a:cubicBezTo>
                    <a:pt x="700" y="2148"/>
                    <a:pt x="632" y="2134"/>
                    <a:pt x="560" y="2124"/>
                  </a:cubicBezTo>
                  <a:cubicBezTo>
                    <a:pt x="478" y="2110"/>
                    <a:pt x="393" y="2101"/>
                    <a:pt x="311" y="2097"/>
                  </a:cubicBezTo>
                  <a:lnTo>
                    <a:pt x="311" y="2097"/>
                  </a:lnTo>
                  <a:cubicBezTo>
                    <a:pt x="389" y="2128"/>
                    <a:pt x="468" y="2155"/>
                    <a:pt x="550" y="2175"/>
                  </a:cubicBezTo>
                  <a:cubicBezTo>
                    <a:pt x="628" y="2200"/>
                    <a:pt x="710" y="2220"/>
                    <a:pt x="792" y="2237"/>
                  </a:cubicBezTo>
                  <a:lnTo>
                    <a:pt x="802" y="2237"/>
                  </a:lnTo>
                  <a:cubicBezTo>
                    <a:pt x="829" y="2295"/>
                    <a:pt x="860" y="2350"/>
                    <a:pt x="891" y="2400"/>
                  </a:cubicBezTo>
                  <a:cubicBezTo>
                    <a:pt x="867" y="2346"/>
                    <a:pt x="843" y="2288"/>
                    <a:pt x="823" y="2230"/>
                  </a:cubicBezTo>
                  <a:lnTo>
                    <a:pt x="829" y="2220"/>
                  </a:lnTo>
                  <a:cubicBezTo>
                    <a:pt x="864" y="2151"/>
                    <a:pt x="898" y="2083"/>
                    <a:pt x="925" y="2015"/>
                  </a:cubicBezTo>
                  <a:cubicBezTo>
                    <a:pt x="942" y="1984"/>
                    <a:pt x="956" y="1946"/>
                    <a:pt x="973" y="1913"/>
                  </a:cubicBezTo>
                  <a:cubicBezTo>
                    <a:pt x="986" y="1878"/>
                    <a:pt x="1000" y="1844"/>
                    <a:pt x="1018" y="1810"/>
                  </a:cubicBezTo>
                  <a:lnTo>
                    <a:pt x="1018" y="1810"/>
                  </a:lnTo>
                  <a:cubicBezTo>
                    <a:pt x="986" y="1838"/>
                    <a:pt x="966" y="1868"/>
                    <a:pt x="942" y="1899"/>
                  </a:cubicBezTo>
                  <a:lnTo>
                    <a:pt x="881" y="1991"/>
                  </a:lnTo>
                  <a:cubicBezTo>
                    <a:pt x="850" y="2042"/>
                    <a:pt x="823" y="2093"/>
                    <a:pt x="792" y="2145"/>
                  </a:cubicBezTo>
                  <a:cubicBezTo>
                    <a:pt x="788" y="2134"/>
                    <a:pt x="785" y="2124"/>
                    <a:pt x="782" y="2114"/>
                  </a:cubicBezTo>
                  <a:cubicBezTo>
                    <a:pt x="751" y="2019"/>
                    <a:pt x="720" y="1919"/>
                    <a:pt x="696" y="1820"/>
                  </a:cubicBezTo>
                  <a:cubicBezTo>
                    <a:pt x="690" y="1800"/>
                    <a:pt x="686" y="1779"/>
                    <a:pt x="683" y="1756"/>
                  </a:cubicBezTo>
                  <a:cubicBezTo>
                    <a:pt x="686" y="1749"/>
                    <a:pt x="693" y="1745"/>
                    <a:pt x="696" y="1738"/>
                  </a:cubicBezTo>
                  <a:cubicBezTo>
                    <a:pt x="764" y="1653"/>
                    <a:pt x="823" y="1568"/>
                    <a:pt x="881" y="1479"/>
                  </a:cubicBezTo>
                  <a:cubicBezTo>
                    <a:pt x="939" y="1390"/>
                    <a:pt x="990" y="1298"/>
                    <a:pt x="1038" y="1206"/>
                  </a:cubicBezTo>
                  <a:lnTo>
                    <a:pt x="1038" y="1206"/>
                  </a:lnTo>
                  <a:cubicBezTo>
                    <a:pt x="969" y="1285"/>
                    <a:pt x="901" y="1363"/>
                    <a:pt x="837" y="1448"/>
                  </a:cubicBezTo>
                  <a:lnTo>
                    <a:pt x="662" y="1674"/>
                  </a:lnTo>
                  <a:cubicBezTo>
                    <a:pt x="628" y="1524"/>
                    <a:pt x="594" y="1373"/>
                    <a:pt x="570" y="1223"/>
                  </a:cubicBezTo>
                  <a:cubicBezTo>
                    <a:pt x="563" y="1179"/>
                    <a:pt x="556" y="1138"/>
                    <a:pt x="550" y="1094"/>
                  </a:cubicBezTo>
                  <a:cubicBezTo>
                    <a:pt x="659" y="974"/>
                    <a:pt x="764" y="854"/>
                    <a:pt x="870" y="732"/>
                  </a:cubicBezTo>
                  <a:cubicBezTo>
                    <a:pt x="977" y="602"/>
                    <a:pt x="1082" y="472"/>
                    <a:pt x="1181" y="336"/>
                  </a:cubicBezTo>
                  <a:lnTo>
                    <a:pt x="1181" y="336"/>
                  </a:lnTo>
                  <a:cubicBezTo>
                    <a:pt x="1059" y="451"/>
                    <a:pt x="939" y="571"/>
                    <a:pt x="826" y="691"/>
                  </a:cubicBezTo>
                  <a:cubicBezTo>
                    <a:pt x="727" y="796"/>
                    <a:pt x="632" y="902"/>
                    <a:pt x="536" y="1008"/>
                  </a:cubicBezTo>
                  <a:cubicBezTo>
                    <a:pt x="533" y="981"/>
                    <a:pt x="529" y="950"/>
                    <a:pt x="526" y="919"/>
                  </a:cubicBezTo>
                  <a:cubicBezTo>
                    <a:pt x="509" y="817"/>
                    <a:pt x="501" y="718"/>
                    <a:pt x="488" y="615"/>
                  </a:cubicBezTo>
                  <a:cubicBezTo>
                    <a:pt x="468" y="410"/>
                    <a:pt x="457" y="209"/>
                    <a:pt x="440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2683750" y="1672175"/>
              <a:ext cx="13250" cy="11575"/>
            </a:xfrm>
            <a:custGeom>
              <a:avLst/>
              <a:gdLst/>
              <a:ahLst/>
              <a:cxnLst/>
              <a:rect l="l" t="t" r="r" b="b"/>
              <a:pathLst>
                <a:path w="530" h="463" extrusionOk="0">
                  <a:moveTo>
                    <a:pt x="268" y="1"/>
                  </a:moveTo>
                  <a:cubicBezTo>
                    <a:pt x="239" y="1"/>
                    <a:pt x="210" y="6"/>
                    <a:pt x="181" y="18"/>
                  </a:cubicBezTo>
                  <a:cubicBezTo>
                    <a:pt x="58" y="62"/>
                    <a:pt x="0" y="195"/>
                    <a:pt x="44" y="314"/>
                  </a:cubicBezTo>
                  <a:cubicBezTo>
                    <a:pt x="81" y="407"/>
                    <a:pt x="171" y="463"/>
                    <a:pt x="266" y="463"/>
                  </a:cubicBezTo>
                  <a:cubicBezTo>
                    <a:pt x="293" y="463"/>
                    <a:pt x="321" y="458"/>
                    <a:pt x="348" y="448"/>
                  </a:cubicBezTo>
                  <a:cubicBezTo>
                    <a:pt x="468" y="400"/>
                    <a:pt x="529" y="267"/>
                    <a:pt x="481" y="147"/>
                  </a:cubicBezTo>
                  <a:cubicBezTo>
                    <a:pt x="445" y="56"/>
                    <a:pt x="359" y="1"/>
                    <a:pt x="268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2699850" y="1685175"/>
              <a:ext cx="13275" cy="11575"/>
            </a:xfrm>
            <a:custGeom>
              <a:avLst/>
              <a:gdLst/>
              <a:ahLst/>
              <a:cxnLst/>
              <a:rect l="l" t="t" r="r" b="b"/>
              <a:pathLst>
                <a:path w="531" h="463" extrusionOk="0">
                  <a:moveTo>
                    <a:pt x="266" y="0"/>
                  </a:moveTo>
                  <a:cubicBezTo>
                    <a:pt x="238" y="0"/>
                    <a:pt x="210" y="6"/>
                    <a:pt x="182" y="17"/>
                  </a:cubicBezTo>
                  <a:cubicBezTo>
                    <a:pt x="62" y="61"/>
                    <a:pt x="1" y="198"/>
                    <a:pt x="49" y="313"/>
                  </a:cubicBezTo>
                  <a:cubicBezTo>
                    <a:pt x="83" y="405"/>
                    <a:pt x="172" y="463"/>
                    <a:pt x="265" y="463"/>
                  </a:cubicBezTo>
                  <a:cubicBezTo>
                    <a:pt x="293" y="463"/>
                    <a:pt x="322" y="458"/>
                    <a:pt x="349" y="447"/>
                  </a:cubicBezTo>
                  <a:cubicBezTo>
                    <a:pt x="472" y="402"/>
                    <a:pt x="530" y="269"/>
                    <a:pt x="483" y="149"/>
                  </a:cubicBezTo>
                  <a:cubicBezTo>
                    <a:pt x="449" y="58"/>
                    <a:pt x="360" y="0"/>
                    <a:pt x="266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2699350" y="1703950"/>
              <a:ext cx="12150" cy="10625"/>
            </a:xfrm>
            <a:custGeom>
              <a:avLst/>
              <a:gdLst/>
              <a:ahLst/>
              <a:cxnLst/>
              <a:rect l="l" t="t" r="r" b="b"/>
              <a:pathLst>
                <a:path w="486" h="425" extrusionOk="0">
                  <a:moveTo>
                    <a:pt x="244" y="1"/>
                  </a:moveTo>
                  <a:cubicBezTo>
                    <a:pt x="218" y="1"/>
                    <a:pt x="190" y="6"/>
                    <a:pt x="164" y="17"/>
                  </a:cubicBezTo>
                  <a:cubicBezTo>
                    <a:pt x="55" y="58"/>
                    <a:pt x="0" y="181"/>
                    <a:pt x="41" y="290"/>
                  </a:cubicBezTo>
                  <a:cubicBezTo>
                    <a:pt x="75" y="373"/>
                    <a:pt x="155" y="425"/>
                    <a:pt x="240" y="425"/>
                  </a:cubicBezTo>
                  <a:cubicBezTo>
                    <a:pt x="266" y="425"/>
                    <a:pt x="292" y="420"/>
                    <a:pt x="318" y="409"/>
                  </a:cubicBezTo>
                  <a:cubicBezTo>
                    <a:pt x="427" y="368"/>
                    <a:pt x="485" y="245"/>
                    <a:pt x="441" y="136"/>
                  </a:cubicBezTo>
                  <a:cubicBezTo>
                    <a:pt x="410" y="53"/>
                    <a:pt x="329" y="1"/>
                    <a:pt x="244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2674950" y="1713325"/>
              <a:ext cx="12125" cy="10600"/>
            </a:xfrm>
            <a:custGeom>
              <a:avLst/>
              <a:gdLst/>
              <a:ahLst/>
              <a:cxnLst/>
              <a:rect l="l" t="t" r="r" b="b"/>
              <a:pathLst>
                <a:path w="485" h="424" extrusionOk="0">
                  <a:moveTo>
                    <a:pt x="240" y="0"/>
                  </a:moveTo>
                  <a:cubicBezTo>
                    <a:pt x="215" y="0"/>
                    <a:pt x="189" y="4"/>
                    <a:pt x="165" y="14"/>
                  </a:cubicBezTo>
                  <a:cubicBezTo>
                    <a:pt x="55" y="55"/>
                    <a:pt x="1" y="178"/>
                    <a:pt x="42" y="287"/>
                  </a:cubicBezTo>
                  <a:cubicBezTo>
                    <a:pt x="76" y="371"/>
                    <a:pt x="158" y="423"/>
                    <a:pt x="243" y="423"/>
                  </a:cubicBezTo>
                  <a:cubicBezTo>
                    <a:pt x="268" y="423"/>
                    <a:pt x="293" y="419"/>
                    <a:pt x="318" y="409"/>
                  </a:cubicBezTo>
                  <a:cubicBezTo>
                    <a:pt x="431" y="365"/>
                    <a:pt x="485" y="242"/>
                    <a:pt x="441" y="137"/>
                  </a:cubicBezTo>
                  <a:cubicBezTo>
                    <a:pt x="409" y="52"/>
                    <a:pt x="326" y="0"/>
                    <a:pt x="240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2682800" y="1730200"/>
              <a:ext cx="8300" cy="7325"/>
            </a:xfrm>
            <a:custGeom>
              <a:avLst/>
              <a:gdLst/>
              <a:ahLst/>
              <a:cxnLst/>
              <a:rect l="l" t="t" r="r" b="b"/>
              <a:pathLst>
                <a:path w="332" h="293" extrusionOk="0">
                  <a:moveTo>
                    <a:pt x="164" y="1"/>
                  </a:moveTo>
                  <a:cubicBezTo>
                    <a:pt x="149" y="1"/>
                    <a:pt x="134" y="3"/>
                    <a:pt x="120" y="7"/>
                  </a:cubicBezTo>
                  <a:cubicBezTo>
                    <a:pt x="41" y="35"/>
                    <a:pt x="0" y="117"/>
                    <a:pt x="27" y="196"/>
                  </a:cubicBezTo>
                  <a:cubicBezTo>
                    <a:pt x="49" y="255"/>
                    <a:pt x="105" y="293"/>
                    <a:pt x="166" y="293"/>
                  </a:cubicBezTo>
                  <a:cubicBezTo>
                    <a:pt x="182" y="293"/>
                    <a:pt x="199" y="290"/>
                    <a:pt x="215" y="284"/>
                  </a:cubicBezTo>
                  <a:cubicBezTo>
                    <a:pt x="290" y="257"/>
                    <a:pt x="331" y="175"/>
                    <a:pt x="308" y="100"/>
                  </a:cubicBezTo>
                  <a:cubicBezTo>
                    <a:pt x="286" y="39"/>
                    <a:pt x="225" y="1"/>
                    <a:pt x="164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699700" y="1721675"/>
              <a:ext cx="8300" cy="7325"/>
            </a:xfrm>
            <a:custGeom>
              <a:avLst/>
              <a:gdLst/>
              <a:ahLst/>
              <a:cxnLst/>
              <a:rect l="l" t="t" r="r" b="b"/>
              <a:pathLst>
                <a:path w="332" h="293" extrusionOk="0">
                  <a:moveTo>
                    <a:pt x="164" y="1"/>
                  </a:moveTo>
                  <a:cubicBezTo>
                    <a:pt x="149" y="1"/>
                    <a:pt x="134" y="3"/>
                    <a:pt x="120" y="7"/>
                  </a:cubicBezTo>
                  <a:cubicBezTo>
                    <a:pt x="41" y="34"/>
                    <a:pt x="0" y="116"/>
                    <a:pt x="27" y="195"/>
                  </a:cubicBezTo>
                  <a:cubicBezTo>
                    <a:pt x="46" y="254"/>
                    <a:pt x="103" y="292"/>
                    <a:pt x="165" y="292"/>
                  </a:cubicBezTo>
                  <a:cubicBezTo>
                    <a:pt x="181" y="292"/>
                    <a:pt x="198" y="289"/>
                    <a:pt x="215" y="284"/>
                  </a:cubicBezTo>
                  <a:cubicBezTo>
                    <a:pt x="290" y="260"/>
                    <a:pt x="331" y="175"/>
                    <a:pt x="304" y="99"/>
                  </a:cubicBezTo>
                  <a:cubicBezTo>
                    <a:pt x="285" y="39"/>
                    <a:pt x="225" y="1"/>
                    <a:pt x="164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2670950" y="1691275"/>
              <a:ext cx="13250" cy="11550"/>
            </a:xfrm>
            <a:custGeom>
              <a:avLst/>
              <a:gdLst/>
              <a:ahLst/>
              <a:cxnLst/>
              <a:rect l="l" t="t" r="r" b="b"/>
              <a:pathLst>
                <a:path w="530" h="462" extrusionOk="0">
                  <a:moveTo>
                    <a:pt x="264" y="0"/>
                  </a:moveTo>
                  <a:cubicBezTo>
                    <a:pt x="236" y="0"/>
                    <a:pt x="208" y="5"/>
                    <a:pt x="181" y="15"/>
                  </a:cubicBezTo>
                  <a:cubicBezTo>
                    <a:pt x="62" y="63"/>
                    <a:pt x="0" y="196"/>
                    <a:pt x="48" y="315"/>
                  </a:cubicBezTo>
                  <a:cubicBezTo>
                    <a:pt x="84" y="406"/>
                    <a:pt x="170" y="462"/>
                    <a:pt x="262" y="462"/>
                  </a:cubicBezTo>
                  <a:cubicBezTo>
                    <a:pt x="291" y="462"/>
                    <a:pt x="320" y="456"/>
                    <a:pt x="348" y="445"/>
                  </a:cubicBezTo>
                  <a:cubicBezTo>
                    <a:pt x="471" y="401"/>
                    <a:pt x="529" y="267"/>
                    <a:pt x="484" y="148"/>
                  </a:cubicBezTo>
                  <a:cubicBezTo>
                    <a:pt x="448" y="55"/>
                    <a:pt x="358" y="0"/>
                    <a:pt x="264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2703350" y="1723000"/>
              <a:ext cx="4050" cy="3500"/>
            </a:xfrm>
            <a:custGeom>
              <a:avLst/>
              <a:gdLst/>
              <a:ahLst/>
              <a:cxnLst/>
              <a:rect l="l" t="t" r="r" b="b"/>
              <a:pathLst>
                <a:path w="162" h="140" extrusionOk="0">
                  <a:moveTo>
                    <a:pt x="81" y="1"/>
                  </a:moveTo>
                  <a:cubicBezTo>
                    <a:pt x="73" y="1"/>
                    <a:pt x="65" y="2"/>
                    <a:pt x="56" y="5"/>
                  </a:cubicBezTo>
                  <a:cubicBezTo>
                    <a:pt x="21" y="19"/>
                    <a:pt x="1" y="60"/>
                    <a:pt x="15" y="95"/>
                  </a:cubicBezTo>
                  <a:cubicBezTo>
                    <a:pt x="25" y="123"/>
                    <a:pt x="52" y="140"/>
                    <a:pt x="81" y="140"/>
                  </a:cubicBezTo>
                  <a:cubicBezTo>
                    <a:pt x="90" y="140"/>
                    <a:pt x="98" y="138"/>
                    <a:pt x="107" y="135"/>
                  </a:cubicBezTo>
                  <a:cubicBezTo>
                    <a:pt x="141" y="122"/>
                    <a:pt x="162" y="81"/>
                    <a:pt x="144" y="46"/>
                  </a:cubicBezTo>
                  <a:cubicBezTo>
                    <a:pt x="134" y="17"/>
                    <a:pt x="109" y="1"/>
                    <a:pt x="81" y="1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2684075" y="1731150"/>
              <a:ext cx="2850" cy="2475"/>
            </a:xfrm>
            <a:custGeom>
              <a:avLst/>
              <a:gdLst/>
              <a:ahLst/>
              <a:cxnLst/>
              <a:rect l="l" t="t" r="r" b="b"/>
              <a:pathLst>
                <a:path w="114" h="99" extrusionOk="0"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4" y="14"/>
                    <a:pt x="0" y="41"/>
                    <a:pt x="11" y="65"/>
                  </a:cubicBezTo>
                  <a:cubicBezTo>
                    <a:pt x="19" y="87"/>
                    <a:pt x="39" y="98"/>
                    <a:pt x="60" y="98"/>
                  </a:cubicBezTo>
                  <a:cubicBezTo>
                    <a:pt x="65" y="98"/>
                    <a:pt x="70" y="97"/>
                    <a:pt x="76" y="96"/>
                  </a:cubicBezTo>
                  <a:cubicBezTo>
                    <a:pt x="99" y="86"/>
                    <a:pt x="113" y="55"/>
                    <a:pt x="103" y="31"/>
                  </a:cubicBezTo>
                  <a:cubicBezTo>
                    <a:pt x="95" y="12"/>
                    <a:pt x="77" y="0"/>
                    <a:pt x="57" y="0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2676575" y="1714825"/>
              <a:ext cx="4550" cy="4025"/>
            </a:xfrm>
            <a:custGeom>
              <a:avLst/>
              <a:gdLst/>
              <a:ahLst/>
              <a:cxnLst/>
              <a:rect l="l" t="t" r="r" b="b"/>
              <a:pathLst>
                <a:path w="182" h="161" extrusionOk="0">
                  <a:moveTo>
                    <a:pt x="87" y="1"/>
                  </a:moveTo>
                  <a:cubicBezTo>
                    <a:pt x="79" y="1"/>
                    <a:pt x="70" y="2"/>
                    <a:pt x="62" y="5"/>
                  </a:cubicBezTo>
                  <a:cubicBezTo>
                    <a:pt x="21" y="22"/>
                    <a:pt x="0" y="66"/>
                    <a:pt x="13" y="110"/>
                  </a:cubicBezTo>
                  <a:cubicBezTo>
                    <a:pt x="27" y="142"/>
                    <a:pt x="58" y="161"/>
                    <a:pt x="90" y="161"/>
                  </a:cubicBezTo>
                  <a:cubicBezTo>
                    <a:pt x="100" y="161"/>
                    <a:pt x="110" y="159"/>
                    <a:pt x="120" y="155"/>
                  </a:cubicBezTo>
                  <a:cubicBezTo>
                    <a:pt x="161" y="138"/>
                    <a:pt x="181" y="94"/>
                    <a:pt x="168" y="53"/>
                  </a:cubicBezTo>
                  <a:cubicBezTo>
                    <a:pt x="154" y="20"/>
                    <a:pt x="121" y="1"/>
                    <a:pt x="87" y="1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2672725" y="1692550"/>
              <a:ext cx="5400" cy="4700"/>
            </a:xfrm>
            <a:custGeom>
              <a:avLst/>
              <a:gdLst/>
              <a:ahLst/>
              <a:cxnLst/>
              <a:rect l="l" t="t" r="r" b="b"/>
              <a:pathLst>
                <a:path w="216" h="188" extrusionOk="0">
                  <a:moveTo>
                    <a:pt x="111" y="1"/>
                  </a:moveTo>
                  <a:cubicBezTo>
                    <a:pt x="99" y="1"/>
                    <a:pt x="87" y="3"/>
                    <a:pt x="76" y="8"/>
                  </a:cubicBezTo>
                  <a:cubicBezTo>
                    <a:pt x="28" y="25"/>
                    <a:pt x="0" y="80"/>
                    <a:pt x="21" y="128"/>
                  </a:cubicBezTo>
                  <a:cubicBezTo>
                    <a:pt x="34" y="165"/>
                    <a:pt x="73" y="188"/>
                    <a:pt x="111" y="188"/>
                  </a:cubicBezTo>
                  <a:cubicBezTo>
                    <a:pt x="122" y="188"/>
                    <a:pt x="133" y="186"/>
                    <a:pt x="144" y="182"/>
                  </a:cubicBezTo>
                  <a:cubicBezTo>
                    <a:pt x="192" y="166"/>
                    <a:pt x="216" y="111"/>
                    <a:pt x="199" y="59"/>
                  </a:cubicBezTo>
                  <a:cubicBezTo>
                    <a:pt x="183" y="23"/>
                    <a:pt x="148" y="1"/>
                    <a:pt x="111" y="1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2707900" y="1687925"/>
              <a:ext cx="3950" cy="3500"/>
            </a:xfrm>
            <a:custGeom>
              <a:avLst/>
              <a:gdLst/>
              <a:ahLst/>
              <a:cxnLst/>
              <a:rect l="l" t="t" r="r" b="b"/>
              <a:pathLst>
                <a:path w="158" h="140" extrusionOk="0">
                  <a:moveTo>
                    <a:pt x="79" y="1"/>
                  </a:moveTo>
                  <a:cubicBezTo>
                    <a:pt x="71" y="1"/>
                    <a:pt x="63" y="2"/>
                    <a:pt x="55" y="6"/>
                  </a:cubicBezTo>
                  <a:cubicBezTo>
                    <a:pt x="17" y="19"/>
                    <a:pt x="0" y="60"/>
                    <a:pt x="14" y="94"/>
                  </a:cubicBezTo>
                  <a:cubicBezTo>
                    <a:pt x="24" y="123"/>
                    <a:pt x="50" y="140"/>
                    <a:pt x="79" y="140"/>
                  </a:cubicBezTo>
                  <a:cubicBezTo>
                    <a:pt x="88" y="140"/>
                    <a:pt x="97" y="138"/>
                    <a:pt x="106" y="135"/>
                  </a:cubicBezTo>
                  <a:cubicBezTo>
                    <a:pt x="140" y="121"/>
                    <a:pt x="157" y="80"/>
                    <a:pt x="143" y="47"/>
                  </a:cubicBezTo>
                  <a:cubicBezTo>
                    <a:pt x="133" y="18"/>
                    <a:pt x="106" y="1"/>
                    <a:pt x="79" y="1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2705750" y="1706025"/>
              <a:ext cx="4200" cy="3675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85" y="0"/>
                  </a:moveTo>
                  <a:cubicBezTo>
                    <a:pt x="76" y="0"/>
                    <a:pt x="67" y="2"/>
                    <a:pt x="59" y="5"/>
                  </a:cubicBezTo>
                  <a:cubicBezTo>
                    <a:pt x="18" y="22"/>
                    <a:pt x="1" y="63"/>
                    <a:pt x="14" y="101"/>
                  </a:cubicBezTo>
                  <a:cubicBezTo>
                    <a:pt x="27" y="130"/>
                    <a:pt x="55" y="146"/>
                    <a:pt x="84" y="146"/>
                  </a:cubicBezTo>
                  <a:cubicBezTo>
                    <a:pt x="92" y="146"/>
                    <a:pt x="101" y="145"/>
                    <a:pt x="110" y="142"/>
                  </a:cubicBezTo>
                  <a:cubicBezTo>
                    <a:pt x="147" y="128"/>
                    <a:pt x="168" y="87"/>
                    <a:pt x="154" y="49"/>
                  </a:cubicBezTo>
                  <a:cubicBezTo>
                    <a:pt x="141" y="18"/>
                    <a:pt x="113" y="0"/>
                    <a:pt x="85" y="0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2688875" y="1727850"/>
              <a:ext cx="67675" cy="91750"/>
            </a:xfrm>
            <a:custGeom>
              <a:avLst/>
              <a:gdLst/>
              <a:ahLst/>
              <a:cxnLst/>
              <a:rect l="l" t="t" r="r" b="b"/>
              <a:pathLst>
                <a:path w="2707" h="3670" extrusionOk="0">
                  <a:moveTo>
                    <a:pt x="667" y="0"/>
                  </a:moveTo>
                  <a:cubicBezTo>
                    <a:pt x="252" y="0"/>
                    <a:pt x="0" y="413"/>
                    <a:pt x="30" y="1279"/>
                  </a:cubicBezTo>
                  <a:cubicBezTo>
                    <a:pt x="85" y="2747"/>
                    <a:pt x="2089" y="3669"/>
                    <a:pt x="2089" y="3669"/>
                  </a:cubicBezTo>
                  <a:cubicBezTo>
                    <a:pt x="2089" y="3669"/>
                    <a:pt x="2707" y="1505"/>
                    <a:pt x="1720" y="576"/>
                  </a:cubicBezTo>
                  <a:cubicBezTo>
                    <a:pt x="1318" y="197"/>
                    <a:pt x="953" y="0"/>
                    <a:pt x="667" y="0"/>
                  </a:cubicBezTo>
                  <a:close/>
                </a:path>
              </a:pathLst>
            </a:custGeom>
            <a:solidFill>
              <a:srgbClr val="DBD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2694825" y="1730625"/>
              <a:ext cx="42450" cy="81175"/>
            </a:xfrm>
            <a:custGeom>
              <a:avLst/>
              <a:gdLst/>
              <a:ahLst/>
              <a:cxnLst/>
              <a:rect l="l" t="t" r="r" b="b"/>
              <a:pathLst>
                <a:path w="1698" h="3247" extrusionOk="0">
                  <a:moveTo>
                    <a:pt x="1246" y="2257"/>
                  </a:moveTo>
                  <a:lnTo>
                    <a:pt x="1246" y="2260"/>
                  </a:lnTo>
                  <a:cubicBezTo>
                    <a:pt x="1246" y="2260"/>
                    <a:pt x="1245" y="2258"/>
                    <a:pt x="1244" y="2257"/>
                  </a:cubicBezTo>
                  <a:close/>
                  <a:moveTo>
                    <a:pt x="383" y="1"/>
                  </a:moveTo>
                  <a:cubicBezTo>
                    <a:pt x="444" y="134"/>
                    <a:pt x="489" y="270"/>
                    <a:pt x="540" y="407"/>
                  </a:cubicBezTo>
                  <a:lnTo>
                    <a:pt x="693" y="817"/>
                  </a:lnTo>
                  <a:lnTo>
                    <a:pt x="789" y="1073"/>
                  </a:lnTo>
                  <a:cubicBezTo>
                    <a:pt x="673" y="1018"/>
                    <a:pt x="557" y="964"/>
                    <a:pt x="441" y="912"/>
                  </a:cubicBezTo>
                  <a:cubicBezTo>
                    <a:pt x="366" y="878"/>
                    <a:pt x="294" y="847"/>
                    <a:pt x="222" y="817"/>
                  </a:cubicBezTo>
                  <a:cubicBezTo>
                    <a:pt x="148" y="789"/>
                    <a:pt x="76" y="759"/>
                    <a:pt x="0" y="732"/>
                  </a:cubicBezTo>
                  <a:lnTo>
                    <a:pt x="0" y="732"/>
                  </a:lnTo>
                  <a:cubicBezTo>
                    <a:pt x="69" y="773"/>
                    <a:pt x="137" y="810"/>
                    <a:pt x="205" y="850"/>
                  </a:cubicBezTo>
                  <a:cubicBezTo>
                    <a:pt x="274" y="888"/>
                    <a:pt x="342" y="926"/>
                    <a:pt x="414" y="964"/>
                  </a:cubicBezTo>
                  <a:cubicBezTo>
                    <a:pt x="550" y="1035"/>
                    <a:pt x="687" y="1107"/>
                    <a:pt x="827" y="1172"/>
                  </a:cubicBezTo>
                  <a:lnTo>
                    <a:pt x="983" y="1588"/>
                  </a:lnTo>
                  <a:cubicBezTo>
                    <a:pt x="857" y="1540"/>
                    <a:pt x="728" y="1493"/>
                    <a:pt x="598" y="1449"/>
                  </a:cubicBezTo>
                  <a:lnTo>
                    <a:pt x="362" y="1373"/>
                  </a:lnTo>
                  <a:cubicBezTo>
                    <a:pt x="284" y="1349"/>
                    <a:pt x="205" y="1322"/>
                    <a:pt x="123" y="1308"/>
                  </a:cubicBezTo>
                  <a:lnTo>
                    <a:pt x="123" y="1308"/>
                  </a:lnTo>
                  <a:cubicBezTo>
                    <a:pt x="199" y="1339"/>
                    <a:pt x="274" y="1373"/>
                    <a:pt x="349" y="1408"/>
                  </a:cubicBezTo>
                  <a:lnTo>
                    <a:pt x="578" y="1503"/>
                  </a:lnTo>
                  <a:cubicBezTo>
                    <a:pt x="725" y="1564"/>
                    <a:pt x="871" y="1622"/>
                    <a:pt x="1021" y="1680"/>
                  </a:cubicBezTo>
                  <a:cubicBezTo>
                    <a:pt x="1090" y="1851"/>
                    <a:pt x="1158" y="2025"/>
                    <a:pt x="1226" y="2199"/>
                  </a:cubicBezTo>
                  <a:lnTo>
                    <a:pt x="1223" y="2199"/>
                  </a:lnTo>
                  <a:lnTo>
                    <a:pt x="1120" y="2169"/>
                  </a:lnTo>
                  <a:lnTo>
                    <a:pt x="912" y="2104"/>
                  </a:lnTo>
                  <a:cubicBezTo>
                    <a:pt x="772" y="2063"/>
                    <a:pt x="632" y="2022"/>
                    <a:pt x="489" y="1988"/>
                  </a:cubicBezTo>
                  <a:lnTo>
                    <a:pt x="489" y="1988"/>
                  </a:lnTo>
                  <a:cubicBezTo>
                    <a:pt x="622" y="2049"/>
                    <a:pt x="755" y="2107"/>
                    <a:pt x="892" y="2158"/>
                  </a:cubicBezTo>
                  <a:cubicBezTo>
                    <a:pt x="960" y="2186"/>
                    <a:pt x="1029" y="2210"/>
                    <a:pt x="1097" y="2233"/>
                  </a:cubicBezTo>
                  <a:cubicBezTo>
                    <a:pt x="1131" y="2243"/>
                    <a:pt x="1168" y="2257"/>
                    <a:pt x="1202" y="2268"/>
                  </a:cubicBezTo>
                  <a:cubicBezTo>
                    <a:pt x="1219" y="2271"/>
                    <a:pt x="1237" y="2278"/>
                    <a:pt x="1257" y="2281"/>
                  </a:cubicBezTo>
                  <a:lnTo>
                    <a:pt x="1260" y="2281"/>
                  </a:lnTo>
                  <a:cubicBezTo>
                    <a:pt x="1281" y="2336"/>
                    <a:pt x="1301" y="2387"/>
                    <a:pt x="1325" y="2442"/>
                  </a:cubicBezTo>
                  <a:lnTo>
                    <a:pt x="1489" y="2845"/>
                  </a:lnTo>
                  <a:cubicBezTo>
                    <a:pt x="1547" y="2977"/>
                    <a:pt x="1605" y="3114"/>
                    <a:pt x="1663" y="3247"/>
                  </a:cubicBezTo>
                  <a:cubicBezTo>
                    <a:pt x="1618" y="3108"/>
                    <a:pt x="1571" y="2971"/>
                    <a:pt x="1523" y="2831"/>
                  </a:cubicBezTo>
                  <a:lnTo>
                    <a:pt x="1377" y="2421"/>
                  </a:lnTo>
                  <a:cubicBezTo>
                    <a:pt x="1356" y="2366"/>
                    <a:pt x="1336" y="2309"/>
                    <a:pt x="1315" y="2254"/>
                  </a:cubicBezTo>
                  <a:lnTo>
                    <a:pt x="1315" y="2251"/>
                  </a:lnTo>
                  <a:cubicBezTo>
                    <a:pt x="1319" y="2243"/>
                    <a:pt x="1315" y="2237"/>
                    <a:pt x="1315" y="2233"/>
                  </a:cubicBezTo>
                  <a:lnTo>
                    <a:pt x="1315" y="2233"/>
                  </a:lnTo>
                  <a:lnTo>
                    <a:pt x="1319" y="2237"/>
                  </a:lnTo>
                  <a:lnTo>
                    <a:pt x="1319" y="2243"/>
                  </a:lnTo>
                  <a:lnTo>
                    <a:pt x="1328" y="2227"/>
                  </a:lnTo>
                  <a:cubicBezTo>
                    <a:pt x="1387" y="2097"/>
                    <a:pt x="1455" y="1967"/>
                    <a:pt x="1516" y="1838"/>
                  </a:cubicBezTo>
                  <a:cubicBezTo>
                    <a:pt x="1582" y="1707"/>
                    <a:pt x="1639" y="1578"/>
                    <a:pt x="1697" y="1444"/>
                  </a:cubicBezTo>
                  <a:lnTo>
                    <a:pt x="1697" y="1444"/>
                  </a:lnTo>
                  <a:cubicBezTo>
                    <a:pt x="1615" y="1564"/>
                    <a:pt x="1536" y="1687"/>
                    <a:pt x="1465" y="1813"/>
                  </a:cubicBezTo>
                  <a:cubicBezTo>
                    <a:pt x="1400" y="1926"/>
                    <a:pt x="1339" y="2038"/>
                    <a:pt x="1281" y="2155"/>
                  </a:cubicBezTo>
                  <a:cubicBezTo>
                    <a:pt x="1216" y="1988"/>
                    <a:pt x="1151" y="1821"/>
                    <a:pt x="1090" y="1653"/>
                  </a:cubicBezTo>
                  <a:cubicBezTo>
                    <a:pt x="1151" y="1517"/>
                    <a:pt x="1213" y="1380"/>
                    <a:pt x="1270" y="1240"/>
                  </a:cubicBezTo>
                  <a:lnTo>
                    <a:pt x="1363" y="1028"/>
                  </a:lnTo>
                  <a:cubicBezTo>
                    <a:pt x="1393" y="957"/>
                    <a:pt x="1418" y="885"/>
                    <a:pt x="1459" y="817"/>
                  </a:cubicBezTo>
                  <a:lnTo>
                    <a:pt x="1459" y="817"/>
                  </a:lnTo>
                  <a:cubicBezTo>
                    <a:pt x="1428" y="844"/>
                    <a:pt x="1410" y="882"/>
                    <a:pt x="1390" y="912"/>
                  </a:cubicBezTo>
                  <a:lnTo>
                    <a:pt x="1328" y="1011"/>
                  </a:lnTo>
                  <a:cubicBezTo>
                    <a:pt x="1291" y="1080"/>
                    <a:pt x="1257" y="1148"/>
                    <a:pt x="1219" y="1219"/>
                  </a:cubicBezTo>
                  <a:cubicBezTo>
                    <a:pt x="1161" y="1329"/>
                    <a:pt x="1106" y="1444"/>
                    <a:pt x="1052" y="1558"/>
                  </a:cubicBezTo>
                  <a:cubicBezTo>
                    <a:pt x="997" y="1421"/>
                    <a:pt x="943" y="1285"/>
                    <a:pt x="888" y="1148"/>
                  </a:cubicBezTo>
                  <a:cubicBezTo>
                    <a:pt x="922" y="1018"/>
                    <a:pt x="956" y="885"/>
                    <a:pt x="983" y="752"/>
                  </a:cubicBezTo>
                  <a:cubicBezTo>
                    <a:pt x="1015" y="619"/>
                    <a:pt x="1042" y="482"/>
                    <a:pt x="1065" y="346"/>
                  </a:cubicBezTo>
                  <a:lnTo>
                    <a:pt x="1065" y="346"/>
                  </a:lnTo>
                  <a:cubicBezTo>
                    <a:pt x="1018" y="475"/>
                    <a:pt x="974" y="605"/>
                    <a:pt x="933" y="738"/>
                  </a:cubicBezTo>
                  <a:cubicBezTo>
                    <a:pt x="902" y="837"/>
                    <a:pt x="871" y="937"/>
                    <a:pt x="844" y="1039"/>
                  </a:cubicBezTo>
                  <a:cubicBezTo>
                    <a:pt x="810" y="957"/>
                    <a:pt x="779" y="875"/>
                    <a:pt x="745" y="796"/>
                  </a:cubicBezTo>
                  <a:cubicBezTo>
                    <a:pt x="629" y="530"/>
                    <a:pt x="523" y="257"/>
                    <a:pt x="383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2778050" y="1758925"/>
              <a:ext cx="12900" cy="76025"/>
            </a:xfrm>
            <a:custGeom>
              <a:avLst/>
              <a:gdLst/>
              <a:ahLst/>
              <a:cxnLst/>
              <a:rect l="l" t="t" r="r" b="b"/>
              <a:pathLst>
                <a:path w="516" h="3041" extrusionOk="0">
                  <a:moveTo>
                    <a:pt x="509" y="1"/>
                  </a:moveTo>
                  <a:cubicBezTo>
                    <a:pt x="507" y="1"/>
                    <a:pt x="504" y="3"/>
                    <a:pt x="501" y="5"/>
                  </a:cubicBezTo>
                  <a:cubicBezTo>
                    <a:pt x="501" y="5"/>
                    <a:pt x="0" y="992"/>
                    <a:pt x="0" y="2125"/>
                  </a:cubicBezTo>
                  <a:cubicBezTo>
                    <a:pt x="0" y="2422"/>
                    <a:pt x="34" y="2729"/>
                    <a:pt x="123" y="3033"/>
                  </a:cubicBezTo>
                  <a:cubicBezTo>
                    <a:pt x="123" y="3037"/>
                    <a:pt x="126" y="3041"/>
                    <a:pt x="129" y="3041"/>
                  </a:cubicBezTo>
                  <a:cubicBezTo>
                    <a:pt x="133" y="3037"/>
                    <a:pt x="137" y="3033"/>
                    <a:pt x="133" y="3030"/>
                  </a:cubicBezTo>
                  <a:cubicBezTo>
                    <a:pt x="48" y="2729"/>
                    <a:pt x="14" y="2422"/>
                    <a:pt x="14" y="2125"/>
                  </a:cubicBezTo>
                  <a:cubicBezTo>
                    <a:pt x="14" y="1559"/>
                    <a:pt x="137" y="1029"/>
                    <a:pt x="263" y="644"/>
                  </a:cubicBezTo>
                  <a:cubicBezTo>
                    <a:pt x="328" y="449"/>
                    <a:pt x="389" y="292"/>
                    <a:pt x="437" y="183"/>
                  </a:cubicBezTo>
                  <a:cubicBezTo>
                    <a:pt x="460" y="128"/>
                    <a:pt x="478" y="84"/>
                    <a:pt x="492" y="54"/>
                  </a:cubicBezTo>
                  <a:cubicBezTo>
                    <a:pt x="498" y="40"/>
                    <a:pt x="506" y="30"/>
                    <a:pt x="509" y="22"/>
                  </a:cubicBezTo>
                  <a:cubicBezTo>
                    <a:pt x="512" y="16"/>
                    <a:pt x="515" y="9"/>
                    <a:pt x="515" y="9"/>
                  </a:cubicBezTo>
                  <a:cubicBezTo>
                    <a:pt x="515" y="5"/>
                    <a:pt x="515" y="2"/>
                    <a:pt x="512" y="2"/>
                  </a:cubicBezTo>
                  <a:cubicBezTo>
                    <a:pt x="511" y="1"/>
                    <a:pt x="510" y="1"/>
                    <a:pt x="509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749600" y="1767775"/>
              <a:ext cx="31875" cy="67150"/>
            </a:xfrm>
            <a:custGeom>
              <a:avLst/>
              <a:gdLst/>
              <a:ahLst/>
              <a:cxnLst/>
              <a:rect l="l" t="t" r="r" b="b"/>
              <a:pathLst>
                <a:path w="1275" h="2686" extrusionOk="0">
                  <a:moveTo>
                    <a:pt x="8" y="0"/>
                  </a:moveTo>
                  <a:cubicBezTo>
                    <a:pt x="6" y="0"/>
                    <a:pt x="3" y="1"/>
                    <a:pt x="1" y="4"/>
                  </a:cubicBezTo>
                  <a:lnTo>
                    <a:pt x="1" y="10"/>
                  </a:lnTo>
                  <a:cubicBezTo>
                    <a:pt x="5" y="13"/>
                    <a:pt x="5" y="17"/>
                    <a:pt x="8" y="24"/>
                  </a:cubicBezTo>
                  <a:cubicBezTo>
                    <a:pt x="15" y="44"/>
                    <a:pt x="25" y="95"/>
                    <a:pt x="32" y="167"/>
                  </a:cubicBezTo>
                  <a:cubicBezTo>
                    <a:pt x="66" y="413"/>
                    <a:pt x="124" y="908"/>
                    <a:pt x="295" y="1409"/>
                  </a:cubicBezTo>
                  <a:cubicBezTo>
                    <a:pt x="469" y="1908"/>
                    <a:pt x="759" y="2416"/>
                    <a:pt x="1264" y="2683"/>
                  </a:cubicBezTo>
                  <a:cubicBezTo>
                    <a:pt x="1266" y="2685"/>
                    <a:pt x="1267" y="2686"/>
                    <a:pt x="1269" y="2686"/>
                  </a:cubicBezTo>
                  <a:cubicBezTo>
                    <a:pt x="1270" y="2686"/>
                    <a:pt x="1271" y="2685"/>
                    <a:pt x="1271" y="2683"/>
                  </a:cubicBezTo>
                  <a:cubicBezTo>
                    <a:pt x="1275" y="2679"/>
                    <a:pt x="1271" y="2673"/>
                    <a:pt x="1267" y="2673"/>
                  </a:cubicBezTo>
                  <a:cubicBezTo>
                    <a:pt x="681" y="2359"/>
                    <a:pt x="383" y="1713"/>
                    <a:pt x="226" y="1137"/>
                  </a:cubicBezTo>
                  <a:cubicBezTo>
                    <a:pt x="148" y="847"/>
                    <a:pt x="103" y="577"/>
                    <a:pt x="76" y="372"/>
                  </a:cubicBezTo>
                  <a:cubicBezTo>
                    <a:pt x="59" y="270"/>
                    <a:pt x="49" y="180"/>
                    <a:pt x="42" y="119"/>
                  </a:cubicBezTo>
                  <a:cubicBezTo>
                    <a:pt x="35" y="89"/>
                    <a:pt x="32" y="61"/>
                    <a:pt x="29" y="44"/>
                  </a:cubicBezTo>
                  <a:cubicBezTo>
                    <a:pt x="25" y="34"/>
                    <a:pt x="21" y="24"/>
                    <a:pt x="21" y="17"/>
                  </a:cubicBezTo>
                  <a:cubicBezTo>
                    <a:pt x="18" y="10"/>
                    <a:pt x="15" y="7"/>
                    <a:pt x="12" y="4"/>
                  </a:cubicBezTo>
                  <a:cubicBezTo>
                    <a:pt x="12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2723775" y="1814525"/>
              <a:ext cx="57700" cy="21175"/>
            </a:xfrm>
            <a:custGeom>
              <a:avLst/>
              <a:gdLst/>
              <a:ahLst/>
              <a:cxnLst/>
              <a:rect l="l" t="t" r="r" b="b"/>
              <a:pathLst>
                <a:path w="2308" h="847" extrusionOk="0">
                  <a:moveTo>
                    <a:pt x="255" y="0"/>
                  </a:moveTo>
                  <a:cubicBezTo>
                    <a:pt x="79" y="0"/>
                    <a:pt x="0" y="46"/>
                    <a:pt x="92" y="147"/>
                  </a:cubicBezTo>
                  <a:cubicBezTo>
                    <a:pt x="424" y="509"/>
                    <a:pt x="2287" y="837"/>
                    <a:pt x="2300" y="847"/>
                  </a:cubicBezTo>
                  <a:lnTo>
                    <a:pt x="2308" y="799"/>
                  </a:lnTo>
                  <a:cubicBezTo>
                    <a:pt x="1841" y="317"/>
                    <a:pt x="716" y="0"/>
                    <a:pt x="255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2726825" y="1816825"/>
              <a:ext cx="51250" cy="16325"/>
            </a:xfrm>
            <a:custGeom>
              <a:avLst/>
              <a:gdLst/>
              <a:ahLst/>
              <a:cxnLst/>
              <a:rect l="l" t="t" r="r" b="b"/>
              <a:pathLst>
                <a:path w="2050" h="653" extrusionOk="0">
                  <a:moveTo>
                    <a:pt x="1" y="0"/>
                  </a:moveTo>
                  <a:cubicBezTo>
                    <a:pt x="86" y="35"/>
                    <a:pt x="171" y="62"/>
                    <a:pt x="253" y="93"/>
                  </a:cubicBezTo>
                  <a:lnTo>
                    <a:pt x="461" y="161"/>
                  </a:lnTo>
                  <a:cubicBezTo>
                    <a:pt x="445" y="172"/>
                    <a:pt x="428" y="181"/>
                    <a:pt x="410" y="192"/>
                  </a:cubicBezTo>
                  <a:cubicBezTo>
                    <a:pt x="387" y="205"/>
                    <a:pt x="363" y="222"/>
                    <a:pt x="342" y="240"/>
                  </a:cubicBezTo>
                  <a:cubicBezTo>
                    <a:pt x="370" y="233"/>
                    <a:pt x="397" y="226"/>
                    <a:pt x="424" y="216"/>
                  </a:cubicBezTo>
                  <a:cubicBezTo>
                    <a:pt x="448" y="205"/>
                    <a:pt x="472" y="195"/>
                    <a:pt x="499" y="185"/>
                  </a:cubicBezTo>
                  <a:lnTo>
                    <a:pt x="513" y="178"/>
                  </a:lnTo>
                  <a:cubicBezTo>
                    <a:pt x="592" y="205"/>
                    <a:pt x="673" y="233"/>
                    <a:pt x="755" y="260"/>
                  </a:cubicBezTo>
                  <a:cubicBezTo>
                    <a:pt x="745" y="267"/>
                    <a:pt x="738" y="274"/>
                    <a:pt x="728" y="281"/>
                  </a:cubicBezTo>
                  <a:cubicBezTo>
                    <a:pt x="711" y="298"/>
                    <a:pt x="691" y="315"/>
                    <a:pt x="673" y="335"/>
                  </a:cubicBezTo>
                  <a:cubicBezTo>
                    <a:pt x="701" y="328"/>
                    <a:pt x="724" y="315"/>
                    <a:pt x="745" y="304"/>
                  </a:cubicBezTo>
                  <a:cubicBezTo>
                    <a:pt x="762" y="295"/>
                    <a:pt x="779" y="284"/>
                    <a:pt x="796" y="274"/>
                  </a:cubicBezTo>
                  <a:cubicBezTo>
                    <a:pt x="871" y="298"/>
                    <a:pt x="946" y="322"/>
                    <a:pt x="1022" y="345"/>
                  </a:cubicBezTo>
                  <a:cubicBezTo>
                    <a:pt x="1031" y="349"/>
                    <a:pt x="1045" y="352"/>
                    <a:pt x="1059" y="356"/>
                  </a:cubicBezTo>
                  <a:cubicBezTo>
                    <a:pt x="1035" y="376"/>
                    <a:pt x="1011" y="400"/>
                    <a:pt x="991" y="427"/>
                  </a:cubicBezTo>
                  <a:cubicBezTo>
                    <a:pt x="1031" y="410"/>
                    <a:pt x="1066" y="390"/>
                    <a:pt x="1096" y="369"/>
                  </a:cubicBezTo>
                  <a:cubicBezTo>
                    <a:pt x="1192" y="397"/>
                    <a:pt x="1288" y="427"/>
                    <a:pt x="1380" y="454"/>
                  </a:cubicBezTo>
                  <a:cubicBezTo>
                    <a:pt x="1349" y="479"/>
                    <a:pt x="1315" y="503"/>
                    <a:pt x="1288" y="533"/>
                  </a:cubicBezTo>
                  <a:cubicBezTo>
                    <a:pt x="1339" y="520"/>
                    <a:pt x="1383" y="495"/>
                    <a:pt x="1428" y="471"/>
                  </a:cubicBezTo>
                  <a:cubicBezTo>
                    <a:pt x="1462" y="482"/>
                    <a:pt x="1496" y="492"/>
                    <a:pt x="1534" y="503"/>
                  </a:cubicBezTo>
                  <a:cubicBezTo>
                    <a:pt x="1581" y="516"/>
                    <a:pt x="1629" y="530"/>
                    <a:pt x="1677" y="547"/>
                  </a:cubicBezTo>
                  <a:cubicBezTo>
                    <a:pt x="1663" y="557"/>
                    <a:pt x="1649" y="571"/>
                    <a:pt x="1636" y="588"/>
                  </a:cubicBezTo>
                  <a:cubicBezTo>
                    <a:pt x="1663" y="581"/>
                    <a:pt x="1690" y="571"/>
                    <a:pt x="1718" y="557"/>
                  </a:cubicBezTo>
                  <a:cubicBezTo>
                    <a:pt x="1827" y="591"/>
                    <a:pt x="1940" y="622"/>
                    <a:pt x="2049" y="653"/>
                  </a:cubicBezTo>
                  <a:lnTo>
                    <a:pt x="1797" y="561"/>
                  </a:lnTo>
                  <a:lnTo>
                    <a:pt x="1725" y="536"/>
                  </a:lnTo>
                  <a:cubicBezTo>
                    <a:pt x="1711" y="509"/>
                    <a:pt x="1698" y="485"/>
                    <a:pt x="1680" y="462"/>
                  </a:cubicBezTo>
                  <a:cubicBezTo>
                    <a:pt x="1666" y="441"/>
                    <a:pt x="1649" y="417"/>
                    <a:pt x="1625" y="400"/>
                  </a:cubicBezTo>
                  <a:lnTo>
                    <a:pt x="1625" y="400"/>
                  </a:lnTo>
                  <a:cubicBezTo>
                    <a:pt x="1629" y="427"/>
                    <a:pt x="1643" y="454"/>
                    <a:pt x="1653" y="479"/>
                  </a:cubicBezTo>
                  <a:cubicBezTo>
                    <a:pt x="1660" y="492"/>
                    <a:pt x="1666" y="506"/>
                    <a:pt x="1674" y="520"/>
                  </a:cubicBezTo>
                  <a:lnTo>
                    <a:pt x="1540" y="475"/>
                  </a:lnTo>
                  <a:cubicBezTo>
                    <a:pt x="1506" y="465"/>
                    <a:pt x="1472" y="451"/>
                    <a:pt x="1435" y="441"/>
                  </a:cubicBezTo>
                  <a:cubicBezTo>
                    <a:pt x="1424" y="417"/>
                    <a:pt x="1411" y="393"/>
                    <a:pt x="1397" y="372"/>
                  </a:cubicBezTo>
                  <a:cubicBezTo>
                    <a:pt x="1383" y="349"/>
                    <a:pt x="1367" y="325"/>
                    <a:pt x="1346" y="301"/>
                  </a:cubicBezTo>
                  <a:lnTo>
                    <a:pt x="1346" y="301"/>
                  </a:lnTo>
                  <a:cubicBezTo>
                    <a:pt x="1353" y="331"/>
                    <a:pt x="1359" y="359"/>
                    <a:pt x="1370" y="383"/>
                  </a:cubicBezTo>
                  <a:cubicBezTo>
                    <a:pt x="1376" y="397"/>
                    <a:pt x="1383" y="410"/>
                    <a:pt x="1387" y="424"/>
                  </a:cubicBezTo>
                  <a:cubicBezTo>
                    <a:pt x="1294" y="397"/>
                    <a:pt x="1203" y="366"/>
                    <a:pt x="1107" y="335"/>
                  </a:cubicBezTo>
                  <a:cubicBezTo>
                    <a:pt x="1100" y="308"/>
                    <a:pt x="1090" y="284"/>
                    <a:pt x="1076" y="260"/>
                  </a:cubicBezTo>
                  <a:cubicBezTo>
                    <a:pt x="1063" y="233"/>
                    <a:pt x="1049" y="208"/>
                    <a:pt x="1028" y="185"/>
                  </a:cubicBezTo>
                  <a:lnTo>
                    <a:pt x="1028" y="185"/>
                  </a:lnTo>
                  <a:cubicBezTo>
                    <a:pt x="1031" y="216"/>
                    <a:pt x="1039" y="243"/>
                    <a:pt x="1045" y="274"/>
                  </a:cubicBezTo>
                  <a:cubicBezTo>
                    <a:pt x="1052" y="287"/>
                    <a:pt x="1059" y="304"/>
                    <a:pt x="1063" y="322"/>
                  </a:cubicBezTo>
                  <a:cubicBezTo>
                    <a:pt x="1052" y="318"/>
                    <a:pt x="1042" y="315"/>
                    <a:pt x="1031" y="308"/>
                  </a:cubicBezTo>
                  <a:cubicBezTo>
                    <a:pt x="960" y="287"/>
                    <a:pt x="888" y="267"/>
                    <a:pt x="820" y="243"/>
                  </a:cubicBezTo>
                  <a:lnTo>
                    <a:pt x="817" y="240"/>
                  </a:lnTo>
                  <a:cubicBezTo>
                    <a:pt x="803" y="199"/>
                    <a:pt x="786" y="161"/>
                    <a:pt x="759" y="123"/>
                  </a:cubicBezTo>
                  <a:lnTo>
                    <a:pt x="759" y="123"/>
                  </a:lnTo>
                  <a:cubicBezTo>
                    <a:pt x="759" y="161"/>
                    <a:pt x="765" y="195"/>
                    <a:pt x="776" y="229"/>
                  </a:cubicBezTo>
                  <a:cubicBezTo>
                    <a:pt x="691" y="202"/>
                    <a:pt x="605" y="178"/>
                    <a:pt x="516" y="151"/>
                  </a:cubicBezTo>
                  <a:lnTo>
                    <a:pt x="502" y="147"/>
                  </a:lnTo>
                  <a:cubicBezTo>
                    <a:pt x="492" y="123"/>
                    <a:pt x="482" y="103"/>
                    <a:pt x="472" y="79"/>
                  </a:cubicBezTo>
                  <a:cubicBezTo>
                    <a:pt x="458" y="52"/>
                    <a:pt x="445" y="28"/>
                    <a:pt x="428" y="0"/>
                  </a:cubicBezTo>
                  <a:lnTo>
                    <a:pt x="428" y="0"/>
                  </a:lnTo>
                  <a:cubicBezTo>
                    <a:pt x="431" y="32"/>
                    <a:pt x="438" y="62"/>
                    <a:pt x="445" y="90"/>
                  </a:cubicBezTo>
                  <a:cubicBezTo>
                    <a:pt x="448" y="106"/>
                    <a:pt x="455" y="120"/>
                    <a:pt x="458" y="134"/>
                  </a:cubicBezTo>
                  <a:lnTo>
                    <a:pt x="261" y="76"/>
                  </a:lnTo>
                  <a:cubicBezTo>
                    <a:pt x="175" y="52"/>
                    <a:pt x="89" y="24"/>
                    <a:pt x="1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2728625" y="1732525"/>
              <a:ext cx="44150" cy="39025"/>
            </a:xfrm>
            <a:custGeom>
              <a:avLst/>
              <a:gdLst/>
              <a:ahLst/>
              <a:cxnLst/>
              <a:rect l="l" t="t" r="r" b="b"/>
              <a:pathLst>
                <a:path w="1766" h="1561" extrusionOk="0">
                  <a:moveTo>
                    <a:pt x="885" y="0"/>
                  </a:moveTo>
                  <a:cubicBezTo>
                    <a:pt x="397" y="0"/>
                    <a:pt x="0" y="348"/>
                    <a:pt x="0" y="779"/>
                  </a:cubicBezTo>
                  <a:cubicBezTo>
                    <a:pt x="0" y="1212"/>
                    <a:pt x="397" y="1560"/>
                    <a:pt x="885" y="1560"/>
                  </a:cubicBezTo>
                  <a:cubicBezTo>
                    <a:pt x="1372" y="1560"/>
                    <a:pt x="1766" y="1212"/>
                    <a:pt x="1766" y="779"/>
                  </a:cubicBezTo>
                  <a:cubicBezTo>
                    <a:pt x="1766" y="348"/>
                    <a:pt x="1372" y="0"/>
                    <a:pt x="885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2740900" y="1737300"/>
              <a:ext cx="17775" cy="8125"/>
            </a:xfrm>
            <a:custGeom>
              <a:avLst/>
              <a:gdLst/>
              <a:ahLst/>
              <a:cxnLst/>
              <a:rect l="l" t="t" r="r" b="b"/>
              <a:pathLst>
                <a:path w="711" h="325" extrusionOk="0">
                  <a:moveTo>
                    <a:pt x="356" y="0"/>
                  </a:moveTo>
                  <a:cubicBezTo>
                    <a:pt x="161" y="0"/>
                    <a:pt x="1" y="71"/>
                    <a:pt x="1" y="161"/>
                  </a:cubicBezTo>
                  <a:cubicBezTo>
                    <a:pt x="1" y="253"/>
                    <a:pt x="161" y="325"/>
                    <a:pt x="356" y="325"/>
                  </a:cubicBezTo>
                  <a:cubicBezTo>
                    <a:pt x="554" y="325"/>
                    <a:pt x="711" y="253"/>
                    <a:pt x="711" y="161"/>
                  </a:cubicBezTo>
                  <a:cubicBezTo>
                    <a:pt x="711" y="71"/>
                    <a:pt x="554" y="0"/>
                    <a:pt x="356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2733225" y="1751125"/>
              <a:ext cx="12575" cy="5475"/>
            </a:xfrm>
            <a:custGeom>
              <a:avLst/>
              <a:gdLst/>
              <a:ahLst/>
              <a:cxnLst/>
              <a:rect l="l" t="t" r="r" b="b"/>
              <a:pathLst>
                <a:path w="503" h="219" extrusionOk="0">
                  <a:moveTo>
                    <a:pt x="43" y="0"/>
                  </a:moveTo>
                  <a:cubicBezTo>
                    <a:pt x="34" y="0"/>
                    <a:pt x="25" y="3"/>
                    <a:pt x="18" y="10"/>
                  </a:cubicBezTo>
                  <a:cubicBezTo>
                    <a:pt x="5" y="24"/>
                    <a:pt x="0" y="48"/>
                    <a:pt x="14" y="62"/>
                  </a:cubicBezTo>
                  <a:cubicBezTo>
                    <a:pt x="21" y="68"/>
                    <a:pt x="172" y="219"/>
                    <a:pt x="414" y="219"/>
                  </a:cubicBezTo>
                  <a:cubicBezTo>
                    <a:pt x="431" y="219"/>
                    <a:pt x="451" y="215"/>
                    <a:pt x="468" y="215"/>
                  </a:cubicBezTo>
                  <a:cubicBezTo>
                    <a:pt x="489" y="212"/>
                    <a:pt x="503" y="194"/>
                    <a:pt x="499" y="174"/>
                  </a:cubicBezTo>
                  <a:cubicBezTo>
                    <a:pt x="499" y="159"/>
                    <a:pt x="485" y="143"/>
                    <a:pt x="467" y="143"/>
                  </a:cubicBezTo>
                  <a:cubicBezTo>
                    <a:pt x="465" y="143"/>
                    <a:pt x="463" y="143"/>
                    <a:pt x="462" y="144"/>
                  </a:cubicBezTo>
                  <a:cubicBezTo>
                    <a:pt x="446" y="145"/>
                    <a:pt x="432" y="145"/>
                    <a:pt x="417" y="145"/>
                  </a:cubicBezTo>
                  <a:cubicBezTo>
                    <a:pt x="204" y="145"/>
                    <a:pt x="69" y="14"/>
                    <a:pt x="69" y="10"/>
                  </a:cubicBezTo>
                  <a:cubicBezTo>
                    <a:pt x="62" y="3"/>
                    <a:pt x="53" y="0"/>
                    <a:pt x="43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2749800" y="1758275"/>
              <a:ext cx="12475" cy="5825"/>
            </a:xfrm>
            <a:custGeom>
              <a:avLst/>
              <a:gdLst/>
              <a:ahLst/>
              <a:cxnLst/>
              <a:rect l="l" t="t" r="r" b="b"/>
              <a:pathLst>
                <a:path w="499" h="233" extrusionOk="0">
                  <a:moveTo>
                    <a:pt x="459" y="1"/>
                  </a:moveTo>
                  <a:cubicBezTo>
                    <a:pt x="450" y="1"/>
                    <a:pt x="441" y="4"/>
                    <a:pt x="434" y="11"/>
                  </a:cubicBezTo>
                  <a:cubicBezTo>
                    <a:pt x="294" y="144"/>
                    <a:pt x="38" y="161"/>
                    <a:pt x="34" y="161"/>
                  </a:cubicBezTo>
                  <a:cubicBezTo>
                    <a:pt x="13" y="161"/>
                    <a:pt x="0" y="179"/>
                    <a:pt x="0" y="199"/>
                  </a:cubicBezTo>
                  <a:cubicBezTo>
                    <a:pt x="4" y="220"/>
                    <a:pt x="17" y="233"/>
                    <a:pt x="38" y="233"/>
                  </a:cubicBezTo>
                  <a:cubicBezTo>
                    <a:pt x="51" y="233"/>
                    <a:pt x="325" y="216"/>
                    <a:pt x="481" y="62"/>
                  </a:cubicBezTo>
                  <a:cubicBezTo>
                    <a:pt x="498" y="48"/>
                    <a:pt x="498" y="28"/>
                    <a:pt x="484" y="11"/>
                  </a:cubicBezTo>
                  <a:cubicBezTo>
                    <a:pt x="478" y="4"/>
                    <a:pt x="469" y="1"/>
                    <a:pt x="459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2760200" y="1745350"/>
              <a:ext cx="10600" cy="5625"/>
            </a:xfrm>
            <a:custGeom>
              <a:avLst/>
              <a:gdLst/>
              <a:ahLst/>
              <a:cxnLst/>
              <a:rect l="l" t="t" r="r" b="b"/>
              <a:pathLst>
                <a:path w="424" h="225" extrusionOk="0">
                  <a:moveTo>
                    <a:pt x="383" y="1"/>
                  </a:moveTo>
                  <a:cubicBezTo>
                    <a:pt x="371" y="1"/>
                    <a:pt x="359" y="8"/>
                    <a:pt x="352" y="20"/>
                  </a:cubicBezTo>
                  <a:cubicBezTo>
                    <a:pt x="342" y="40"/>
                    <a:pt x="290" y="91"/>
                    <a:pt x="45" y="153"/>
                  </a:cubicBezTo>
                  <a:lnTo>
                    <a:pt x="32" y="156"/>
                  </a:lnTo>
                  <a:cubicBezTo>
                    <a:pt x="11" y="159"/>
                    <a:pt x="0" y="180"/>
                    <a:pt x="7" y="200"/>
                  </a:cubicBezTo>
                  <a:cubicBezTo>
                    <a:pt x="11" y="214"/>
                    <a:pt x="24" y="225"/>
                    <a:pt x="41" y="225"/>
                  </a:cubicBezTo>
                  <a:lnTo>
                    <a:pt x="52" y="225"/>
                  </a:lnTo>
                  <a:lnTo>
                    <a:pt x="62" y="221"/>
                  </a:lnTo>
                  <a:cubicBezTo>
                    <a:pt x="270" y="170"/>
                    <a:pt x="383" y="115"/>
                    <a:pt x="417" y="53"/>
                  </a:cubicBezTo>
                  <a:cubicBezTo>
                    <a:pt x="424" y="36"/>
                    <a:pt x="421" y="16"/>
                    <a:pt x="400" y="6"/>
                  </a:cubicBezTo>
                  <a:cubicBezTo>
                    <a:pt x="395" y="2"/>
                    <a:pt x="389" y="1"/>
                    <a:pt x="383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2780525" y="1743475"/>
              <a:ext cx="24400" cy="19850"/>
            </a:xfrm>
            <a:custGeom>
              <a:avLst/>
              <a:gdLst/>
              <a:ahLst/>
              <a:cxnLst/>
              <a:rect l="l" t="t" r="r" b="b"/>
              <a:pathLst>
                <a:path w="976" h="794" extrusionOk="0">
                  <a:moveTo>
                    <a:pt x="457" y="1"/>
                  </a:moveTo>
                  <a:cubicBezTo>
                    <a:pt x="284" y="1"/>
                    <a:pt x="127" y="98"/>
                    <a:pt x="71" y="255"/>
                  </a:cubicBezTo>
                  <a:cubicBezTo>
                    <a:pt x="0" y="456"/>
                    <a:pt x="130" y="685"/>
                    <a:pt x="358" y="767"/>
                  </a:cubicBezTo>
                  <a:cubicBezTo>
                    <a:pt x="411" y="785"/>
                    <a:pt x="465" y="793"/>
                    <a:pt x="517" y="793"/>
                  </a:cubicBezTo>
                  <a:cubicBezTo>
                    <a:pt x="693" y="793"/>
                    <a:pt x="849" y="697"/>
                    <a:pt x="905" y="541"/>
                  </a:cubicBezTo>
                  <a:cubicBezTo>
                    <a:pt x="976" y="336"/>
                    <a:pt x="850" y="108"/>
                    <a:pt x="618" y="29"/>
                  </a:cubicBezTo>
                  <a:cubicBezTo>
                    <a:pt x="564" y="10"/>
                    <a:pt x="510" y="1"/>
                    <a:pt x="457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2789550" y="1745800"/>
              <a:ext cx="9075" cy="4825"/>
            </a:xfrm>
            <a:custGeom>
              <a:avLst/>
              <a:gdLst/>
              <a:ahLst/>
              <a:cxnLst/>
              <a:rect l="l" t="t" r="r" b="b"/>
              <a:pathLst>
                <a:path w="363" h="193" extrusionOk="0">
                  <a:moveTo>
                    <a:pt x="106" y="1"/>
                  </a:moveTo>
                  <a:cubicBezTo>
                    <a:pt x="59" y="1"/>
                    <a:pt x="23" y="14"/>
                    <a:pt x="14" y="39"/>
                  </a:cubicBezTo>
                  <a:cubicBezTo>
                    <a:pt x="0" y="80"/>
                    <a:pt x="62" y="141"/>
                    <a:pt x="154" y="172"/>
                  </a:cubicBezTo>
                  <a:cubicBezTo>
                    <a:pt x="192" y="186"/>
                    <a:pt x="229" y="193"/>
                    <a:pt x="261" y="193"/>
                  </a:cubicBezTo>
                  <a:cubicBezTo>
                    <a:pt x="307" y="193"/>
                    <a:pt x="341" y="179"/>
                    <a:pt x="349" y="155"/>
                  </a:cubicBezTo>
                  <a:cubicBezTo>
                    <a:pt x="363" y="111"/>
                    <a:pt x="301" y="53"/>
                    <a:pt x="209" y="18"/>
                  </a:cubicBezTo>
                  <a:cubicBezTo>
                    <a:pt x="173" y="6"/>
                    <a:pt x="137" y="1"/>
                    <a:pt x="106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2784425" y="1750225"/>
              <a:ext cx="5500" cy="4350"/>
            </a:xfrm>
            <a:custGeom>
              <a:avLst/>
              <a:gdLst/>
              <a:ahLst/>
              <a:cxnLst/>
              <a:rect l="l" t="t" r="r" b="b"/>
              <a:pathLst>
                <a:path w="220" h="174" extrusionOk="0">
                  <a:moveTo>
                    <a:pt x="22" y="1"/>
                  </a:moveTo>
                  <a:cubicBezTo>
                    <a:pt x="20" y="1"/>
                    <a:pt x="17" y="1"/>
                    <a:pt x="15" y="2"/>
                  </a:cubicBezTo>
                  <a:cubicBezTo>
                    <a:pt x="5" y="9"/>
                    <a:pt x="1" y="19"/>
                    <a:pt x="5" y="26"/>
                  </a:cubicBezTo>
                  <a:cubicBezTo>
                    <a:pt x="8" y="33"/>
                    <a:pt x="52" y="125"/>
                    <a:pt x="169" y="166"/>
                  </a:cubicBezTo>
                  <a:cubicBezTo>
                    <a:pt x="175" y="169"/>
                    <a:pt x="185" y="173"/>
                    <a:pt x="192" y="173"/>
                  </a:cubicBezTo>
                  <a:cubicBezTo>
                    <a:pt x="194" y="174"/>
                    <a:pt x="196" y="174"/>
                    <a:pt x="197" y="174"/>
                  </a:cubicBezTo>
                  <a:cubicBezTo>
                    <a:pt x="206" y="174"/>
                    <a:pt x="213" y="168"/>
                    <a:pt x="216" y="162"/>
                  </a:cubicBezTo>
                  <a:cubicBezTo>
                    <a:pt x="219" y="153"/>
                    <a:pt x="213" y="142"/>
                    <a:pt x="202" y="139"/>
                  </a:cubicBezTo>
                  <a:cubicBezTo>
                    <a:pt x="87" y="112"/>
                    <a:pt x="38" y="12"/>
                    <a:pt x="38" y="12"/>
                  </a:cubicBezTo>
                  <a:cubicBezTo>
                    <a:pt x="36" y="4"/>
                    <a:pt x="30" y="1"/>
                    <a:pt x="22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2790325" y="1758050"/>
              <a:ext cx="6675" cy="1450"/>
            </a:xfrm>
            <a:custGeom>
              <a:avLst/>
              <a:gdLst/>
              <a:ahLst/>
              <a:cxnLst/>
              <a:rect l="l" t="t" r="r" b="b"/>
              <a:pathLst>
                <a:path w="267" h="58" extrusionOk="0">
                  <a:moveTo>
                    <a:pt x="249" y="0"/>
                  </a:moveTo>
                  <a:cubicBezTo>
                    <a:pt x="246" y="0"/>
                    <a:pt x="243" y="1"/>
                    <a:pt x="240" y="3"/>
                  </a:cubicBezTo>
                  <a:cubicBezTo>
                    <a:pt x="207" y="17"/>
                    <a:pt x="169" y="21"/>
                    <a:pt x="135" y="21"/>
                  </a:cubicBezTo>
                  <a:cubicBezTo>
                    <a:pt x="76" y="21"/>
                    <a:pt x="28" y="9"/>
                    <a:pt x="28" y="7"/>
                  </a:cubicBezTo>
                  <a:cubicBezTo>
                    <a:pt x="18" y="7"/>
                    <a:pt x="7" y="10"/>
                    <a:pt x="4" y="20"/>
                  </a:cubicBezTo>
                  <a:cubicBezTo>
                    <a:pt x="1" y="30"/>
                    <a:pt x="7" y="40"/>
                    <a:pt x="18" y="40"/>
                  </a:cubicBezTo>
                  <a:lnTo>
                    <a:pt x="18" y="44"/>
                  </a:lnTo>
                  <a:cubicBezTo>
                    <a:pt x="22" y="44"/>
                    <a:pt x="71" y="58"/>
                    <a:pt x="132" y="58"/>
                  </a:cubicBezTo>
                  <a:cubicBezTo>
                    <a:pt x="172" y="58"/>
                    <a:pt x="216" y="52"/>
                    <a:pt x="256" y="34"/>
                  </a:cubicBezTo>
                  <a:cubicBezTo>
                    <a:pt x="264" y="30"/>
                    <a:pt x="267" y="20"/>
                    <a:pt x="264" y="10"/>
                  </a:cubicBezTo>
                  <a:cubicBezTo>
                    <a:pt x="261" y="5"/>
                    <a:pt x="255" y="0"/>
                    <a:pt x="249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2720025" y="1736525"/>
              <a:ext cx="59575" cy="97825"/>
            </a:xfrm>
            <a:custGeom>
              <a:avLst/>
              <a:gdLst/>
              <a:ahLst/>
              <a:cxnLst/>
              <a:rect l="l" t="t" r="r" b="b"/>
              <a:pathLst>
                <a:path w="2383" h="3913" extrusionOk="0">
                  <a:moveTo>
                    <a:pt x="10" y="0"/>
                  </a:moveTo>
                  <a:cubicBezTo>
                    <a:pt x="7" y="0"/>
                    <a:pt x="3" y="4"/>
                    <a:pt x="3" y="4"/>
                  </a:cubicBezTo>
                  <a:cubicBezTo>
                    <a:pt x="0" y="7"/>
                    <a:pt x="0" y="14"/>
                    <a:pt x="3" y="14"/>
                  </a:cubicBezTo>
                  <a:cubicBezTo>
                    <a:pt x="5" y="16"/>
                    <a:pt x="7" y="16"/>
                    <a:pt x="8" y="16"/>
                  </a:cubicBezTo>
                  <a:cubicBezTo>
                    <a:pt x="9" y="16"/>
                    <a:pt x="10" y="16"/>
                    <a:pt x="10" y="16"/>
                  </a:cubicBezTo>
                  <a:lnTo>
                    <a:pt x="10" y="16"/>
                  </a:lnTo>
                  <a:cubicBezTo>
                    <a:pt x="11" y="19"/>
                    <a:pt x="13" y="23"/>
                    <a:pt x="13" y="31"/>
                  </a:cubicBezTo>
                  <a:cubicBezTo>
                    <a:pt x="21" y="61"/>
                    <a:pt x="27" y="130"/>
                    <a:pt x="37" y="229"/>
                  </a:cubicBezTo>
                  <a:cubicBezTo>
                    <a:pt x="71" y="578"/>
                    <a:pt x="153" y="1281"/>
                    <a:pt x="474" y="2007"/>
                  </a:cubicBezTo>
                  <a:cubicBezTo>
                    <a:pt x="799" y="2731"/>
                    <a:pt x="1365" y="3479"/>
                    <a:pt x="2372" y="3912"/>
                  </a:cubicBezTo>
                  <a:cubicBezTo>
                    <a:pt x="2376" y="3912"/>
                    <a:pt x="2379" y="3912"/>
                    <a:pt x="2382" y="3909"/>
                  </a:cubicBezTo>
                  <a:cubicBezTo>
                    <a:pt x="2382" y="3905"/>
                    <a:pt x="2382" y="3902"/>
                    <a:pt x="2379" y="3899"/>
                  </a:cubicBezTo>
                  <a:cubicBezTo>
                    <a:pt x="1171" y="3384"/>
                    <a:pt x="601" y="2410"/>
                    <a:pt x="320" y="1567"/>
                  </a:cubicBezTo>
                  <a:cubicBezTo>
                    <a:pt x="180" y="1144"/>
                    <a:pt x="116" y="755"/>
                    <a:pt x="78" y="471"/>
                  </a:cubicBezTo>
                  <a:cubicBezTo>
                    <a:pt x="61" y="328"/>
                    <a:pt x="51" y="212"/>
                    <a:pt x="41" y="134"/>
                  </a:cubicBezTo>
                  <a:cubicBezTo>
                    <a:pt x="37" y="93"/>
                    <a:pt x="34" y="61"/>
                    <a:pt x="30" y="38"/>
                  </a:cubicBezTo>
                  <a:cubicBezTo>
                    <a:pt x="27" y="28"/>
                    <a:pt x="27" y="21"/>
                    <a:pt x="24" y="14"/>
                  </a:cubicBezTo>
                  <a:cubicBezTo>
                    <a:pt x="24" y="11"/>
                    <a:pt x="21" y="7"/>
                    <a:pt x="21" y="7"/>
                  </a:cubicBezTo>
                  <a:cubicBezTo>
                    <a:pt x="16" y="4"/>
                    <a:pt x="16" y="0"/>
                    <a:pt x="10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2705400" y="1729625"/>
              <a:ext cx="27450" cy="20325"/>
            </a:xfrm>
            <a:custGeom>
              <a:avLst/>
              <a:gdLst/>
              <a:ahLst/>
              <a:cxnLst/>
              <a:rect l="l" t="t" r="r" b="b"/>
              <a:pathLst>
                <a:path w="1098" h="813" extrusionOk="0">
                  <a:moveTo>
                    <a:pt x="630" y="0"/>
                  </a:moveTo>
                  <a:cubicBezTo>
                    <a:pt x="557" y="0"/>
                    <a:pt x="480" y="14"/>
                    <a:pt x="404" y="44"/>
                  </a:cubicBezTo>
                  <a:cubicBezTo>
                    <a:pt x="148" y="147"/>
                    <a:pt x="1" y="389"/>
                    <a:pt x="83" y="591"/>
                  </a:cubicBezTo>
                  <a:cubicBezTo>
                    <a:pt x="138" y="732"/>
                    <a:pt x="291" y="813"/>
                    <a:pt x="465" y="813"/>
                  </a:cubicBezTo>
                  <a:cubicBezTo>
                    <a:pt x="539" y="813"/>
                    <a:pt x="618" y="798"/>
                    <a:pt x="694" y="768"/>
                  </a:cubicBezTo>
                  <a:cubicBezTo>
                    <a:pt x="954" y="669"/>
                    <a:pt x="1097" y="424"/>
                    <a:pt x="1018" y="225"/>
                  </a:cubicBezTo>
                  <a:cubicBezTo>
                    <a:pt x="960" y="83"/>
                    <a:pt x="807" y="0"/>
                    <a:pt x="630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2711550" y="1732375"/>
              <a:ext cx="10275" cy="5275"/>
            </a:xfrm>
            <a:custGeom>
              <a:avLst/>
              <a:gdLst/>
              <a:ahLst/>
              <a:cxnLst/>
              <a:rect l="l" t="t" r="r" b="b"/>
              <a:pathLst>
                <a:path w="411" h="211" extrusionOk="0">
                  <a:moveTo>
                    <a:pt x="311" y="1"/>
                  </a:moveTo>
                  <a:cubicBezTo>
                    <a:pt x="273" y="1"/>
                    <a:pt x="224" y="10"/>
                    <a:pt x="175" y="30"/>
                  </a:cubicBezTo>
                  <a:cubicBezTo>
                    <a:pt x="73" y="71"/>
                    <a:pt x="1" y="139"/>
                    <a:pt x="18" y="180"/>
                  </a:cubicBezTo>
                  <a:cubicBezTo>
                    <a:pt x="26" y="200"/>
                    <a:pt x="55" y="211"/>
                    <a:pt x="94" y="211"/>
                  </a:cubicBezTo>
                  <a:cubicBezTo>
                    <a:pt x="133" y="211"/>
                    <a:pt x="183" y="200"/>
                    <a:pt x="237" y="180"/>
                  </a:cubicBezTo>
                  <a:cubicBezTo>
                    <a:pt x="339" y="139"/>
                    <a:pt x="410" y="74"/>
                    <a:pt x="393" y="33"/>
                  </a:cubicBezTo>
                  <a:cubicBezTo>
                    <a:pt x="384" y="12"/>
                    <a:pt x="353" y="1"/>
                    <a:pt x="311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2709850" y="1742200"/>
              <a:ext cx="7450" cy="1850"/>
            </a:xfrm>
            <a:custGeom>
              <a:avLst/>
              <a:gdLst/>
              <a:ahLst/>
              <a:cxnLst/>
              <a:rect l="l" t="t" r="r" b="b"/>
              <a:pathLst>
                <a:path w="298" h="74" extrusionOk="0">
                  <a:moveTo>
                    <a:pt x="275" y="1"/>
                  </a:moveTo>
                  <a:cubicBezTo>
                    <a:pt x="272" y="1"/>
                    <a:pt x="270" y="1"/>
                    <a:pt x="267" y="2"/>
                  </a:cubicBezTo>
                  <a:cubicBezTo>
                    <a:pt x="214" y="29"/>
                    <a:pt x="164" y="36"/>
                    <a:pt x="124" y="36"/>
                  </a:cubicBezTo>
                  <a:cubicBezTo>
                    <a:pt x="70" y="36"/>
                    <a:pt x="33" y="23"/>
                    <a:pt x="31" y="23"/>
                  </a:cubicBezTo>
                  <a:cubicBezTo>
                    <a:pt x="28" y="22"/>
                    <a:pt x="26" y="21"/>
                    <a:pt x="23" y="21"/>
                  </a:cubicBezTo>
                  <a:cubicBezTo>
                    <a:pt x="16" y="21"/>
                    <a:pt x="9" y="25"/>
                    <a:pt x="4" y="33"/>
                  </a:cubicBezTo>
                  <a:cubicBezTo>
                    <a:pt x="1" y="43"/>
                    <a:pt x="4" y="53"/>
                    <a:pt x="14" y="57"/>
                  </a:cubicBezTo>
                  <a:cubicBezTo>
                    <a:pt x="16" y="58"/>
                    <a:pt x="57" y="73"/>
                    <a:pt x="117" y="73"/>
                  </a:cubicBezTo>
                  <a:cubicBezTo>
                    <a:pt x="156" y="73"/>
                    <a:pt x="203" y="67"/>
                    <a:pt x="253" y="47"/>
                  </a:cubicBezTo>
                  <a:cubicBezTo>
                    <a:pt x="264" y="43"/>
                    <a:pt x="274" y="39"/>
                    <a:pt x="280" y="36"/>
                  </a:cubicBezTo>
                  <a:cubicBezTo>
                    <a:pt x="294" y="29"/>
                    <a:pt x="297" y="19"/>
                    <a:pt x="291" y="9"/>
                  </a:cubicBezTo>
                  <a:cubicBezTo>
                    <a:pt x="288" y="4"/>
                    <a:pt x="282" y="1"/>
                    <a:pt x="275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2720600" y="1740500"/>
              <a:ext cx="6000" cy="4950"/>
            </a:xfrm>
            <a:custGeom>
              <a:avLst/>
              <a:gdLst/>
              <a:ahLst/>
              <a:cxnLst/>
              <a:rect l="l" t="t" r="r" b="b"/>
              <a:pathLst>
                <a:path w="240" h="198" extrusionOk="0">
                  <a:moveTo>
                    <a:pt x="218" y="0"/>
                  </a:moveTo>
                  <a:cubicBezTo>
                    <a:pt x="211" y="0"/>
                    <a:pt x="204" y="4"/>
                    <a:pt x="198" y="12"/>
                  </a:cubicBezTo>
                  <a:cubicBezTo>
                    <a:pt x="151" y="101"/>
                    <a:pt x="18" y="162"/>
                    <a:pt x="18" y="162"/>
                  </a:cubicBezTo>
                  <a:cubicBezTo>
                    <a:pt x="7" y="169"/>
                    <a:pt x="1" y="179"/>
                    <a:pt x="7" y="189"/>
                  </a:cubicBezTo>
                  <a:cubicBezTo>
                    <a:pt x="10" y="195"/>
                    <a:pt x="16" y="198"/>
                    <a:pt x="23" y="198"/>
                  </a:cubicBezTo>
                  <a:cubicBezTo>
                    <a:pt x="26" y="198"/>
                    <a:pt x="29" y="197"/>
                    <a:pt x="31" y="197"/>
                  </a:cubicBezTo>
                  <a:cubicBezTo>
                    <a:pt x="38" y="193"/>
                    <a:pt x="182" y="128"/>
                    <a:pt x="236" y="25"/>
                  </a:cubicBezTo>
                  <a:cubicBezTo>
                    <a:pt x="239" y="16"/>
                    <a:pt x="236" y="5"/>
                    <a:pt x="226" y="2"/>
                  </a:cubicBezTo>
                  <a:cubicBezTo>
                    <a:pt x="223" y="1"/>
                    <a:pt x="221" y="0"/>
                    <a:pt x="218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2723750" y="1732675"/>
              <a:ext cx="5000" cy="4500"/>
            </a:xfrm>
            <a:custGeom>
              <a:avLst/>
              <a:gdLst/>
              <a:ahLst/>
              <a:cxnLst/>
              <a:rect l="l" t="t" r="r" b="b"/>
              <a:pathLst>
                <a:path w="200" h="180" extrusionOk="0">
                  <a:moveTo>
                    <a:pt x="182" y="1"/>
                  </a:moveTo>
                  <a:cubicBezTo>
                    <a:pt x="168" y="1"/>
                    <a:pt x="158" y="7"/>
                    <a:pt x="158" y="18"/>
                  </a:cubicBezTo>
                  <a:cubicBezTo>
                    <a:pt x="154" y="28"/>
                    <a:pt x="138" y="62"/>
                    <a:pt x="18" y="144"/>
                  </a:cubicBezTo>
                  <a:lnTo>
                    <a:pt x="11" y="147"/>
                  </a:lnTo>
                  <a:cubicBezTo>
                    <a:pt x="4" y="154"/>
                    <a:pt x="1" y="165"/>
                    <a:pt x="8" y="175"/>
                  </a:cubicBezTo>
                  <a:cubicBezTo>
                    <a:pt x="10" y="177"/>
                    <a:pt x="16" y="180"/>
                    <a:pt x="23" y="180"/>
                  </a:cubicBezTo>
                  <a:cubicBezTo>
                    <a:pt x="26" y="180"/>
                    <a:pt x="28" y="180"/>
                    <a:pt x="31" y="179"/>
                  </a:cubicBezTo>
                  <a:cubicBezTo>
                    <a:pt x="31" y="179"/>
                    <a:pt x="35" y="179"/>
                    <a:pt x="35" y="175"/>
                  </a:cubicBezTo>
                  <a:lnTo>
                    <a:pt x="42" y="171"/>
                  </a:lnTo>
                  <a:cubicBezTo>
                    <a:pt x="141" y="107"/>
                    <a:pt x="192" y="59"/>
                    <a:pt x="199" y="21"/>
                  </a:cubicBezTo>
                  <a:cubicBezTo>
                    <a:pt x="199" y="11"/>
                    <a:pt x="192" y="4"/>
                    <a:pt x="182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2780525" y="1790900"/>
              <a:ext cx="33925" cy="44800"/>
            </a:xfrm>
            <a:custGeom>
              <a:avLst/>
              <a:gdLst/>
              <a:ahLst/>
              <a:cxnLst/>
              <a:rect l="l" t="t" r="r" b="b"/>
              <a:pathLst>
                <a:path w="1357" h="1792" extrusionOk="0">
                  <a:moveTo>
                    <a:pt x="1118" y="1"/>
                  </a:moveTo>
                  <a:cubicBezTo>
                    <a:pt x="1102" y="1"/>
                    <a:pt x="1082" y="7"/>
                    <a:pt x="1058" y="21"/>
                  </a:cubicBezTo>
                  <a:cubicBezTo>
                    <a:pt x="673" y="232"/>
                    <a:pt x="13" y="1765"/>
                    <a:pt x="0" y="1775"/>
                  </a:cubicBezTo>
                  <a:lnTo>
                    <a:pt x="41" y="1792"/>
                  </a:lnTo>
                  <a:cubicBezTo>
                    <a:pt x="710" y="1399"/>
                    <a:pt x="1357" y="1"/>
                    <a:pt x="1118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2783400" y="1792325"/>
              <a:ext cx="24600" cy="40750"/>
            </a:xfrm>
            <a:custGeom>
              <a:avLst/>
              <a:gdLst/>
              <a:ahLst/>
              <a:cxnLst/>
              <a:rect l="l" t="t" r="r" b="b"/>
              <a:pathLst>
                <a:path w="984" h="1630" extrusionOk="0">
                  <a:moveTo>
                    <a:pt x="984" y="1"/>
                  </a:moveTo>
                  <a:lnTo>
                    <a:pt x="984" y="1"/>
                  </a:lnTo>
                  <a:cubicBezTo>
                    <a:pt x="940" y="66"/>
                    <a:pt x="895" y="134"/>
                    <a:pt x="854" y="199"/>
                  </a:cubicBezTo>
                  <a:lnTo>
                    <a:pt x="749" y="363"/>
                  </a:lnTo>
                  <a:cubicBezTo>
                    <a:pt x="745" y="349"/>
                    <a:pt x="742" y="332"/>
                    <a:pt x="735" y="315"/>
                  </a:cubicBezTo>
                  <a:cubicBezTo>
                    <a:pt x="728" y="291"/>
                    <a:pt x="718" y="267"/>
                    <a:pt x="708" y="246"/>
                  </a:cubicBezTo>
                  <a:lnTo>
                    <a:pt x="708" y="246"/>
                  </a:lnTo>
                  <a:cubicBezTo>
                    <a:pt x="704" y="271"/>
                    <a:pt x="708" y="295"/>
                    <a:pt x="711" y="318"/>
                  </a:cubicBezTo>
                  <a:cubicBezTo>
                    <a:pt x="714" y="342"/>
                    <a:pt x="718" y="366"/>
                    <a:pt x="722" y="390"/>
                  </a:cubicBezTo>
                  <a:lnTo>
                    <a:pt x="725" y="404"/>
                  </a:lnTo>
                  <a:cubicBezTo>
                    <a:pt x="687" y="468"/>
                    <a:pt x="646" y="530"/>
                    <a:pt x="605" y="595"/>
                  </a:cubicBezTo>
                  <a:cubicBezTo>
                    <a:pt x="602" y="588"/>
                    <a:pt x="599" y="578"/>
                    <a:pt x="595" y="571"/>
                  </a:cubicBezTo>
                  <a:cubicBezTo>
                    <a:pt x="582" y="550"/>
                    <a:pt x="571" y="530"/>
                    <a:pt x="554" y="513"/>
                  </a:cubicBezTo>
                  <a:lnTo>
                    <a:pt x="554" y="513"/>
                  </a:lnTo>
                  <a:cubicBezTo>
                    <a:pt x="558" y="537"/>
                    <a:pt x="561" y="558"/>
                    <a:pt x="568" y="581"/>
                  </a:cubicBezTo>
                  <a:cubicBezTo>
                    <a:pt x="574" y="595"/>
                    <a:pt x="582" y="612"/>
                    <a:pt x="585" y="629"/>
                  </a:cubicBezTo>
                  <a:cubicBezTo>
                    <a:pt x="550" y="687"/>
                    <a:pt x="513" y="749"/>
                    <a:pt x="479" y="807"/>
                  </a:cubicBezTo>
                  <a:cubicBezTo>
                    <a:pt x="472" y="817"/>
                    <a:pt x="465" y="827"/>
                    <a:pt x="459" y="837"/>
                  </a:cubicBezTo>
                  <a:cubicBezTo>
                    <a:pt x="445" y="810"/>
                    <a:pt x="431" y="786"/>
                    <a:pt x="410" y="766"/>
                  </a:cubicBezTo>
                  <a:lnTo>
                    <a:pt x="410" y="766"/>
                  </a:lnTo>
                  <a:cubicBezTo>
                    <a:pt x="418" y="803"/>
                    <a:pt x="428" y="834"/>
                    <a:pt x="441" y="868"/>
                  </a:cubicBezTo>
                  <a:cubicBezTo>
                    <a:pt x="397" y="943"/>
                    <a:pt x="353" y="1018"/>
                    <a:pt x="308" y="1093"/>
                  </a:cubicBezTo>
                  <a:cubicBezTo>
                    <a:pt x="295" y="1059"/>
                    <a:pt x="281" y="1029"/>
                    <a:pt x="260" y="998"/>
                  </a:cubicBezTo>
                  <a:lnTo>
                    <a:pt x="260" y="998"/>
                  </a:lnTo>
                  <a:cubicBezTo>
                    <a:pt x="260" y="1042"/>
                    <a:pt x="274" y="1086"/>
                    <a:pt x="287" y="1131"/>
                  </a:cubicBezTo>
                  <a:cubicBezTo>
                    <a:pt x="271" y="1158"/>
                    <a:pt x="254" y="1185"/>
                    <a:pt x="237" y="1216"/>
                  </a:cubicBezTo>
                  <a:cubicBezTo>
                    <a:pt x="213" y="1254"/>
                    <a:pt x="192" y="1291"/>
                    <a:pt x="169" y="1332"/>
                  </a:cubicBezTo>
                  <a:cubicBezTo>
                    <a:pt x="161" y="1315"/>
                    <a:pt x="155" y="1298"/>
                    <a:pt x="141" y="1284"/>
                  </a:cubicBezTo>
                  <a:lnTo>
                    <a:pt x="141" y="1284"/>
                  </a:lnTo>
                  <a:cubicBezTo>
                    <a:pt x="141" y="1311"/>
                    <a:pt x="144" y="1336"/>
                    <a:pt x="151" y="1363"/>
                  </a:cubicBezTo>
                  <a:cubicBezTo>
                    <a:pt x="100" y="1451"/>
                    <a:pt x="52" y="1541"/>
                    <a:pt x="1" y="1629"/>
                  </a:cubicBezTo>
                  <a:lnTo>
                    <a:pt x="131" y="1428"/>
                  </a:lnTo>
                  <a:lnTo>
                    <a:pt x="169" y="1373"/>
                  </a:lnTo>
                  <a:cubicBezTo>
                    <a:pt x="196" y="1366"/>
                    <a:pt x="219" y="1360"/>
                    <a:pt x="240" y="1349"/>
                  </a:cubicBezTo>
                  <a:cubicBezTo>
                    <a:pt x="264" y="1343"/>
                    <a:pt x="287" y="1332"/>
                    <a:pt x="308" y="1315"/>
                  </a:cubicBezTo>
                  <a:cubicBezTo>
                    <a:pt x="281" y="1315"/>
                    <a:pt x="257" y="1319"/>
                    <a:pt x="233" y="1322"/>
                  </a:cubicBezTo>
                  <a:cubicBezTo>
                    <a:pt x="219" y="1325"/>
                    <a:pt x="205" y="1329"/>
                    <a:pt x="192" y="1332"/>
                  </a:cubicBezTo>
                  <a:lnTo>
                    <a:pt x="257" y="1226"/>
                  </a:lnTo>
                  <a:cubicBezTo>
                    <a:pt x="274" y="1199"/>
                    <a:pt x="292" y="1172"/>
                    <a:pt x="308" y="1144"/>
                  </a:cubicBezTo>
                  <a:cubicBezTo>
                    <a:pt x="332" y="1138"/>
                    <a:pt x="356" y="1131"/>
                    <a:pt x="380" y="1124"/>
                  </a:cubicBezTo>
                  <a:cubicBezTo>
                    <a:pt x="404" y="1117"/>
                    <a:pt x="428" y="1107"/>
                    <a:pt x="448" y="1097"/>
                  </a:cubicBezTo>
                  <a:cubicBezTo>
                    <a:pt x="441" y="1096"/>
                    <a:pt x="434" y="1095"/>
                    <a:pt x="426" y="1095"/>
                  </a:cubicBezTo>
                  <a:cubicBezTo>
                    <a:pt x="409" y="1095"/>
                    <a:pt x="390" y="1098"/>
                    <a:pt x="373" y="1100"/>
                  </a:cubicBezTo>
                  <a:cubicBezTo>
                    <a:pt x="360" y="1100"/>
                    <a:pt x="346" y="1103"/>
                    <a:pt x="332" y="1107"/>
                  </a:cubicBezTo>
                  <a:cubicBezTo>
                    <a:pt x="380" y="1032"/>
                    <a:pt x="424" y="957"/>
                    <a:pt x="468" y="885"/>
                  </a:cubicBezTo>
                  <a:cubicBezTo>
                    <a:pt x="492" y="881"/>
                    <a:pt x="517" y="878"/>
                    <a:pt x="541" y="871"/>
                  </a:cubicBezTo>
                  <a:cubicBezTo>
                    <a:pt x="568" y="865"/>
                    <a:pt x="591" y="857"/>
                    <a:pt x="615" y="848"/>
                  </a:cubicBezTo>
                  <a:cubicBezTo>
                    <a:pt x="602" y="844"/>
                    <a:pt x="590" y="843"/>
                    <a:pt x="578" y="843"/>
                  </a:cubicBezTo>
                  <a:cubicBezTo>
                    <a:pt x="565" y="843"/>
                    <a:pt x="552" y="844"/>
                    <a:pt x="537" y="844"/>
                  </a:cubicBezTo>
                  <a:cubicBezTo>
                    <a:pt x="520" y="844"/>
                    <a:pt x="506" y="848"/>
                    <a:pt x="489" y="848"/>
                  </a:cubicBezTo>
                  <a:cubicBezTo>
                    <a:pt x="496" y="840"/>
                    <a:pt x="503" y="830"/>
                    <a:pt x="506" y="824"/>
                  </a:cubicBezTo>
                  <a:cubicBezTo>
                    <a:pt x="541" y="766"/>
                    <a:pt x="574" y="711"/>
                    <a:pt x="609" y="653"/>
                  </a:cubicBezTo>
                  <a:cubicBezTo>
                    <a:pt x="650" y="649"/>
                    <a:pt x="687" y="643"/>
                    <a:pt x="725" y="626"/>
                  </a:cubicBezTo>
                  <a:cubicBezTo>
                    <a:pt x="690" y="619"/>
                    <a:pt x="660" y="619"/>
                    <a:pt x="626" y="619"/>
                  </a:cubicBezTo>
                  <a:cubicBezTo>
                    <a:pt x="667" y="550"/>
                    <a:pt x="708" y="482"/>
                    <a:pt x="749" y="414"/>
                  </a:cubicBezTo>
                  <a:lnTo>
                    <a:pt x="755" y="400"/>
                  </a:lnTo>
                  <a:cubicBezTo>
                    <a:pt x="776" y="397"/>
                    <a:pt x="799" y="394"/>
                    <a:pt x="820" y="390"/>
                  </a:cubicBezTo>
                  <a:cubicBezTo>
                    <a:pt x="848" y="383"/>
                    <a:pt x="872" y="377"/>
                    <a:pt x="899" y="366"/>
                  </a:cubicBezTo>
                  <a:cubicBezTo>
                    <a:pt x="872" y="363"/>
                    <a:pt x="845" y="363"/>
                    <a:pt x="817" y="363"/>
                  </a:cubicBezTo>
                  <a:cubicBezTo>
                    <a:pt x="804" y="366"/>
                    <a:pt x="790" y="366"/>
                    <a:pt x="776" y="366"/>
                  </a:cubicBezTo>
                  <a:lnTo>
                    <a:pt x="868" y="209"/>
                  </a:lnTo>
                  <a:cubicBezTo>
                    <a:pt x="906" y="141"/>
                    <a:pt x="947" y="73"/>
                    <a:pt x="984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25"/>
          <p:cNvGrpSpPr/>
          <p:nvPr/>
        </p:nvGrpSpPr>
        <p:grpSpPr>
          <a:xfrm>
            <a:off x="6644497" y="1585490"/>
            <a:ext cx="1952276" cy="3211617"/>
            <a:chOff x="6644497" y="1585490"/>
            <a:chExt cx="1952276" cy="3211617"/>
          </a:xfrm>
        </p:grpSpPr>
        <p:sp>
          <p:nvSpPr>
            <p:cNvPr id="457" name="Google Shape;457;p25"/>
            <p:cNvSpPr/>
            <p:nvPr/>
          </p:nvSpPr>
          <p:spPr>
            <a:xfrm flipH="1">
              <a:off x="7681797" y="2696870"/>
              <a:ext cx="35267" cy="26669"/>
            </a:xfrm>
            <a:custGeom>
              <a:avLst/>
              <a:gdLst/>
              <a:ahLst/>
              <a:cxnLst/>
              <a:rect l="l" t="t" r="r" b="b"/>
              <a:pathLst>
                <a:path w="886" h="670" extrusionOk="0">
                  <a:moveTo>
                    <a:pt x="445" y="1"/>
                  </a:moveTo>
                  <a:cubicBezTo>
                    <a:pt x="1" y="1"/>
                    <a:pt x="1" y="670"/>
                    <a:pt x="445" y="670"/>
                  </a:cubicBezTo>
                  <a:cubicBezTo>
                    <a:pt x="886" y="670"/>
                    <a:pt x="886" y="1"/>
                    <a:pt x="445" y="1"/>
                  </a:cubicBezTo>
                  <a:close/>
                </a:path>
              </a:pathLst>
            </a:custGeom>
            <a:solidFill>
              <a:srgbClr val="F4D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 flipH="1">
              <a:off x="7981308" y="1585490"/>
              <a:ext cx="615465" cy="557310"/>
            </a:xfrm>
            <a:custGeom>
              <a:avLst/>
              <a:gdLst/>
              <a:ahLst/>
              <a:cxnLst/>
              <a:rect l="l" t="t" r="r" b="b"/>
              <a:pathLst>
                <a:path w="15462" h="14001" extrusionOk="0">
                  <a:moveTo>
                    <a:pt x="7408" y="1"/>
                  </a:moveTo>
                  <a:cubicBezTo>
                    <a:pt x="6329" y="1"/>
                    <a:pt x="5134" y="282"/>
                    <a:pt x="3985" y="1072"/>
                  </a:cubicBezTo>
                  <a:cubicBezTo>
                    <a:pt x="1" y="3817"/>
                    <a:pt x="510" y="7033"/>
                    <a:pt x="1005" y="7781"/>
                  </a:cubicBezTo>
                  <a:lnTo>
                    <a:pt x="5153" y="14000"/>
                  </a:lnTo>
                  <a:lnTo>
                    <a:pt x="15461" y="7818"/>
                  </a:lnTo>
                  <a:lnTo>
                    <a:pt x="11140" y="1332"/>
                  </a:lnTo>
                  <a:cubicBezTo>
                    <a:pt x="10769" y="826"/>
                    <a:pt x="9257" y="1"/>
                    <a:pt x="7408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 flipH="1">
              <a:off x="6994112" y="3245714"/>
              <a:ext cx="55488" cy="89720"/>
            </a:xfrm>
            <a:custGeom>
              <a:avLst/>
              <a:gdLst/>
              <a:ahLst/>
              <a:cxnLst/>
              <a:rect l="l" t="t" r="r" b="b"/>
              <a:pathLst>
                <a:path w="1394" h="2254" extrusionOk="0">
                  <a:moveTo>
                    <a:pt x="273" y="0"/>
                  </a:moveTo>
                  <a:cubicBezTo>
                    <a:pt x="352" y="253"/>
                    <a:pt x="322" y="591"/>
                    <a:pt x="151" y="997"/>
                  </a:cubicBezTo>
                  <a:cubicBezTo>
                    <a:pt x="103" y="1110"/>
                    <a:pt x="52" y="1219"/>
                    <a:pt x="1" y="1322"/>
                  </a:cubicBezTo>
                  <a:lnTo>
                    <a:pt x="618" y="2253"/>
                  </a:lnTo>
                  <a:cubicBezTo>
                    <a:pt x="755" y="2048"/>
                    <a:pt x="881" y="1816"/>
                    <a:pt x="990" y="1553"/>
                  </a:cubicBezTo>
                  <a:cubicBezTo>
                    <a:pt x="1393" y="594"/>
                    <a:pt x="1007" y="25"/>
                    <a:pt x="273" y="0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 flipH="1">
              <a:off x="7038694" y="3223542"/>
              <a:ext cx="39009" cy="55767"/>
            </a:xfrm>
            <a:custGeom>
              <a:avLst/>
              <a:gdLst/>
              <a:ahLst/>
              <a:cxnLst/>
              <a:rect l="l" t="t" r="r" b="b"/>
              <a:pathLst>
                <a:path w="980" h="1401" extrusionOk="0">
                  <a:moveTo>
                    <a:pt x="195" y="1"/>
                  </a:moveTo>
                  <a:cubicBezTo>
                    <a:pt x="201" y="213"/>
                    <a:pt x="150" y="462"/>
                    <a:pt x="31" y="746"/>
                  </a:cubicBezTo>
                  <a:cubicBezTo>
                    <a:pt x="21" y="769"/>
                    <a:pt x="10" y="793"/>
                    <a:pt x="0" y="817"/>
                  </a:cubicBezTo>
                  <a:lnTo>
                    <a:pt x="385" y="1401"/>
                  </a:lnTo>
                  <a:cubicBezTo>
                    <a:pt x="478" y="974"/>
                    <a:pt x="297" y="659"/>
                    <a:pt x="297" y="659"/>
                  </a:cubicBezTo>
                  <a:cubicBezTo>
                    <a:pt x="522" y="588"/>
                    <a:pt x="734" y="554"/>
                    <a:pt x="925" y="554"/>
                  </a:cubicBezTo>
                  <a:cubicBezTo>
                    <a:pt x="943" y="554"/>
                    <a:pt x="959" y="554"/>
                    <a:pt x="979" y="557"/>
                  </a:cubicBezTo>
                  <a:cubicBezTo>
                    <a:pt x="874" y="223"/>
                    <a:pt x="587" y="32"/>
                    <a:pt x="195" y="1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 flipH="1">
              <a:off x="7035549" y="3245554"/>
              <a:ext cx="30371" cy="52781"/>
            </a:xfrm>
            <a:custGeom>
              <a:avLst/>
              <a:gdLst/>
              <a:ahLst/>
              <a:cxnLst/>
              <a:rect l="l" t="t" r="r" b="b"/>
              <a:pathLst>
                <a:path w="763" h="1326" extrusionOk="0">
                  <a:moveTo>
                    <a:pt x="629" y="1"/>
                  </a:moveTo>
                  <a:cubicBezTo>
                    <a:pt x="438" y="1"/>
                    <a:pt x="226" y="35"/>
                    <a:pt x="1" y="106"/>
                  </a:cubicBezTo>
                  <a:cubicBezTo>
                    <a:pt x="1" y="106"/>
                    <a:pt x="182" y="421"/>
                    <a:pt x="89" y="848"/>
                  </a:cubicBezTo>
                  <a:lnTo>
                    <a:pt x="411" y="1326"/>
                  </a:lnTo>
                  <a:cubicBezTo>
                    <a:pt x="462" y="1223"/>
                    <a:pt x="513" y="1114"/>
                    <a:pt x="561" y="1001"/>
                  </a:cubicBezTo>
                  <a:cubicBezTo>
                    <a:pt x="732" y="595"/>
                    <a:pt x="762" y="257"/>
                    <a:pt x="683" y="4"/>
                  </a:cubicBezTo>
                  <a:cubicBezTo>
                    <a:pt x="663" y="1"/>
                    <a:pt x="647" y="1"/>
                    <a:pt x="629" y="1"/>
                  </a:cubicBez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 flipH="1">
              <a:off x="7069942" y="3191219"/>
              <a:ext cx="50035" cy="35745"/>
            </a:xfrm>
            <a:custGeom>
              <a:avLst/>
              <a:gdLst/>
              <a:ahLst/>
              <a:cxnLst/>
              <a:rect l="l" t="t" r="r" b="b"/>
              <a:pathLst>
                <a:path w="1257" h="898" extrusionOk="0">
                  <a:moveTo>
                    <a:pt x="321" y="1"/>
                  </a:moveTo>
                  <a:cubicBezTo>
                    <a:pt x="219" y="1"/>
                    <a:pt x="113" y="11"/>
                    <a:pt x="1" y="31"/>
                  </a:cubicBezTo>
                  <a:lnTo>
                    <a:pt x="577" y="898"/>
                  </a:lnTo>
                  <a:cubicBezTo>
                    <a:pt x="782" y="841"/>
                    <a:pt x="973" y="810"/>
                    <a:pt x="1148" y="810"/>
                  </a:cubicBezTo>
                  <a:cubicBezTo>
                    <a:pt x="1185" y="810"/>
                    <a:pt x="1219" y="813"/>
                    <a:pt x="1257" y="813"/>
                  </a:cubicBezTo>
                  <a:cubicBezTo>
                    <a:pt x="1236" y="291"/>
                    <a:pt x="867" y="1"/>
                    <a:pt x="321" y="1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 flipH="1">
              <a:off x="7069663" y="3223422"/>
              <a:ext cx="27346" cy="32640"/>
            </a:xfrm>
            <a:custGeom>
              <a:avLst/>
              <a:gdLst/>
              <a:ahLst/>
              <a:cxnLst/>
              <a:rect l="l" t="t" r="r" b="b"/>
              <a:pathLst>
                <a:path w="687" h="820" extrusionOk="0">
                  <a:moveTo>
                    <a:pt x="571" y="1"/>
                  </a:moveTo>
                  <a:cubicBezTo>
                    <a:pt x="396" y="1"/>
                    <a:pt x="205" y="32"/>
                    <a:pt x="0" y="89"/>
                  </a:cubicBezTo>
                  <a:lnTo>
                    <a:pt x="485" y="820"/>
                  </a:lnTo>
                  <a:cubicBezTo>
                    <a:pt x="495" y="796"/>
                    <a:pt x="506" y="772"/>
                    <a:pt x="516" y="749"/>
                  </a:cubicBezTo>
                  <a:cubicBezTo>
                    <a:pt x="635" y="465"/>
                    <a:pt x="686" y="216"/>
                    <a:pt x="680" y="4"/>
                  </a:cubicBezTo>
                  <a:cubicBezTo>
                    <a:pt x="642" y="4"/>
                    <a:pt x="608" y="1"/>
                    <a:pt x="571" y="1"/>
                  </a:cubicBez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 flipH="1">
              <a:off x="7326331" y="3715304"/>
              <a:ext cx="30769" cy="31844"/>
            </a:xfrm>
            <a:custGeom>
              <a:avLst/>
              <a:gdLst/>
              <a:ahLst/>
              <a:cxnLst/>
              <a:rect l="l" t="t" r="r" b="b"/>
              <a:pathLst>
                <a:path w="773" h="800" extrusionOk="0">
                  <a:moveTo>
                    <a:pt x="270" y="1"/>
                  </a:moveTo>
                  <a:cubicBezTo>
                    <a:pt x="215" y="38"/>
                    <a:pt x="154" y="62"/>
                    <a:pt x="93" y="79"/>
                  </a:cubicBezTo>
                  <a:cubicBezTo>
                    <a:pt x="1" y="277"/>
                    <a:pt x="45" y="520"/>
                    <a:pt x="219" y="673"/>
                  </a:cubicBezTo>
                  <a:cubicBezTo>
                    <a:pt x="318" y="758"/>
                    <a:pt x="441" y="799"/>
                    <a:pt x="564" y="799"/>
                  </a:cubicBezTo>
                  <a:cubicBezTo>
                    <a:pt x="636" y="799"/>
                    <a:pt x="707" y="786"/>
                    <a:pt x="772" y="758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 flipH="1">
              <a:off x="7348622" y="3683817"/>
              <a:ext cx="32521" cy="35068"/>
            </a:xfrm>
            <a:custGeom>
              <a:avLst/>
              <a:gdLst/>
              <a:ahLst/>
              <a:cxnLst/>
              <a:rect l="l" t="t" r="r" b="b"/>
              <a:pathLst>
                <a:path w="817" h="881" extrusionOk="0">
                  <a:moveTo>
                    <a:pt x="348" y="0"/>
                  </a:moveTo>
                  <a:cubicBezTo>
                    <a:pt x="301" y="17"/>
                    <a:pt x="250" y="27"/>
                    <a:pt x="198" y="30"/>
                  </a:cubicBezTo>
                  <a:lnTo>
                    <a:pt x="192" y="34"/>
                  </a:lnTo>
                  <a:cubicBezTo>
                    <a:pt x="0" y="246"/>
                    <a:pt x="21" y="570"/>
                    <a:pt x="236" y="755"/>
                  </a:cubicBezTo>
                  <a:cubicBezTo>
                    <a:pt x="335" y="840"/>
                    <a:pt x="458" y="881"/>
                    <a:pt x="581" y="881"/>
                  </a:cubicBezTo>
                  <a:cubicBezTo>
                    <a:pt x="619" y="881"/>
                    <a:pt x="660" y="878"/>
                    <a:pt x="697" y="870"/>
                  </a:cubicBezTo>
                  <a:cubicBezTo>
                    <a:pt x="717" y="826"/>
                    <a:pt x="745" y="782"/>
                    <a:pt x="778" y="744"/>
                  </a:cubicBezTo>
                  <a:lnTo>
                    <a:pt x="816" y="70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 flipH="1">
              <a:off x="7346313" y="3711801"/>
              <a:ext cx="7125" cy="6687"/>
            </a:xfrm>
            <a:custGeom>
              <a:avLst/>
              <a:gdLst/>
              <a:ahLst/>
              <a:cxnLst/>
              <a:rect l="l" t="t" r="r" b="b"/>
              <a:pathLst>
                <a:path w="179" h="168" extrusionOk="0">
                  <a:moveTo>
                    <a:pt x="120" y="0"/>
                  </a:moveTo>
                  <a:lnTo>
                    <a:pt x="82" y="41"/>
                  </a:lnTo>
                  <a:cubicBezTo>
                    <a:pt x="49" y="79"/>
                    <a:pt x="21" y="123"/>
                    <a:pt x="1" y="167"/>
                  </a:cubicBezTo>
                  <a:cubicBezTo>
                    <a:pt x="62" y="150"/>
                    <a:pt x="123" y="126"/>
                    <a:pt x="178" y="8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 flipH="1">
              <a:off x="7369401" y="3650778"/>
              <a:ext cx="28063" cy="34272"/>
            </a:xfrm>
            <a:custGeom>
              <a:avLst/>
              <a:gdLst/>
              <a:ahLst/>
              <a:cxnLst/>
              <a:rect l="l" t="t" r="r" b="b"/>
              <a:pathLst>
                <a:path w="705" h="861" extrusionOk="0">
                  <a:moveTo>
                    <a:pt x="205" y="0"/>
                  </a:moveTo>
                  <a:lnTo>
                    <a:pt x="192" y="14"/>
                  </a:lnTo>
                  <a:cubicBezTo>
                    <a:pt x="1" y="226"/>
                    <a:pt x="21" y="547"/>
                    <a:pt x="236" y="734"/>
                  </a:cubicBezTo>
                  <a:cubicBezTo>
                    <a:pt x="336" y="819"/>
                    <a:pt x="458" y="860"/>
                    <a:pt x="581" y="860"/>
                  </a:cubicBezTo>
                  <a:lnTo>
                    <a:pt x="608" y="860"/>
                  </a:lnTo>
                  <a:lnTo>
                    <a:pt x="704" y="75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 flipH="1">
              <a:off x="7367251" y="3680673"/>
              <a:ext cx="6011" cy="4379"/>
            </a:xfrm>
            <a:custGeom>
              <a:avLst/>
              <a:gdLst/>
              <a:ahLst/>
              <a:cxnLst/>
              <a:rect l="l" t="t" r="r" b="b"/>
              <a:pathLst>
                <a:path w="151" h="110" extrusionOk="0">
                  <a:moveTo>
                    <a:pt x="96" y="0"/>
                  </a:moveTo>
                  <a:lnTo>
                    <a:pt x="0" y="109"/>
                  </a:lnTo>
                  <a:cubicBezTo>
                    <a:pt x="52" y="106"/>
                    <a:pt x="103" y="96"/>
                    <a:pt x="150" y="79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 flipH="1">
              <a:off x="6756464" y="1803149"/>
              <a:ext cx="1656286" cy="2222632"/>
            </a:xfrm>
            <a:custGeom>
              <a:avLst/>
              <a:gdLst/>
              <a:ahLst/>
              <a:cxnLst/>
              <a:rect l="l" t="t" r="r" b="b"/>
              <a:pathLst>
                <a:path w="41610" h="55838" extrusionOk="0">
                  <a:moveTo>
                    <a:pt x="6429" y="0"/>
                  </a:moveTo>
                  <a:cubicBezTo>
                    <a:pt x="5350" y="0"/>
                    <a:pt x="4156" y="282"/>
                    <a:pt x="3008" y="1073"/>
                  </a:cubicBezTo>
                  <a:cubicBezTo>
                    <a:pt x="1291" y="2254"/>
                    <a:pt x="410" y="3524"/>
                    <a:pt x="0" y="4644"/>
                  </a:cubicBezTo>
                  <a:lnTo>
                    <a:pt x="33324" y="55838"/>
                  </a:lnTo>
                  <a:lnTo>
                    <a:pt x="41609" y="50567"/>
                  </a:lnTo>
                  <a:lnTo>
                    <a:pt x="9080" y="578"/>
                  </a:lnTo>
                  <a:cubicBezTo>
                    <a:pt x="8397" y="260"/>
                    <a:pt x="7466" y="0"/>
                    <a:pt x="6429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 flipH="1">
              <a:off x="7086289" y="1988007"/>
              <a:ext cx="1348076" cy="2061859"/>
            </a:xfrm>
            <a:custGeom>
              <a:avLst/>
              <a:gdLst/>
              <a:ahLst/>
              <a:cxnLst/>
              <a:rect l="l" t="t" r="r" b="b"/>
              <a:pathLst>
                <a:path w="33867" h="51799" extrusionOk="0">
                  <a:moveTo>
                    <a:pt x="543" y="0"/>
                  </a:moveTo>
                  <a:lnTo>
                    <a:pt x="543" y="0"/>
                  </a:lnTo>
                  <a:cubicBezTo>
                    <a:pt x="1" y="1485"/>
                    <a:pt x="288" y="2710"/>
                    <a:pt x="570" y="3134"/>
                  </a:cubicBezTo>
                  <a:cubicBezTo>
                    <a:pt x="570" y="3134"/>
                    <a:pt x="570" y="3137"/>
                    <a:pt x="574" y="3137"/>
                  </a:cubicBezTo>
                  <a:lnTo>
                    <a:pt x="32918" y="51798"/>
                  </a:lnTo>
                  <a:lnTo>
                    <a:pt x="33867" y="5119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 flipH="1">
              <a:off x="6720593" y="1826156"/>
              <a:ext cx="1330721" cy="1989852"/>
            </a:xfrm>
            <a:custGeom>
              <a:avLst/>
              <a:gdLst/>
              <a:ahLst/>
              <a:cxnLst/>
              <a:rect l="l" t="t" r="r" b="b"/>
              <a:pathLst>
                <a:path w="33431" h="49990" extrusionOk="0">
                  <a:moveTo>
                    <a:pt x="0" y="0"/>
                  </a:moveTo>
                  <a:lnTo>
                    <a:pt x="32529" y="49989"/>
                  </a:lnTo>
                  <a:lnTo>
                    <a:pt x="33430" y="49416"/>
                  </a:lnTo>
                  <a:lnTo>
                    <a:pt x="1079" y="751"/>
                  </a:lnTo>
                  <a:cubicBezTo>
                    <a:pt x="915" y="529"/>
                    <a:pt x="537" y="246"/>
                    <a:pt x="0" y="0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 flipH="1">
              <a:off x="6649236" y="4100903"/>
              <a:ext cx="148711" cy="185451"/>
            </a:xfrm>
            <a:custGeom>
              <a:avLst/>
              <a:gdLst/>
              <a:ahLst/>
              <a:cxnLst/>
              <a:rect l="l" t="t" r="r" b="b"/>
              <a:pathLst>
                <a:path w="3736" h="4659" extrusionOk="0">
                  <a:moveTo>
                    <a:pt x="2690" y="0"/>
                  </a:moveTo>
                  <a:cubicBezTo>
                    <a:pt x="1917" y="0"/>
                    <a:pt x="908" y="240"/>
                    <a:pt x="1" y="1220"/>
                  </a:cubicBezTo>
                  <a:lnTo>
                    <a:pt x="3674" y="4658"/>
                  </a:lnTo>
                  <a:cubicBezTo>
                    <a:pt x="3735" y="3897"/>
                    <a:pt x="3015" y="56"/>
                    <a:pt x="3015" y="56"/>
                  </a:cubicBezTo>
                  <a:lnTo>
                    <a:pt x="3062" y="19"/>
                  </a:lnTo>
                  <a:cubicBezTo>
                    <a:pt x="2946" y="7"/>
                    <a:pt x="2822" y="0"/>
                    <a:pt x="2690" y="0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 flipH="1">
              <a:off x="6650467" y="4284369"/>
              <a:ext cx="716" cy="2508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18" y="1"/>
                  </a:moveTo>
                  <a:lnTo>
                    <a:pt x="18" y="1"/>
                  </a:lnTo>
                  <a:cubicBezTo>
                    <a:pt x="10" y="25"/>
                    <a:pt x="4" y="42"/>
                    <a:pt x="1" y="59"/>
                  </a:cubicBezTo>
                  <a:lnTo>
                    <a:pt x="4" y="62"/>
                  </a:lnTo>
                  <a:cubicBezTo>
                    <a:pt x="7" y="46"/>
                    <a:pt x="14" y="25"/>
                    <a:pt x="18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 flipH="1">
              <a:off x="6651028" y="4149466"/>
              <a:ext cx="190945" cy="145368"/>
            </a:xfrm>
            <a:custGeom>
              <a:avLst/>
              <a:gdLst/>
              <a:ahLst/>
              <a:cxnLst/>
              <a:rect l="l" t="t" r="r" b="b"/>
              <a:pathLst>
                <a:path w="4797" h="3652" extrusionOk="0">
                  <a:moveTo>
                    <a:pt x="1107" y="0"/>
                  </a:moveTo>
                  <a:cubicBezTo>
                    <a:pt x="707" y="434"/>
                    <a:pt x="329" y="1011"/>
                    <a:pt x="1" y="1776"/>
                  </a:cubicBezTo>
                  <a:cubicBezTo>
                    <a:pt x="2021" y="2826"/>
                    <a:pt x="3853" y="3652"/>
                    <a:pt x="4508" y="3652"/>
                  </a:cubicBezTo>
                  <a:cubicBezTo>
                    <a:pt x="4602" y="3652"/>
                    <a:pt x="4672" y="3635"/>
                    <a:pt x="4715" y="3599"/>
                  </a:cubicBezTo>
                  <a:cubicBezTo>
                    <a:pt x="4731" y="3586"/>
                    <a:pt x="4746" y="3566"/>
                    <a:pt x="4760" y="3539"/>
                  </a:cubicBezTo>
                  <a:lnTo>
                    <a:pt x="4760" y="3539"/>
                  </a:lnTo>
                  <a:cubicBezTo>
                    <a:pt x="4761" y="3539"/>
                    <a:pt x="4761" y="3538"/>
                    <a:pt x="4761" y="3537"/>
                  </a:cubicBezTo>
                  <a:lnTo>
                    <a:pt x="4761" y="3537"/>
                  </a:lnTo>
                  <a:cubicBezTo>
                    <a:pt x="4774" y="3513"/>
                    <a:pt x="4786" y="3485"/>
                    <a:pt x="4797" y="3451"/>
                  </a:cubicBezTo>
                  <a:lnTo>
                    <a:pt x="4794" y="3448"/>
                  </a:lnTo>
                  <a:cubicBezTo>
                    <a:pt x="4780" y="3489"/>
                    <a:pt x="4770" y="3513"/>
                    <a:pt x="4762" y="3527"/>
                  </a:cubicBezTo>
                  <a:cubicBezTo>
                    <a:pt x="4773" y="3506"/>
                    <a:pt x="4776" y="3476"/>
                    <a:pt x="4780" y="3438"/>
                  </a:cubicBezTo>
                  <a:lnTo>
                    <a:pt x="1107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 flipH="1">
              <a:off x="6644497" y="4101620"/>
              <a:ext cx="33476" cy="185093"/>
            </a:xfrm>
            <a:custGeom>
              <a:avLst/>
              <a:gdLst/>
              <a:ahLst/>
              <a:cxnLst/>
              <a:rect l="l" t="t" r="r" b="b"/>
              <a:pathLst>
                <a:path w="841" h="4650" extrusionOk="0">
                  <a:moveTo>
                    <a:pt x="48" y="1"/>
                  </a:moveTo>
                  <a:lnTo>
                    <a:pt x="1" y="38"/>
                  </a:lnTo>
                  <a:cubicBezTo>
                    <a:pt x="1" y="38"/>
                    <a:pt x="721" y="3879"/>
                    <a:pt x="660" y="4640"/>
                  </a:cubicBezTo>
                  <a:lnTo>
                    <a:pt x="674" y="4650"/>
                  </a:lnTo>
                  <a:cubicBezTo>
                    <a:pt x="677" y="4633"/>
                    <a:pt x="683" y="4616"/>
                    <a:pt x="691" y="4592"/>
                  </a:cubicBezTo>
                  <a:cubicBezTo>
                    <a:pt x="841" y="3961"/>
                    <a:pt x="697" y="2127"/>
                    <a:pt x="438" y="59"/>
                  </a:cubicBezTo>
                  <a:cubicBezTo>
                    <a:pt x="322" y="35"/>
                    <a:pt x="192" y="15"/>
                    <a:pt x="48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 flipH="1">
              <a:off x="6651144" y="4286319"/>
              <a:ext cx="1274" cy="3543"/>
            </a:xfrm>
            <a:custGeom>
              <a:avLst/>
              <a:gdLst/>
              <a:ahLst/>
              <a:cxnLst/>
              <a:rect l="l" t="t" r="r" b="b"/>
              <a:pathLst>
                <a:path w="32" h="89" extrusionOk="0">
                  <a:moveTo>
                    <a:pt x="18" y="0"/>
                  </a:moveTo>
                  <a:cubicBezTo>
                    <a:pt x="14" y="38"/>
                    <a:pt x="11" y="68"/>
                    <a:pt x="0" y="89"/>
                  </a:cubicBezTo>
                  <a:cubicBezTo>
                    <a:pt x="8" y="75"/>
                    <a:pt x="18" y="51"/>
                    <a:pt x="32" y="1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 flipH="1">
              <a:off x="6652378" y="4289822"/>
              <a:ext cx="159" cy="597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1"/>
                    <a:pt x="0" y="15"/>
                    <a:pt x="0" y="15"/>
                  </a:cubicBezTo>
                  <a:lnTo>
                    <a:pt x="0" y="15"/>
                  </a:lnTo>
                  <a:cubicBezTo>
                    <a:pt x="3" y="11"/>
                    <a:pt x="3" y="7"/>
                    <a:pt x="3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 flipH="1">
              <a:off x="6660548" y="3740182"/>
              <a:ext cx="503454" cy="479969"/>
            </a:xfrm>
            <a:custGeom>
              <a:avLst/>
              <a:gdLst/>
              <a:ahLst/>
              <a:cxnLst/>
              <a:rect l="l" t="t" r="r" b="b"/>
              <a:pathLst>
                <a:path w="12648" h="12058" extrusionOk="0">
                  <a:moveTo>
                    <a:pt x="7407" y="1"/>
                  </a:moveTo>
                  <a:cubicBezTo>
                    <a:pt x="6327" y="1"/>
                    <a:pt x="5133" y="282"/>
                    <a:pt x="3984" y="1072"/>
                  </a:cubicBezTo>
                  <a:cubicBezTo>
                    <a:pt x="1" y="3817"/>
                    <a:pt x="509" y="7032"/>
                    <a:pt x="1004" y="7780"/>
                  </a:cubicBezTo>
                  <a:cubicBezTo>
                    <a:pt x="1291" y="8211"/>
                    <a:pt x="4923" y="10409"/>
                    <a:pt x="8091" y="12058"/>
                  </a:cubicBezTo>
                  <a:cubicBezTo>
                    <a:pt x="9165" y="9561"/>
                    <a:pt x="10772" y="9062"/>
                    <a:pt x="11886" y="9062"/>
                  </a:cubicBezTo>
                  <a:cubicBezTo>
                    <a:pt x="12181" y="9062"/>
                    <a:pt x="12441" y="9097"/>
                    <a:pt x="12648" y="9139"/>
                  </a:cubicBezTo>
                  <a:cubicBezTo>
                    <a:pt x="12221" y="5780"/>
                    <a:pt x="11477" y="1796"/>
                    <a:pt x="11139" y="1332"/>
                  </a:cubicBezTo>
                  <a:cubicBezTo>
                    <a:pt x="10769" y="826"/>
                    <a:pt x="9256" y="1"/>
                    <a:pt x="7407" y="1"/>
                  </a:cubicBezTo>
                  <a:close/>
                </a:path>
              </a:pathLst>
            </a:custGeom>
            <a:solidFill>
              <a:srgbClr val="FD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 flipH="1">
              <a:off x="6831471" y="3953661"/>
              <a:ext cx="305742" cy="266494"/>
            </a:xfrm>
            <a:custGeom>
              <a:avLst/>
              <a:gdLst/>
              <a:ahLst/>
              <a:cxnLst/>
              <a:rect l="l" t="t" r="r" b="b"/>
              <a:pathLst>
                <a:path w="7681" h="6695" extrusionOk="0">
                  <a:moveTo>
                    <a:pt x="99" y="1"/>
                  </a:moveTo>
                  <a:cubicBezTo>
                    <a:pt x="27" y="338"/>
                    <a:pt x="0" y="656"/>
                    <a:pt x="0" y="946"/>
                  </a:cubicBezTo>
                  <a:cubicBezTo>
                    <a:pt x="0" y="1639"/>
                    <a:pt x="167" y="2164"/>
                    <a:pt x="331" y="2417"/>
                  </a:cubicBezTo>
                  <a:cubicBezTo>
                    <a:pt x="618" y="2848"/>
                    <a:pt x="4250" y="5046"/>
                    <a:pt x="7418" y="6695"/>
                  </a:cubicBezTo>
                  <a:cubicBezTo>
                    <a:pt x="7503" y="6497"/>
                    <a:pt x="7592" y="6312"/>
                    <a:pt x="7681" y="6142"/>
                  </a:cubicBezTo>
                  <a:cubicBezTo>
                    <a:pt x="5127" y="4643"/>
                    <a:pt x="2205" y="2666"/>
                    <a:pt x="99" y="1"/>
                  </a:cubicBezTo>
                  <a:close/>
                </a:path>
              </a:pathLst>
            </a:custGeom>
            <a:solidFill>
              <a:srgbClr val="FBC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 flipH="1">
              <a:off x="6660541" y="3750094"/>
              <a:ext cx="138084" cy="353866"/>
            </a:xfrm>
            <a:custGeom>
              <a:avLst/>
              <a:gdLst/>
              <a:ahLst/>
              <a:cxnLst/>
              <a:rect l="l" t="t" r="r" b="b"/>
              <a:pathLst>
                <a:path w="3469" h="8890" extrusionOk="0">
                  <a:moveTo>
                    <a:pt x="1" y="1"/>
                  </a:moveTo>
                  <a:lnTo>
                    <a:pt x="1" y="1"/>
                  </a:lnTo>
                  <a:cubicBezTo>
                    <a:pt x="182" y="246"/>
                    <a:pt x="2438" y="3374"/>
                    <a:pt x="3025" y="8825"/>
                  </a:cubicBezTo>
                  <a:cubicBezTo>
                    <a:pt x="3193" y="8839"/>
                    <a:pt x="3339" y="8863"/>
                    <a:pt x="3469" y="8890"/>
                  </a:cubicBezTo>
                  <a:cubicBezTo>
                    <a:pt x="3042" y="5531"/>
                    <a:pt x="2298" y="1547"/>
                    <a:pt x="1960" y="1083"/>
                  </a:cubicBezTo>
                  <a:cubicBezTo>
                    <a:pt x="1718" y="752"/>
                    <a:pt x="990" y="287"/>
                    <a:pt x="1" y="1"/>
                  </a:cubicBezTo>
                  <a:close/>
                </a:path>
              </a:pathLst>
            </a:custGeom>
            <a:solidFill>
              <a:srgbClr val="FBC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 flipH="1">
              <a:off x="7324427" y="4518905"/>
              <a:ext cx="348294" cy="181192"/>
            </a:xfrm>
            <a:custGeom>
              <a:avLst/>
              <a:gdLst/>
              <a:ahLst/>
              <a:cxnLst/>
              <a:rect l="l" t="t" r="r" b="b"/>
              <a:pathLst>
                <a:path w="8750" h="4552" extrusionOk="0">
                  <a:moveTo>
                    <a:pt x="1007" y="1"/>
                  </a:moveTo>
                  <a:lnTo>
                    <a:pt x="1007" y="1"/>
                  </a:lnTo>
                  <a:cubicBezTo>
                    <a:pt x="1007" y="1"/>
                    <a:pt x="1048" y="356"/>
                    <a:pt x="525" y="1476"/>
                  </a:cubicBezTo>
                  <a:cubicBezTo>
                    <a:pt x="0" y="2599"/>
                    <a:pt x="140" y="4551"/>
                    <a:pt x="140" y="4551"/>
                  </a:cubicBezTo>
                  <a:lnTo>
                    <a:pt x="8278" y="4551"/>
                  </a:lnTo>
                  <a:cubicBezTo>
                    <a:pt x="8053" y="3551"/>
                    <a:pt x="8749" y="2114"/>
                    <a:pt x="8749" y="2114"/>
                  </a:cubicBezTo>
                  <a:lnTo>
                    <a:pt x="8749" y="2114"/>
                  </a:lnTo>
                  <a:cubicBezTo>
                    <a:pt x="8749" y="2114"/>
                    <a:pt x="8675" y="2121"/>
                    <a:pt x="8538" y="2121"/>
                  </a:cubicBezTo>
                  <a:cubicBezTo>
                    <a:pt x="8155" y="2121"/>
                    <a:pt x="7282" y="2069"/>
                    <a:pt x="6178" y="1674"/>
                  </a:cubicBezTo>
                  <a:cubicBezTo>
                    <a:pt x="4683" y="1138"/>
                    <a:pt x="4232" y="66"/>
                    <a:pt x="4232" y="66"/>
                  </a:cubicBezTo>
                  <a:lnTo>
                    <a:pt x="1007" y="1"/>
                  </a:lnTo>
                  <a:close/>
                </a:path>
              </a:pathLst>
            </a:custGeom>
            <a:solidFill>
              <a:srgbClr val="009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 flipH="1">
              <a:off x="7174316" y="4579688"/>
              <a:ext cx="202767" cy="120410"/>
            </a:xfrm>
            <a:custGeom>
              <a:avLst/>
              <a:gdLst/>
              <a:ahLst/>
              <a:cxnLst/>
              <a:rect l="l" t="t" r="r" b="b"/>
              <a:pathLst>
                <a:path w="5094" h="3025" extrusionOk="0">
                  <a:moveTo>
                    <a:pt x="2820" y="0"/>
                  </a:moveTo>
                  <a:cubicBezTo>
                    <a:pt x="1" y="0"/>
                    <a:pt x="226" y="2854"/>
                    <a:pt x="301" y="3024"/>
                  </a:cubicBezTo>
                  <a:lnTo>
                    <a:pt x="5094" y="3024"/>
                  </a:lnTo>
                  <a:cubicBezTo>
                    <a:pt x="5094" y="3024"/>
                    <a:pt x="5043" y="0"/>
                    <a:pt x="282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 flipH="1">
              <a:off x="7161386" y="4700061"/>
              <a:ext cx="519654" cy="37815"/>
            </a:xfrm>
            <a:custGeom>
              <a:avLst/>
              <a:gdLst/>
              <a:ahLst/>
              <a:cxnLst/>
              <a:rect l="l" t="t" r="r" b="b"/>
              <a:pathLst>
                <a:path w="13055" h="950" extrusionOk="0">
                  <a:moveTo>
                    <a:pt x="25" y="0"/>
                  </a:moveTo>
                  <a:cubicBezTo>
                    <a:pt x="11" y="0"/>
                    <a:pt x="1" y="11"/>
                    <a:pt x="1" y="24"/>
                  </a:cubicBezTo>
                  <a:lnTo>
                    <a:pt x="1" y="925"/>
                  </a:lnTo>
                  <a:cubicBezTo>
                    <a:pt x="1" y="939"/>
                    <a:pt x="11" y="950"/>
                    <a:pt x="25" y="950"/>
                  </a:cubicBezTo>
                  <a:lnTo>
                    <a:pt x="13031" y="950"/>
                  </a:lnTo>
                  <a:cubicBezTo>
                    <a:pt x="13044" y="950"/>
                    <a:pt x="13054" y="939"/>
                    <a:pt x="13054" y="925"/>
                  </a:cubicBezTo>
                  <a:lnTo>
                    <a:pt x="13054" y="24"/>
                  </a:lnTo>
                  <a:cubicBezTo>
                    <a:pt x="13054" y="11"/>
                    <a:pt x="13044" y="0"/>
                    <a:pt x="13031" y="0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 flipH="1">
              <a:off x="7460317" y="4552620"/>
              <a:ext cx="45855" cy="50075"/>
            </a:xfrm>
            <a:custGeom>
              <a:avLst/>
              <a:gdLst/>
              <a:ahLst/>
              <a:cxnLst/>
              <a:rect l="l" t="t" r="r" b="b"/>
              <a:pathLst>
                <a:path w="1152" h="1258" extrusionOk="0">
                  <a:moveTo>
                    <a:pt x="890" y="1"/>
                  </a:moveTo>
                  <a:cubicBezTo>
                    <a:pt x="849" y="1"/>
                    <a:pt x="807" y="12"/>
                    <a:pt x="769" y="35"/>
                  </a:cubicBezTo>
                  <a:cubicBezTo>
                    <a:pt x="752" y="45"/>
                    <a:pt x="343" y="304"/>
                    <a:pt x="53" y="942"/>
                  </a:cubicBezTo>
                  <a:cubicBezTo>
                    <a:pt x="1" y="1055"/>
                    <a:pt x="53" y="1188"/>
                    <a:pt x="168" y="1240"/>
                  </a:cubicBezTo>
                  <a:cubicBezTo>
                    <a:pt x="199" y="1250"/>
                    <a:pt x="229" y="1257"/>
                    <a:pt x="261" y="1257"/>
                  </a:cubicBezTo>
                  <a:cubicBezTo>
                    <a:pt x="349" y="1257"/>
                    <a:pt x="431" y="1209"/>
                    <a:pt x="469" y="1123"/>
                  </a:cubicBezTo>
                  <a:cubicBezTo>
                    <a:pt x="697" y="622"/>
                    <a:pt x="1004" y="421"/>
                    <a:pt x="1015" y="414"/>
                  </a:cubicBezTo>
                  <a:cubicBezTo>
                    <a:pt x="1121" y="345"/>
                    <a:pt x="1151" y="209"/>
                    <a:pt x="1086" y="107"/>
                  </a:cubicBezTo>
                  <a:cubicBezTo>
                    <a:pt x="1042" y="38"/>
                    <a:pt x="967" y="1"/>
                    <a:pt x="890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 flipH="1">
              <a:off x="7407455" y="4577897"/>
              <a:ext cx="29973" cy="35785"/>
            </a:xfrm>
            <a:custGeom>
              <a:avLst/>
              <a:gdLst/>
              <a:ahLst/>
              <a:cxnLst/>
              <a:rect l="l" t="t" r="r" b="b"/>
              <a:pathLst>
                <a:path w="753" h="899" extrusionOk="0">
                  <a:moveTo>
                    <a:pt x="492" y="0"/>
                  </a:moveTo>
                  <a:cubicBezTo>
                    <a:pt x="460" y="0"/>
                    <a:pt x="428" y="7"/>
                    <a:pt x="397" y="21"/>
                  </a:cubicBezTo>
                  <a:cubicBezTo>
                    <a:pt x="360" y="38"/>
                    <a:pt x="46" y="195"/>
                    <a:pt x="12" y="660"/>
                  </a:cubicBezTo>
                  <a:cubicBezTo>
                    <a:pt x="1" y="783"/>
                    <a:pt x="97" y="888"/>
                    <a:pt x="223" y="898"/>
                  </a:cubicBezTo>
                  <a:lnTo>
                    <a:pt x="240" y="898"/>
                  </a:lnTo>
                  <a:cubicBezTo>
                    <a:pt x="360" y="898"/>
                    <a:pt x="459" y="806"/>
                    <a:pt x="469" y="690"/>
                  </a:cubicBezTo>
                  <a:cubicBezTo>
                    <a:pt x="483" y="496"/>
                    <a:pt x="578" y="434"/>
                    <a:pt x="595" y="424"/>
                  </a:cubicBezTo>
                  <a:cubicBezTo>
                    <a:pt x="705" y="369"/>
                    <a:pt x="752" y="239"/>
                    <a:pt x="697" y="130"/>
                  </a:cubicBezTo>
                  <a:cubicBezTo>
                    <a:pt x="660" y="48"/>
                    <a:pt x="577" y="0"/>
                    <a:pt x="492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 flipH="1">
              <a:off x="7394009" y="2635768"/>
              <a:ext cx="449796" cy="143218"/>
            </a:xfrm>
            <a:custGeom>
              <a:avLst/>
              <a:gdLst/>
              <a:ahLst/>
              <a:cxnLst/>
              <a:rect l="l" t="t" r="r" b="b"/>
              <a:pathLst>
                <a:path w="11300" h="3598" extrusionOk="0">
                  <a:moveTo>
                    <a:pt x="6127" y="1"/>
                  </a:moveTo>
                  <a:cubicBezTo>
                    <a:pt x="3420" y="1"/>
                    <a:pt x="1034" y="935"/>
                    <a:pt x="1034" y="935"/>
                  </a:cubicBezTo>
                  <a:cubicBezTo>
                    <a:pt x="0" y="1331"/>
                    <a:pt x="652" y="2942"/>
                    <a:pt x="652" y="2942"/>
                  </a:cubicBezTo>
                  <a:cubicBezTo>
                    <a:pt x="652" y="2942"/>
                    <a:pt x="1844" y="2649"/>
                    <a:pt x="5053" y="2420"/>
                  </a:cubicBezTo>
                  <a:cubicBezTo>
                    <a:pt x="5293" y="2402"/>
                    <a:pt x="5522" y="2394"/>
                    <a:pt x="5740" y="2394"/>
                  </a:cubicBezTo>
                  <a:cubicBezTo>
                    <a:pt x="8414" y="2394"/>
                    <a:pt x="9340" y="3598"/>
                    <a:pt x="9340" y="3598"/>
                  </a:cubicBezTo>
                  <a:lnTo>
                    <a:pt x="11300" y="1744"/>
                  </a:lnTo>
                  <a:cubicBezTo>
                    <a:pt x="9827" y="405"/>
                    <a:pt x="7908" y="1"/>
                    <a:pt x="6127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 flipH="1">
              <a:off x="7174690" y="3210167"/>
              <a:ext cx="990786" cy="1379323"/>
            </a:xfrm>
            <a:custGeom>
              <a:avLst/>
              <a:gdLst/>
              <a:ahLst/>
              <a:cxnLst/>
              <a:rect l="l" t="t" r="r" b="b"/>
              <a:pathLst>
                <a:path w="24891" h="34652" extrusionOk="0">
                  <a:moveTo>
                    <a:pt x="16890" y="0"/>
                  </a:moveTo>
                  <a:cubicBezTo>
                    <a:pt x="15672" y="0"/>
                    <a:pt x="14284" y="130"/>
                    <a:pt x="12713" y="453"/>
                  </a:cubicBezTo>
                  <a:cubicBezTo>
                    <a:pt x="4606" y="2119"/>
                    <a:pt x="1" y="5706"/>
                    <a:pt x="2998" y="18006"/>
                  </a:cubicBezTo>
                  <a:cubicBezTo>
                    <a:pt x="5006" y="26236"/>
                    <a:pt x="8948" y="34483"/>
                    <a:pt x="9375" y="34637"/>
                  </a:cubicBezTo>
                  <a:cubicBezTo>
                    <a:pt x="9401" y="34647"/>
                    <a:pt x="9432" y="34651"/>
                    <a:pt x="9466" y="34651"/>
                  </a:cubicBezTo>
                  <a:cubicBezTo>
                    <a:pt x="9915" y="34651"/>
                    <a:pt x="11037" y="33882"/>
                    <a:pt x="12392" y="33882"/>
                  </a:cubicBezTo>
                  <a:cubicBezTo>
                    <a:pt x="12614" y="33882"/>
                    <a:pt x="12843" y="33902"/>
                    <a:pt x="13075" y="33951"/>
                  </a:cubicBezTo>
                  <a:cubicBezTo>
                    <a:pt x="13075" y="33951"/>
                    <a:pt x="15227" y="32942"/>
                    <a:pt x="16520" y="32942"/>
                  </a:cubicBezTo>
                  <a:cubicBezTo>
                    <a:pt x="16551" y="32942"/>
                    <a:pt x="16581" y="32942"/>
                    <a:pt x="16611" y="32944"/>
                  </a:cubicBezTo>
                  <a:cubicBezTo>
                    <a:pt x="16611" y="32944"/>
                    <a:pt x="18489" y="22191"/>
                    <a:pt x="21848" y="12865"/>
                  </a:cubicBezTo>
                  <a:cubicBezTo>
                    <a:pt x="24890" y="4416"/>
                    <a:pt x="24074" y="2252"/>
                    <a:pt x="24074" y="2252"/>
                  </a:cubicBezTo>
                  <a:cubicBezTo>
                    <a:pt x="24074" y="2252"/>
                    <a:pt x="21957" y="0"/>
                    <a:pt x="16890" y="0"/>
                  </a:cubicBezTo>
                  <a:close/>
                </a:path>
              </a:pathLst>
            </a:custGeom>
            <a:solidFill>
              <a:srgbClr val="493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 flipH="1">
              <a:off x="7771762" y="3382527"/>
              <a:ext cx="246672" cy="258693"/>
            </a:xfrm>
            <a:custGeom>
              <a:avLst/>
              <a:gdLst/>
              <a:ahLst/>
              <a:cxnLst/>
              <a:rect l="l" t="t" r="r" b="b"/>
              <a:pathLst>
                <a:path w="6197" h="6499" extrusionOk="0">
                  <a:moveTo>
                    <a:pt x="5148" y="1"/>
                  </a:moveTo>
                  <a:lnTo>
                    <a:pt x="1" y="6235"/>
                  </a:lnTo>
                  <a:cubicBezTo>
                    <a:pt x="1" y="6235"/>
                    <a:pt x="548" y="6499"/>
                    <a:pt x="1529" y="6499"/>
                  </a:cubicBezTo>
                  <a:cubicBezTo>
                    <a:pt x="1576" y="6499"/>
                    <a:pt x="1624" y="6498"/>
                    <a:pt x="1673" y="6497"/>
                  </a:cubicBezTo>
                  <a:cubicBezTo>
                    <a:pt x="2749" y="6466"/>
                    <a:pt x="5900" y="4381"/>
                    <a:pt x="6077" y="1981"/>
                  </a:cubicBezTo>
                  <a:cubicBezTo>
                    <a:pt x="6196" y="325"/>
                    <a:pt x="5148" y="1"/>
                    <a:pt x="5148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 flipH="1">
              <a:off x="7449175" y="3516035"/>
              <a:ext cx="198826" cy="1045717"/>
            </a:xfrm>
            <a:custGeom>
              <a:avLst/>
              <a:gdLst/>
              <a:ahLst/>
              <a:cxnLst/>
              <a:rect l="l" t="t" r="r" b="b"/>
              <a:pathLst>
                <a:path w="4995" h="26271" extrusionOk="0">
                  <a:moveTo>
                    <a:pt x="4863" y="1"/>
                  </a:moveTo>
                  <a:cubicBezTo>
                    <a:pt x="4849" y="1"/>
                    <a:pt x="4834" y="3"/>
                    <a:pt x="4820" y="9"/>
                  </a:cubicBezTo>
                  <a:cubicBezTo>
                    <a:pt x="2940" y="791"/>
                    <a:pt x="2400" y="1617"/>
                    <a:pt x="1424" y="7960"/>
                  </a:cubicBezTo>
                  <a:cubicBezTo>
                    <a:pt x="986" y="10782"/>
                    <a:pt x="969" y="13073"/>
                    <a:pt x="956" y="15497"/>
                  </a:cubicBezTo>
                  <a:cubicBezTo>
                    <a:pt x="932" y="18549"/>
                    <a:pt x="912" y="21703"/>
                    <a:pt x="14" y="26137"/>
                  </a:cubicBezTo>
                  <a:cubicBezTo>
                    <a:pt x="0" y="26199"/>
                    <a:pt x="41" y="26257"/>
                    <a:pt x="102" y="26267"/>
                  </a:cubicBezTo>
                  <a:cubicBezTo>
                    <a:pt x="113" y="26271"/>
                    <a:pt x="120" y="26271"/>
                    <a:pt x="126" y="26271"/>
                  </a:cubicBezTo>
                  <a:cubicBezTo>
                    <a:pt x="181" y="26271"/>
                    <a:pt x="229" y="26233"/>
                    <a:pt x="239" y="26181"/>
                  </a:cubicBezTo>
                  <a:cubicBezTo>
                    <a:pt x="1140" y="21724"/>
                    <a:pt x="1161" y="18559"/>
                    <a:pt x="1181" y="15497"/>
                  </a:cubicBezTo>
                  <a:cubicBezTo>
                    <a:pt x="1199" y="13080"/>
                    <a:pt x="1215" y="10800"/>
                    <a:pt x="1649" y="7994"/>
                  </a:cubicBezTo>
                  <a:cubicBezTo>
                    <a:pt x="2659" y="1443"/>
                    <a:pt x="3236" y="910"/>
                    <a:pt x="4909" y="218"/>
                  </a:cubicBezTo>
                  <a:cubicBezTo>
                    <a:pt x="4967" y="193"/>
                    <a:pt x="4994" y="125"/>
                    <a:pt x="4971" y="70"/>
                  </a:cubicBezTo>
                  <a:cubicBezTo>
                    <a:pt x="4953" y="27"/>
                    <a:pt x="4909" y="1"/>
                    <a:pt x="4863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 flipH="1">
              <a:off x="7084772" y="2677644"/>
              <a:ext cx="1141170" cy="963440"/>
            </a:xfrm>
            <a:custGeom>
              <a:avLst/>
              <a:gdLst/>
              <a:ahLst/>
              <a:cxnLst/>
              <a:rect l="l" t="t" r="r" b="b"/>
              <a:pathLst>
                <a:path w="28669" h="24204" extrusionOk="0">
                  <a:moveTo>
                    <a:pt x="16003" y="1"/>
                  </a:moveTo>
                  <a:cubicBezTo>
                    <a:pt x="12601" y="1"/>
                    <a:pt x="7444" y="1556"/>
                    <a:pt x="3596" y="7287"/>
                  </a:cubicBezTo>
                  <a:cubicBezTo>
                    <a:pt x="1" y="12646"/>
                    <a:pt x="3930" y="22427"/>
                    <a:pt x="6463" y="24157"/>
                  </a:cubicBezTo>
                  <a:cubicBezTo>
                    <a:pt x="6463" y="24157"/>
                    <a:pt x="6624" y="24203"/>
                    <a:pt x="6900" y="24203"/>
                  </a:cubicBezTo>
                  <a:cubicBezTo>
                    <a:pt x="7465" y="24203"/>
                    <a:pt x="8515" y="24012"/>
                    <a:pt x="9679" y="22853"/>
                  </a:cubicBezTo>
                  <a:cubicBezTo>
                    <a:pt x="11417" y="21123"/>
                    <a:pt x="11515" y="19614"/>
                    <a:pt x="11054" y="19180"/>
                  </a:cubicBezTo>
                  <a:cubicBezTo>
                    <a:pt x="10733" y="18876"/>
                    <a:pt x="10252" y="18064"/>
                    <a:pt x="10252" y="18064"/>
                  </a:cubicBezTo>
                  <a:cubicBezTo>
                    <a:pt x="10252" y="18064"/>
                    <a:pt x="13485" y="14463"/>
                    <a:pt x="20674" y="14364"/>
                  </a:cubicBezTo>
                  <a:cubicBezTo>
                    <a:pt x="20762" y="14362"/>
                    <a:pt x="20848" y="14362"/>
                    <a:pt x="20933" y="14362"/>
                  </a:cubicBezTo>
                  <a:cubicBezTo>
                    <a:pt x="25762" y="14362"/>
                    <a:pt x="25378" y="16231"/>
                    <a:pt x="25691" y="16231"/>
                  </a:cubicBezTo>
                  <a:cubicBezTo>
                    <a:pt x="25691" y="16231"/>
                    <a:pt x="25692" y="16231"/>
                    <a:pt x="25692" y="16231"/>
                  </a:cubicBezTo>
                  <a:cubicBezTo>
                    <a:pt x="25781" y="16228"/>
                    <a:pt x="28669" y="6037"/>
                    <a:pt x="19077" y="597"/>
                  </a:cubicBezTo>
                  <a:cubicBezTo>
                    <a:pt x="18480" y="258"/>
                    <a:pt x="17387" y="1"/>
                    <a:pt x="16003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 flipH="1">
              <a:off x="7699356" y="2945259"/>
              <a:ext cx="254633" cy="441000"/>
            </a:xfrm>
            <a:custGeom>
              <a:avLst/>
              <a:gdLst/>
              <a:ahLst/>
              <a:cxnLst/>
              <a:rect l="l" t="t" r="r" b="b"/>
              <a:pathLst>
                <a:path w="6397" h="11079" extrusionOk="0">
                  <a:moveTo>
                    <a:pt x="4485" y="1"/>
                  </a:moveTo>
                  <a:cubicBezTo>
                    <a:pt x="4485" y="1"/>
                    <a:pt x="0" y="7030"/>
                    <a:pt x="3389" y="11078"/>
                  </a:cubicBezTo>
                  <a:lnTo>
                    <a:pt x="6397" y="9074"/>
                  </a:lnTo>
                  <a:cubicBezTo>
                    <a:pt x="6397" y="9074"/>
                    <a:pt x="2396" y="6398"/>
                    <a:pt x="4485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 flipH="1">
              <a:off x="7617755" y="2672987"/>
              <a:ext cx="300130" cy="197990"/>
            </a:xfrm>
            <a:custGeom>
              <a:avLst/>
              <a:gdLst/>
              <a:ahLst/>
              <a:cxnLst/>
              <a:rect l="l" t="t" r="r" b="b"/>
              <a:pathLst>
                <a:path w="7540" h="4974" extrusionOk="0">
                  <a:moveTo>
                    <a:pt x="2830" y="0"/>
                  </a:moveTo>
                  <a:cubicBezTo>
                    <a:pt x="2830" y="0"/>
                    <a:pt x="1" y="1925"/>
                    <a:pt x="1837" y="3738"/>
                  </a:cubicBezTo>
                  <a:cubicBezTo>
                    <a:pt x="2998" y="4884"/>
                    <a:pt x="4799" y="4974"/>
                    <a:pt x="5334" y="4974"/>
                  </a:cubicBezTo>
                  <a:cubicBezTo>
                    <a:pt x="5434" y="4974"/>
                    <a:pt x="5490" y="4971"/>
                    <a:pt x="5490" y="4971"/>
                  </a:cubicBezTo>
                  <a:cubicBezTo>
                    <a:pt x="5490" y="4971"/>
                    <a:pt x="7540" y="2181"/>
                    <a:pt x="6194" y="2181"/>
                  </a:cubicBezTo>
                  <a:cubicBezTo>
                    <a:pt x="6193" y="2181"/>
                    <a:pt x="6191" y="2181"/>
                    <a:pt x="6189" y="2181"/>
                  </a:cubicBezTo>
                  <a:cubicBezTo>
                    <a:pt x="5779" y="2183"/>
                    <a:pt x="5473" y="2191"/>
                    <a:pt x="5226" y="2191"/>
                  </a:cubicBezTo>
                  <a:cubicBezTo>
                    <a:pt x="4602" y="2191"/>
                    <a:pt x="4358" y="2138"/>
                    <a:pt x="3776" y="1796"/>
                  </a:cubicBezTo>
                  <a:cubicBezTo>
                    <a:pt x="2237" y="891"/>
                    <a:pt x="2830" y="0"/>
                    <a:pt x="283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 flipH="1">
              <a:off x="7685860" y="2660607"/>
              <a:ext cx="175222" cy="110499"/>
            </a:xfrm>
            <a:custGeom>
              <a:avLst/>
              <a:gdLst/>
              <a:ahLst/>
              <a:cxnLst/>
              <a:rect l="l" t="t" r="r" b="b"/>
              <a:pathLst>
                <a:path w="4402" h="2776" extrusionOk="0">
                  <a:moveTo>
                    <a:pt x="1421" y="1"/>
                  </a:moveTo>
                  <a:lnTo>
                    <a:pt x="1421" y="1"/>
                  </a:lnTo>
                  <a:cubicBezTo>
                    <a:pt x="1421" y="1"/>
                    <a:pt x="1" y="1444"/>
                    <a:pt x="2042" y="2263"/>
                  </a:cubicBezTo>
                  <a:cubicBezTo>
                    <a:pt x="3061" y="2673"/>
                    <a:pt x="3651" y="2775"/>
                    <a:pt x="3986" y="2775"/>
                  </a:cubicBezTo>
                  <a:cubicBezTo>
                    <a:pt x="4321" y="2775"/>
                    <a:pt x="4401" y="2673"/>
                    <a:pt x="4401" y="2673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 flipH="1">
              <a:off x="7283938" y="3268124"/>
              <a:ext cx="68266" cy="151936"/>
            </a:xfrm>
            <a:custGeom>
              <a:avLst/>
              <a:gdLst/>
              <a:ahLst/>
              <a:cxnLst/>
              <a:rect l="l" t="t" r="r" b="b"/>
              <a:pathLst>
                <a:path w="1715" h="3817" extrusionOk="0">
                  <a:moveTo>
                    <a:pt x="1400" y="1"/>
                  </a:moveTo>
                  <a:cubicBezTo>
                    <a:pt x="1398" y="1"/>
                    <a:pt x="1396" y="1"/>
                    <a:pt x="1393" y="1"/>
                  </a:cubicBezTo>
                  <a:cubicBezTo>
                    <a:pt x="1332" y="7"/>
                    <a:pt x="1284" y="62"/>
                    <a:pt x="1291" y="120"/>
                  </a:cubicBezTo>
                  <a:cubicBezTo>
                    <a:pt x="1294" y="141"/>
                    <a:pt x="1485" y="2052"/>
                    <a:pt x="1294" y="2919"/>
                  </a:cubicBezTo>
                  <a:cubicBezTo>
                    <a:pt x="1161" y="3518"/>
                    <a:pt x="572" y="3593"/>
                    <a:pt x="289" y="3593"/>
                  </a:cubicBezTo>
                  <a:cubicBezTo>
                    <a:pt x="204" y="3593"/>
                    <a:pt x="147" y="3587"/>
                    <a:pt x="137" y="3585"/>
                  </a:cubicBezTo>
                  <a:cubicBezTo>
                    <a:pt x="133" y="3585"/>
                    <a:pt x="129" y="3584"/>
                    <a:pt x="125" y="3584"/>
                  </a:cubicBezTo>
                  <a:cubicBezTo>
                    <a:pt x="68" y="3584"/>
                    <a:pt x="17" y="3624"/>
                    <a:pt x="10" y="3681"/>
                  </a:cubicBezTo>
                  <a:cubicBezTo>
                    <a:pt x="1" y="3742"/>
                    <a:pt x="45" y="3800"/>
                    <a:pt x="106" y="3807"/>
                  </a:cubicBezTo>
                  <a:cubicBezTo>
                    <a:pt x="164" y="3814"/>
                    <a:pt x="226" y="3817"/>
                    <a:pt x="294" y="3817"/>
                  </a:cubicBezTo>
                  <a:cubicBezTo>
                    <a:pt x="731" y="3817"/>
                    <a:pt x="1366" y="3646"/>
                    <a:pt x="1516" y="2967"/>
                  </a:cubicBezTo>
                  <a:cubicBezTo>
                    <a:pt x="1715" y="2066"/>
                    <a:pt x="1526" y="179"/>
                    <a:pt x="1520" y="100"/>
                  </a:cubicBezTo>
                  <a:cubicBezTo>
                    <a:pt x="1513" y="41"/>
                    <a:pt x="1459" y="1"/>
                    <a:pt x="1400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 flipH="1">
              <a:off x="7319962" y="3265258"/>
              <a:ext cx="30849" cy="50075"/>
            </a:xfrm>
            <a:custGeom>
              <a:avLst/>
              <a:gdLst/>
              <a:ahLst/>
              <a:cxnLst/>
              <a:rect l="l" t="t" r="r" b="b"/>
              <a:pathLst>
                <a:path w="775" h="1258" extrusionOk="0">
                  <a:moveTo>
                    <a:pt x="389" y="1"/>
                  </a:moveTo>
                  <a:cubicBezTo>
                    <a:pt x="174" y="1"/>
                    <a:pt x="0" y="281"/>
                    <a:pt x="0" y="629"/>
                  </a:cubicBezTo>
                  <a:cubicBezTo>
                    <a:pt x="0" y="977"/>
                    <a:pt x="174" y="1257"/>
                    <a:pt x="389" y="1257"/>
                  </a:cubicBezTo>
                  <a:cubicBezTo>
                    <a:pt x="601" y="1257"/>
                    <a:pt x="774" y="977"/>
                    <a:pt x="774" y="629"/>
                  </a:cubicBezTo>
                  <a:cubicBezTo>
                    <a:pt x="774" y="281"/>
                    <a:pt x="601" y="1"/>
                    <a:pt x="389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 flipH="1">
              <a:off x="7356512" y="3298934"/>
              <a:ext cx="418152" cy="143139"/>
            </a:xfrm>
            <a:custGeom>
              <a:avLst/>
              <a:gdLst/>
              <a:ahLst/>
              <a:cxnLst/>
              <a:rect l="l" t="t" r="r" b="b"/>
              <a:pathLst>
                <a:path w="10505" h="3596" extrusionOk="0">
                  <a:moveTo>
                    <a:pt x="8827" y="0"/>
                  </a:moveTo>
                  <a:cubicBezTo>
                    <a:pt x="3844" y="0"/>
                    <a:pt x="92" y="3365"/>
                    <a:pt x="52" y="3402"/>
                  </a:cubicBezTo>
                  <a:cubicBezTo>
                    <a:pt x="4" y="3446"/>
                    <a:pt x="1" y="3514"/>
                    <a:pt x="45" y="3562"/>
                  </a:cubicBezTo>
                  <a:cubicBezTo>
                    <a:pt x="69" y="3583"/>
                    <a:pt x="100" y="3596"/>
                    <a:pt x="130" y="3596"/>
                  </a:cubicBezTo>
                  <a:cubicBezTo>
                    <a:pt x="157" y="3596"/>
                    <a:pt x="185" y="3586"/>
                    <a:pt x="206" y="3566"/>
                  </a:cubicBezTo>
                  <a:cubicBezTo>
                    <a:pt x="246" y="3528"/>
                    <a:pt x="3931" y="225"/>
                    <a:pt x="8825" y="225"/>
                  </a:cubicBezTo>
                  <a:cubicBezTo>
                    <a:pt x="9326" y="225"/>
                    <a:pt x="9840" y="260"/>
                    <a:pt x="10365" y="336"/>
                  </a:cubicBezTo>
                  <a:cubicBezTo>
                    <a:pt x="10371" y="337"/>
                    <a:pt x="10377" y="338"/>
                    <a:pt x="10383" y="338"/>
                  </a:cubicBezTo>
                  <a:cubicBezTo>
                    <a:pt x="10440" y="338"/>
                    <a:pt x="10485" y="296"/>
                    <a:pt x="10494" y="240"/>
                  </a:cubicBezTo>
                  <a:cubicBezTo>
                    <a:pt x="10505" y="179"/>
                    <a:pt x="10460" y="125"/>
                    <a:pt x="10398" y="114"/>
                  </a:cubicBezTo>
                  <a:cubicBezTo>
                    <a:pt x="9863" y="36"/>
                    <a:pt x="9338" y="0"/>
                    <a:pt x="8827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 flipH="1">
              <a:off x="7204605" y="3317324"/>
              <a:ext cx="67430" cy="43905"/>
            </a:xfrm>
            <a:custGeom>
              <a:avLst/>
              <a:gdLst/>
              <a:ahLst/>
              <a:cxnLst/>
              <a:rect l="l" t="t" r="r" b="b"/>
              <a:pathLst>
                <a:path w="1694" h="1103" extrusionOk="0">
                  <a:moveTo>
                    <a:pt x="131" y="1"/>
                  </a:moveTo>
                  <a:cubicBezTo>
                    <a:pt x="79" y="1"/>
                    <a:pt x="32" y="32"/>
                    <a:pt x="18" y="82"/>
                  </a:cubicBezTo>
                  <a:cubicBezTo>
                    <a:pt x="0" y="140"/>
                    <a:pt x="38" y="202"/>
                    <a:pt x="96" y="219"/>
                  </a:cubicBezTo>
                  <a:cubicBezTo>
                    <a:pt x="106" y="222"/>
                    <a:pt x="1089" y="488"/>
                    <a:pt x="1469" y="1055"/>
                  </a:cubicBezTo>
                  <a:cubicBezTo>
                    <a:pt x="1492" y="1086"/>
                    <a:pt x="1527" y="1103"/>
                    <a:pt x="1564" y="1103"/>
                  </a:cubicBezTo>
                  <a:cubicBezTo>
                    <a:pt x="1588" y="1103"/>
                    <a:pt x="1609" y="1100"/>
                    <a:pt x="1629" y="1086"/>
                  </a:cubicBezTo>
                  <a:cubicBezTo>
                    <a:pt x="1680" y="1052"/>
                    <a:pt x="1694" y="983"/>
                    <a:pt x="1659" y="933"/>
                  </a:cubicBezTo>
                  <a:cubicBezTo>
                    <a:pt x="1233" y="298"/>
                    <a:pt x="202" y="17"/>
                    <a:pt x="158" y="3"/>
                  </a:cubicBezTo>
                  <a:cubicBezTo>
                    <a:pt x="149" y="2"/>
                    <a:pt x="140" y="1"/>
                    <a:pt x="131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 flipH="1">
              <a:off x="7663049" y="3302636"/>
              <a:ext cx="57677" cy="86456"/>
            </a:xfrm>
            <a:custGeom>
              <a:avLst/>
              <a:gdLst/>
              <a:ahLst/>
              <a:cxnLst/>
              <a:rect l="l" t="t" r="r" b="b"/>
              <a:pathLst>
                <a:path w="1449" h="2172" extrusionOk="0">
                  <a:moveTo>
                    <a:pt x="704" y="1"/>
                  </a:moveTo>
                  <a:lnTo>
                    <a:pt x="1" y="486"/>
                  </a:lnTo>
                  <a:cubicBezTo>
                    <a:pt x="1" y="486"/>
                    <a:pt x="15" y="1404"/>
                    <a:pt x="864" y="2172"/>
                  </a:cubicBezTo>
                  <a:lnTo>
                    <a:pt x="1449" y="1735"/>
                  </a:lnTo>
                  <a:cubicBezTo>
                    <a:pt x="1449" y="1735"/>
                    <a:pt x="745" y="963"/>
                    <a:pt x="704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 flipH="1">
              <a:off x="7658431" y="3298178"/>
              <a:ext cx="66793" cy="95293"/>
            </a:xfrm>
            <a:custGeom>
              <a:avLst/>
              <a:gdLst/>
              <a:ahLst/>
              <a:cxnLst/>
              <a:rect l="l" t="t" r="r" b="b"/>
              <a:pathLst>
                <a:path w="1678" h="2394" extrusionOk="0">
                  <a:moveTo>
                    <a:pt x="718" y="317"/>
                  </a:moveTo>
                  <a:cubicBezTo>
                    <a:pt x="814" y="1031"/>
                    <a:pt x="1223" y="1611"/>
                    <a:pt x="1398" y="1830"/>
                  </a:cubicBezTo>
                  <a:lnTo>
                    <a:pt x="984" y="2137"/>
                  </a:lnTo>
                  <a:cubicBezTo>
                    <a:pt x="366" y="1533"/>
                    <a:pt x="254" y="850"/>
                    <a:pt x="234" y="652"/>
                  </a:cubicBezTo>
                  <a:lnTo>
                    <a:pt x="718" y="317"/>
                  </a:lnTo>
                  <a:close/>
                  <a:moveTo>
                    <a:pt x="814" y="0"/>
                  </a:moveTo>
                  <a:cubicBezTo>
                    <a:pt x="791" y="0"/>
                    <a:pt x="768" y="7"/>
                    <a:pt x="749" y="21"/>
                  </a:cubicBezTo>
                  <a:lnTo>
                    <a:pt x="49" y="505"/>
                  </a:lnTo>
                  <a:cubicBezTo>
                    <a:pt x="18" y="525"/>
                    <a:pt x="1" y="560"/>
                    <a:pt x="1" y="598"/>
                  </a:cubicBezTo>
                  <a:cubicBezTo>
                    <a:pt x="1" y="639"/>
                    <a:pt x="25" y="1574"/>
                    <a:pt x="899" y="2366"/>
                  </a:cubicBezTo>
                  <a:cubicBezTo>
                    <a:pt x="919" y="2383"/>
                    <a:pt x="947" y="2393"/>
                    <a:pt x="977" y="2393"/>
                  </a:cubicBezTo>
                  <a:cubicBezTo>
                    <a:pt x="1001" y="2393"/>
                    <a:pt x="1025" y="2386"/>
                    <a:pt x="1045" y="2373"/>
                  </a:cubicBezTo>
                  <a:lnTo>
                    <a:pt x="1630" y="1935"/>
                  </a:lnTo>
                  <a:cubicBezTo>
                    <a:pt x="1657" y="1918"/>
                    <a:pt x="1674" y="1888"/>
                    <a:pt x="1674" y="1857"/>
                  </a:cubicBezTo>
                  <a:cubicBezTo>
                    <a:pt x="1677" y="1826"/>
                    <a:pt x="1667" y="1795"/>
                    <a:pt x="1647" y="1772"/>
                  </a:cubicBezTo>
                  <a:cubicBezTo>
                    <a:pt x="1639" y="1765"/>
                    <a:pt x="971" y="1017"/>
                    <a:pt x="930" y="109"/>
                  </a:cubicBezTo>
                  <a:cubicBezTo>
                    <a:pt x="930" y="68"/>
                    <a:pt x="902" y="31"/>
                    <a:pt x="865" y="13"/>
                  </a:cubicBezTo>
                  <a:cubicBezTo>
                    <a:pt x="849" y="4"/>
                    <a:pt x="831" y="0"/>
                    <a:pt x="814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 flipH="1">
              <a:off x="7460318" y="3240977"/>
              <a:ext cx="49119" cy="80884"/>
            </a:xfrm>
            <a:custGeom>
              <a:avLst/>
              <a:gdLst/>
              <a:ahLst/>
              <a:cxnLst/>
              <a:rect l="l" t="t" r="r" b="b"/>
              <a:pathLst>
                <a:path w="1234" h="2032" extrusionOk="0">
                  <a:moveTo>
                    <a:pt x="1233" y="0"/>
                  </a:moveTo>
                  <a:lnTo>
                    <a:pt x="390" y="147"/>
                  </a:lnTo>
                  <a:cubicBezTo>
                    <a:pt x="390" y="147"/>
                    <a:pt x="1" y="983"/>
                    <a:pt x="434" y="2031"/>
                  </a:cubicBezTo>
                  <a:lnTo>
                    <a:pt x="1154" y="1877"/>
                  </a:lnTo>
                  <a:cubicBezTo>
                    <a:pt x="1154" y="1877"/>
                    <a:pt x="855" y="888"/>
                    <a:pt x="123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 flipH="1">
              <a:off x="7455422" y="3236519"/>
              <a:ext cx="58752" cy="89681"/>
            </a:xfrm>
            <a:custGeom>
              <a:avLst/>
              <a:gdLst/>
              <a:ahLst/>
              <a:cxnLst/>
              <a:rect l="l" t="t" r="r" b="b"/>
              <a:pathLst>
                <a:path w="1476" h="2253" extrusionOk="0">
                  <a:moveTo>
                    <a:pt x="1178" y="256"/>
                  </a:moveTo>
                  <a:lnTo>
                    <a:pt x="1178" y="256"/>
                  </a:lnTo>
                  <a:cubicBezTo>
                    <a:pt x="953" y="941"/>
                    <a:pt x="1073" y="1634"/>
                    <a:pt x="1134" y="1907"/>
                  </a:cubicBezTo>
                  <a:lnTo>
                    <a:pt x="625" y="2013"/>
                  </a:lnTo>
                  <a:cubicBezTo>
                    <a:pt x="325" y="1211"/>
                    <a:pt x="523" y="546"/>
                    <a:pt x="591" y="358"/>
                  </a:cubicBezTo>
                  <a:lnTo>
                    <a:pt x="1178" y="256"/>
                  </a:lnTo>
                  <a:close/>
                  <a:moveTo>
                    <a:pt x="1352" y="1"/>
                  </a:moveTo>
                  <a:cubicBezTo>
                    <a:pt x="1345" y="1"/>
                    <a:pt x="1338" y="1"/>
                    <a:pt x="1332" y="3"/>
                  </a:cubicBezTo>
                  <a:lnTo>
                    <a:pt x="489" y="149"/>
                  </a:lnTo>
                  <a:cubicBezTo>
                    <a:pt x="451" y="157"/>
                    <a:pt x="421" y="177"/>
                    <a:pt x="403" y="211"/>
                  </a:cubicBezTo>
                  <a:cubicBezTo>
                    <a:pt x="386" y="248"/>
                    <a:pt x="0" y="1105"/>
                    <a:pt x="448" y="2184"/>
                  </a:cubicBezTo>
                  <a:cubicBezTo>
                    <a:pt x="465" y="2225"/>
                    <a:pt x="509" y="2252"/>
                    <a:pt x="553" y="2252"/>
                  </a:cubicBezTo>
                  <a:lnTo>
                    <a:pt x="577" y="2252"/>
                  </a:lnTo>
                  <a:lnTo>
                    <a:pt x="1298" y="2099"/>
                  </a:lnTo>
                  <a:cubicBezTo>
                    <a:pt x="1328" y="2095"/>
                    <a:pt x="1355" y="2074"/>
                    <a:pt x="1373" y="2047"/>
                  </a:cubicBezTo>
                  <a:cubicBezTo>
                    <a:pt x="1387" y="2020"/>
                    <a:pt x="1393" y="1989"/>
                    <a:pt x="1383" y="1959"/>
                  </a:cubicBezTo>
                  <a:cubicBezTo>
                    <a:pt x="1380" y="1948"/>
                    <a:pt x="1100" y="996"/>
                    <a:pt x="1458" y="153"/>
                  </a:cubicBezTo>
                  <a:cubicBezTo>
                    <a:pt x="1475" y="116"/>
                    <a:pt x="1468" y="75"/>
                    <a:pt x="1441" y="40"/>
                  </a:cubicBezTo>
                  <a:cubicBezTo>
                    <a:pt x="1421" y="15"/>
                    <a:pt x="1386" y="1"/>
                    <a:pt x="1352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 flipH="1">
              <a:off x="7960238" y="3657028"/>
              <a:ext cx="9673" cy="26669"/>
            </a:xfrm>
            <a:custGeom>
              <a:avLst/>
              <a:gdLst/>
              <a:ahLst/>
              <a:cxnLst/>
              <a:rect l="l" t="t" r="r" b="b"/>
              <a:pathLst>
                <a:path w="243" h="670" extrusionOk="0">
                  <a:moveTo>
                    <a:pt x="123" y="0"/>
                  </a:moveTo>
                  <a:cubicBezTo>
                    <a:pt x="120" y="0"/>
                    <a:pt x="116" y="0"/>
                    <a:pt x="113" y="1"/>
                  </a:cubicBezTo>
                  <a:cubicBezTo>
                    <a:pt x="48" y="4"/>
                    <a:pt x="0" y="51"/>
                    <a:pt x="0" y="117"/>
                  </a:cubicBezTo>
                  <a:cubicBezTo>
                    <a:pt x="0" y="117"/>
                    <a:pt x="3" y="270"/>
                    <a:pt x="14" y="563"/>
                  </a:cubicBezTo>
                  <a:cubicBezTo>
                    <a:pt x="14" y="622"/>
                    <a:pt x="65" y="670"/>
                    <a:pt x="126" y="670"/>
                  </a:cubicBezTo>
                  <a:lnTo>
                    <a:pt x="130" y="670"/>
                  </a:lnTo>
                  <a:cubicBezTo>
                    <a:pt x="195" y="670"/>
                    <a:pt x="243" y="615"/>
                    <a:pt x="243" y="554"/>
                  </a:cubicBezTo>
                  <a:cubicBezTo>
                    <a:pt x="233" y="267"/>
                    <a:pt x="229" y="113"/>
                    <a:pt x="229" y="113"/>
                  </a:cubicBezTo>
                  <a:cubicBezTo>
                    <a:pt x="229" y="55"/>
                    <a:pt x="180" y="0"/>
                    <a:pt x="12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 flipH="1">
              <a:off x="7790788" y="3710248"/>
              <a:ext cx="177212" cy="807206"/>
            </a:xfrm>
            <a:custGeom>
              <a:avLst/>
              <a:gdLst/>
              <a:ahLst/>
              <a:cxnLst/>
              <a:rect l="l" t="t" r="r" b="b"/>
              <a:pathLst>
                <a:path w="4452" h="20279" extrusionOk="0">
                  <a:moveTo>
                    <a:pt x="123" y="1"/>
                  </a:moveTo>
                  <a:cubicBezTo>
                    <a:pt x="120" y="1"/>
                    <a:pt x="116" y="1"/>
                    <a:pt x="113" y="1"/>
                  </a:cubicBezTo>
                  <a:cubicBezTo>
                    <a:pt x="51" y="5"/>
                    <a:pt x="0" y="56"/>
                    <a:pt x="4" y="118"/>
                  </a:cubicBezTo>
                  <a:cubicBezTo>
                    <a:pt x="21" y="384"/>
                    <a:pt x="37" y="685"/>
                    <a:pt x="58" y="1016"/>
                  </a:cubicBezTo>
                  <a:cubicBezTo>
                    <a:pt x="62" y="1074"/>
                    <a:pt x="113" y="1118"/>
                    <a:pt x="174" y="1118"/>
                  </a:cubicBezTo>
                  <a:lnTo>
                    <a:pt x="181" y="1118"/>
                  </a:lnTo>
                  <a:cubicBezTo>
                    <a:pt x="242" y="1115"/>
                    <a:pt x="290" y="1060"/>
                    <a:pt x="287" y="998"/>
                  </a:cubicBezTo>
                  <a:cubicBezTo>
                    <a:pt x="267" y="671"/>
                    <a:pt x="246" y="370"/>
                    <a:pt x="232" y="107"/>
                  </a:cubicBezTo>
                  <a:cubicBezTo>
                    <a:pt x="229" y="49"/>
                    <a:pt x="180" y="1"/>
                    <a:pt x="123" y="1"/>
                  </a:cubicBezTo>
                  <a:close/>
                  <a:moveTo>
                    <a:pt x="241" y="1786"/>
                  </a:moveTo>
                  <a:cubicBezTo>
                    <a:pt x="237" y="1786"/>
                    <a:pt x="233" y="1786"/>
                    <a:pt x="229" y="1787"/>
                  </a:cubicBezTo>
                  <a:cubicBezTo>
                    <a:pt x="168" y="1794"/>
                    <a:pt x="119" y="1845"/>
                    <a:pt x="123" y="1906"/>
                  </a:cubicBezTo>
                  <a:cubicBezTo>
                    <a:pt x="147" y="2190"/>
                    <a:pt x="174" y="2487"/>
                    <a:pt x="201" y="2801"/>
                  </a:cubicBezTo>
                  <a:cubicBezTo>
                    <a:pt x="209" y="2859"/>
                    <a:pt x="256" y="2903"/>
                    <a:pt x="314" y="2903"/>
                  </a:cubicBezTo>
                  <a:cubicBezTo>
                    <a:pt x="317" y="2903"/>
                    <a:pt x="321" y="2900"/>
                    <a:pt x="324" y="2900"/>
                  </a:cubicBezTo>
                  <a:cubicBezTo>
                    <a:pt x="390" y="2897"/>
                    <a:pt x="434" y="2842"/>
                    <a:pt x="431" y="2780"/>
                  </a:cubicBezTo>
                  <a:cubicBezTo>
                    <a:pt x="399" y="2470"/>
                    <a:pt x="376" y="2172"/>
                    <a:pt x="352" y="1889"/>
                  </a:cubicBezTo>
                  <a:cubicBezTo>
                    <a:pt x="349" y="1831"/>
                    <a:pt x="300" y="1786"/>
                    <a:pt x="241" y="1786"/>
                  </a:cubicBezTo>
                  <a:close/>
                  <a:moveTo>
                    <a:pt x="402" y="3568"/>
                  </a:moveTo>
                  <a:cubicBezTo>
                    <a:pt x="398" y="3568"/>
                    <a:pt x="394" y="3568"/>
                    <a:pt x="390" y="3568"/>
                  </a:cubicBezTo>
                  <a:cubicBezTo>
                    <a:pt x="328" y="3576"/>
                    <a:pt x="283" y="3630"/>
                    <a:pt x="290" y="3691"/>
                  </a:cubicBezTo>
                  <a:cubicBezTo>
                    <a:pt x="317" y="3978"/>
                    <a:pt x="352" y="4276"/>
                    <a:pt x="385" y="4583"/>
                  </a:cubicBezTo>
                  <a:cubicBezTo>
                    <a:pt x="393" y="4638"/>
                    <a:pt x="444" y="4682"/>
                    <a:pt x="499" y="4682"/>
                  </a:cubicBezTo>
                  <a:lnTo>
                    <a:pt x="512" y="4682"/>
                  </a:lnTo>
                  <a:cubicBezTo>
                    <a:pt x="577" y="4674"/>
                    <a:pt x="621" y="4617"/>
                    <a:pt x="615" y="4556"/>
                  </a:cubicBezTo>
                  <a:cubicBezTo>
                    <a:pt x="577" y="4252"/>
                    <a:pt x="546" y="3954"/>
                    <a:pt x="516" y="3668"/>
                  </a:cubicBezTo>
                  <a:cubicBezTo>
                    <a:pt x="509" y="3610"/>
                    <a:pt x="461" y="3568"/>
                    <a:pt x="402" y="3568"/>
                  </a:cubicBezTo>
                  <a:close/>
                  <a:moveTo>
                    <a:pt x="612" y="5346"/>
                  </a:moveTo>
                  <a:cubicBezTo>
                    <a:pt x="606" y="5346"/>
                    <a:pt x="600" y="5346"/>
                    <a:pt x="594" y="5347"/>
                  </a:cubicBezTo>
                  <a:cubicBezTo>
                    <a:pt x="533" y="5354"/>
                    <a:pt x="488" y="5409"/>
                    <a:pt x="495" y="5470"/>
                  </a:cubicBezTo>
                  <a:cubicBezTo>
                    <a:pt x="533" y="5760"/>
                    <a:pt x="570" y="6057"/>
                    <a:pt x="615" y="6358"/>
                  </a:cubicBezTo>
                  <a:cubicBezTo>
                    <a:pt x="621" y="6415"/>
                    <a:pt x="669" y="6456"/>
                    <a:pt x="727" y="6456"/>
                  </a:cubicBezTo>
                  <a:cubicBezTo>
                    <a:pt x="730" y="6456"/>
                    <a:pt x="738" y="6453"/>
                    <a:pt x="741" y="6453"/>
                  </a:cubicBezTo>
                  <a:cubicBezTo>
                    <a:pt x="806" y="6447"/>
                    <a:pt x="847" y="6388"/>
                    <a:pt x="840" y="6327"/>
                  </a:cubicBezTo>
                  <a:cubicBezTo>
                    <a:pt x="799" y="6026"/>
                    <a:pt x="758" y="5733"/>
                    <a:pt x="721" y="5443"/>
                  </a:cubicBezTo>
                  <a:cubicBezTo>
                    <a:pt x="714" y="5387"/>
                    <a:pt x="666" y="5346"/>
                    <a:pt x="612" y="5346"/>
                  </a:cubicBezTo>
                  <a:close/>
                  <a:moveTo>
                    <a:pt x="859" y="7118"/>
                  </a:moveTo>
                  <a:cubicBezTo>
                    <a:pt x="853" y="7118"/>
                    <a:pt x="846" y="7118"/>
                    <a:pt x="840" y="7119"/>
                  </a:cubicBezTo>
                  <a:cubicBezTo>
                    <a:pt x="775" y="7129"/>
                    <a:pt x="734" y="7184"/>
                    <a:pt x="741" y="7245"/>
                  </a:cubicBezTo>
                  <a:cubicBezTo>
                    <a:pt x="785" y="7535"/>
                    <a:pt x="833" y="7833"/>
                    <a:pt x="881" y="8129"/>
                  </a:cubicBezTo>
                  <a:cubicBezTo>
                    <a:pt x="891" y="8184"/>
                    <a:pt x="939" y="8225"/>
                    <a:pt x="993" y="8225"/>
                  </a:cubicBezTo>
                  <a:lnTo>
                    <a:pt x="1014" y="8225"/>
                  </a:lnTo>
                  <a:cubicBezTo>
                    <a:pt x="1075" y="8215"/>
                    <a:pt x="1116" y="8156"/>
                    <a:pt x="1106" y="8095"/>
                  </a:cubicBezTo>
                  <a:cubicBezTo>
                    <a:pt x="1058" y="7798"/>
                    <a:pt x="1011" y="7501"/>
                    <a:pt x="970" y="7211"/>
                  </a:cubicBezTo>
                  <a:cubicBezTo>
                    <a:pt x="960" y="7159"/>
                    <a:pt x="913" y="7118"/>
                    <a:pt x="859" y="7118"/>
                  </a:cubicBezTo>
                  <a:close/>
                  <a:moveTo>
                    <a:pt x="1146" y="8882"/>
                  </a:moveTo>
                  <a:cubicBezTo>
                    <a:pt x="1140" y="8882"/>
                    <a:pt x="1133" y="8883"/>
                    <a:pt x="1127" y="8884"/>
                  </a:cubicBezTo>
                  <a:cubicBezTo>
                    <a:pt x="1065" y="8894"/>
                    <a:pt x="1020" y="8952"/>
                    <a:pt x="1034" y="9013"/>
                  </a:cubicBezTo>
                  <a:cubicBezTo>
                    <a:pt x="1086" y="9303"/>
                    <a:pt x="1140" y="9597"/>
                    <a:pt x="1195" y="9894"/>
                  </a:cubicBezTo>
                  <a:cubicBezTo>
                    <a:pt x="1205" y="9949"/>
                    <a:pt x="1253" y="9987"/>
                    <a:pt x="1307" y="9987"/>
                  </a:cubicBezTo>
                  <a:cubicBezTo>
                    <a:pt x="1315" y="9987"/>
                    <a:pt x="1321" y="9987"/>
                    <a:pt x="1328" y="9983"/>
                  </a:cubicBezTo>
                  <a:cubicBezTo>
                    <a:pt x="1389" y="9973"/>
                    <a:pt x="1430" y="9915"/>
                    <a:pt x="1420" y="9853"/>
                  </a:cubicBezTo>
                  <a:cubicBezTo>
                    <a:pt x="1362" y="9560"/>
                    <a:pt x="1311" y="9266"/>
                    <a:pt x="1260" y="8976"/>
                  </a:cubicBezTo>
                  <a:cubicBezTo>
                    <a:pt x="1247" y="8921"/>
                    <a:pt x="1200" y="8882"/>
                    <a:pt x="1146" y="8882"/>
                  </a:cubicBezTo>
                  <a:close/>
                  <a:moveTo>
                    <a:pt x="1480" y="10640"/>
                  </a:moveTo>
                  <a:cubicBezTo>
                    <a:pt x="1473" y="10640"/>
                    <a:pt x="1465" y="10641"/>
                    <a:pt x="1458" y="10642"/>
                  </a:cubicBezTo>
                  <a:cubicBezTo>
                    <a:pt x="1396" y="10655"/>
                    <a:pt x="1356" y="10713"/>
                    <a:pt x="1369" y="10775"/>
                  </a:cubicBezTo>
                  <a:cubicBezTo>
                    <a:pt x="1427" y="11065"/>
                    <a:pt x="1492" y="11356"/>
                    <a:pt x="1557" y="11652"/>
                  </a:cubicBezTo>
                  <a:cubicBezTo>
                    <a:pt x="1567" y="11704"/>
                    <a:pt x="1614" y="11737"/>
                    <a:pt x="1666" y="11737"/>
                  </a:cubicBezTo>
                  <a:lnTo>
                    <a:pt x="1690" y="11737"/>
                  </a:lnTo>
                  <a:cubicBezTo>
                    <a:pt x="1751" y="11724"/>
                    <a:pt x="1792" y="11666"/>
                    <a:pt x="1778" y="11605"/>
                  </a:cubicBezTo>
                  <a:cubicBezTo>
                    <a:pt x="1714" y="11311"/>
                    <a:pt x="1652" y="11021"/>
                    <a:pt x="1594" y="10731"/>
                  </a:cubicBezTo>
                  <a:cubicBezTo>
                    <a:pt x="1582" y="10676"/>
                    <a:pt x="1535" y="10640"/>
                    <a:pt x="1480" y="10640"/>
                  </a:cubicBezTo>
                  <a:close/>
                  <a:moveTo>
                    <a:pt x="1865" y="12390"/>
                  </a:moveTo>
                  <a:cubicBezTo>
                    <a:pt x="1856" y="12390"/>
                    <a:pt x="1848" y="12391"/>
                    <a:pt x="1840" y="12393"/>
                  </a:cubicBezTo>
                  <a:cubicBezTo>
                    <a:pt x="1778" y="12407"/>
                    <a:pt x="1741" y="12465"/>
                    <a:pt x="1754" y="12526"/>
                  </a:cubicBezTo>
                  <a:cubicBezTo>
                    <a:pt x="1823" y="12816"/>
                    <a:pt x="1891" y="13106"/>
                    <a:pt x="1967" y="13396"/>
                  </a:cubicBezTo>
                  <a:cubicBezTo>
                    <a:pt x="1980" y="13448"/>
                    <a:pt x="2024" y="13482"/>
                    <a:pt x="2076" y="13482"/>
                  </a:cubicBezTo>
                  <a:cubicBezTo>
                    <a:pt x="2085" y="13482"/>
                    <a:pt x="2096" y="13482"/>
                    <a:pt x="2103" y="13478"/>
                  </a:cubicBezTo>
                  <a:cubicBezTo>
                    <a:pt x="2164" y="13465"/>
                    <a:pt x="2202" y="13404"/>
                    <a:pt x="2188" y="13346"/>
                  </a:cubicBezTo>
                  <a:cubicBezTo>
                    <a:pt x="2117" y="13052"/>
                    <a:pt x="2045" y="12765"/>
                    <a:pt x="1977" y="12475"/>
                  </a:cubicBezTo>
                  <a:cubicBezTo>
                    <a:pt x="1964" y="12425"/>
                    <a:pt x="1917" y="12390"/>
                    <a:pt x="1865" y="12390"/>
                  </a:cubicBezTo>
                  <a:close/>
                  <a:moveTo>
                    <a:pt x="2306" y="14126"/>
                  </a:moveTo>
                  <a:cubicBezTo>
                    <a:pt x="2295" y="14126"/>
                    <a:pt x="2285" y="14127"/>
                    <a:pt x="2274" y="14130"/>
                  </a:cubicBezTo>
                  <a:cubicBezTo>
                    <a:pt x="2212" y="14144"/>
                    <a:pt x="2175" y="14206"/>
                    <a:pt x="2192" y="14264"/>
                  </a:cubicBezTo>
                  <a:cubicBezTo>
                    <a:pt x="2270" y="14554"/>
                    <a:pt x="2348" y="14841"/>
                    <a:pt x="2430" y="15131"/>
                  </a:cubicBezTo>
                  <a:cubicBezTo>
                    <a:pt x="2444" y="15178"/>
                    <a:pt x="2492" y="15213"/>
                    <a:pt x="2543" y="15213"/>
                  </a:cubicBezTo>
                  <a:cubicBezTo>
                    <a:pt x="2553" y="15213"/>
                    <a:pt x="2564" y="15209"/>
                    <a:pt x="2574" y="15206"/>
                  </a:cubicBezTo>
                  <a:cubicBezTo>
                    <a:pt x="2632" y="15189"/>
                    <a:pt x="2670" y="15128"/>
                    <a:pt x="2652" y="15069"/>
                  </a:cubicBezTo>
                  <a:cubicBezTo>
                    <a:pt x="2570" y="14783"/>
                    <a:pt x="2489" y="14496"/>
                    <a:pt x="2413" y="14209"/>
                  </a:cubicBezTo>
                  <a:cubicBezTo>
                    <a:pt x="2400" y="14158"/>
                    <a:pt x="2355" y="14126"/>
                    <a:pt x="2306" y="14126"/>
                  </a:cubicBezTo>
                  <a:close/>
                  <a:moveTo>
                    <a:pt x="2795" y="15846"/>
                  </a:moveTo>
                  <a:cubicBezTo>
                    <a:pt x="2784" y="15846"/>
                    <a:pt x="2773" y="15848"/>
                    <a:pt x="2761" y="15851"/>
                  </a:cubicBezTo>
                  <a:cubicBezTo>
                    <a:pt x="2704" y="15868"/>
                    <a:pt x="2670" y="15930"/>
                    <a:pt x="2687" y="15988"/>
                  </a:cubicBezTo>
                  <a:cubicBezTo>
                    <a:pt x="2775" y="16275"/>
                    <a:pt x="2864" y="16561"/>
                    <a:pt x="2956" y="16845"/>
                  </a:cubicBezTo>
                  <a:cubicBezTo>
                    <a:pt x="2974" y="16892"/>
                    <a:pt x="3018" y="16923"/>
                    <a:pt x="3065" y="16923"/>
                  </a:cubicBezTo>
                  <a:cubicBezTo>
                    <a:pt x="3076" y="16923"/>
                    <a:pt x="3089" y="16919"/>
                    <a:pt x="3100" y="16916"/>
                  </a:cubicBezTo>
                  <a:cubicBezTo>
                    <a:pt x="3161" y="16899"/>
                    <a:pt x="3196" y="16834"/>
                    <a:pt x="3175" y="16776"/>
                  </a:cubicBezTo>
                  <a:cubicBezTo>
                    <a:pt x="3083" y="16492"/>
                    <a:pt x="2994" y="16210"/>
                    <a:pt x="2905" y="15926"/>
                  </a:cubicBezTo>
                  <a:cubicBezTo>
                    <a:pt x="2891" y="15876"/>
                    <a:pt x="2845" y="15846"/>
                    <a:pt x="2795" y="15846"/>
                  </a:cubicBezTo>
                  <a:close/>
                  <a:moveTo>
                    <a:pt x="3353" y="17548"/>
                  </a:moveTo>
                  <a:cubicBezTo>
                    <a:pt x="3340" y="17548"/>
                    <a:pt x="3327" y="17550"/>
                    <a:pt x="3314" y="17554"/>
                  </a:cubicBezTo>
                  <a:cubicBezTo>
                    <a:pt x="3257" y="17571"/>
                    <a:pt x="3223" y="17636"/>
                    <a:pt x="3243" y="17694"/>
                  </a:cubicBezTo>
                  <a:cubicBezTo>
                    <a:pt x="3342" y="17978"/>
                    <a:pt x="3445" y="18258"/>
                    <a:pt x="3550" y="18541"/>
                  </a:cubicBezTo>
                  <a:cubicBezTo>
                    <a:pt x="3568" y="18586"/>
                    <a:pt x="3612" y="18613"/>
                    <a:pt x="3656" y="18613"/>
                  </a:cubicBezTo>
                  <a:cubicBezTo>
                    <a:pt x="3670" y="18613"/>
                    <a:pt x="3683" y="18613"/>
                    <a:pt x="3697" y="18606"/>
                  </a:cubicBezTo>
                  <a:cubicBezTo>
                    <a:pt x="3755" y="18586"/>
                    <a:pt x="3785" y="18520"/>
                    <a:pt x="3765" y="18463"/>
                  </a:cubicBezTo>
                  <a:cubicBezTo>
                    <a:pt x="3659" y="18186"/>
                    <a:pt x="3560" y="17902"/>
                    <a:pt x="3462" y="17623"/>
                  </a:cubicBezTo>
                  <a:cubicBezTo>
                    <a:pt x="3446" y="17577"/>
                    <a:pt x="3401" y="17548"/>
                    <a:pt x="3353" y="17548"/>
                  </a:cubicBezTo>
                  <a:close/>
                  <a:moveTo>
                    <a:pt x="3979" y="19227"/>
                  </a:moveTo>
                  <a:cubicBezTo>
                    <a:pt x="3966" y="19227"/>
                    <a:pt x="3952" y="19229"/>
                    <a:pt x="3939" y="19234"/>
                  </a:cubicBezTo>
                  <a:cubicBezTo>
                    <a:pt x="3881" y="19257"/>
                    <a:pt x="3851" y="19323"/>
                    <a:pt x="3875" y="19380"/>
                  </a:cubicBezTo>
                  <a:cubicBezTo>
                    <a:pt x="3984" y="19657"/>
                    <a:pt x="4100" y="19937"/>
                    <a:pt x="4216" y="20210"/>
                  </a:cubicBezTo>
                  <a:cubicBezTo>
                    <a:pt x="4236" y="20255"/>
                    <a:pt x="4277" y="20278"/>
                    <a:pt x="4322" y="20278"/>
                  </a:cubicBezTo>
                  <a:cubicBezTo>
                    <a:pt x="4338" y="20278"/>
                    <a:pt x="4352" y="20278"/>
                    <a:pt x="4366" y="20272"/>
                  </a:cubicBezTo>
                  <a:cubicBezTo>
                    <a:pt x="4424" y="20248"/>
                    <a:pt x="4452" y="20183"/>
                    <a:pt x="4428" y="20125"/>
                  </a:cubicBezTo>
                  <a:cubicBezTo>
                    <a:pt x="4311" y="19851"/>
                    <a:pt x="4199" y="19575"/>
                    <a:pt x="4086" y="19298"/>
                  </a:cubicBezTo>
                  <a:cubicBezTo>
                    <a:pt x="4068" y="19254"/>
                    <a:pt x="4024" y="19227"/>
                    <a:pt x="3979" y="19227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 flipH="1">
              <a:off x="7768892" y="4540917"/>
              <a:ext cx="17992" cy="25077"/>
            </a:xfrm>
            <a:custGeom>
              <a:avLst/>
              <a:gdLst/>
              <a:ahLst/>
              <a:cxnLst/>
              <a:rect l="l" t="t" r="r" b="b"/>
              <a:pathLst>
                <a:path w="452" h="630" extrusionOk="0">
                  <a:moveTo>
                    <a:pt x="134" y="1"/>
                  </a:moveTo>
                  <a:cubicBezTo>
                    <a:pt x="118" y="1"/>
                    <a:pt x="102" y="4"/>
                    <a:pt x="86" y="12"/>
                  </a:cubicBezTo>
                  <a:cubicBezTo>
                    <a:pt x="28" y="35"/>
                    <a:pt x="1" y="103"/>
                    <a:pt x="28" y="158"/>
                  </a:cubicBezTo>
                  <a:cubicBezTo>
                    <a:pt x="89" y="294"/>
                    <a:pt x="154" y="431"/>
                    <a:pt x="219" y="565"/>
                  </a:cubicBezTo>
                  <a:cubicBezTo>
                    <a:pt x="236" y="606"/>
                    <a:pt x="277" y="629"/>
                    <a:pt x="321" y="629"/>
                  </a:cubicBezTo>
                  <a:cubicBezTo>
                    <a:pt x="338" y="629"/>
                    <a:pt x="352" y="626"/>
                    <a:pt x="369" y="619"/>
                  </a:cubicBezTo>
                  <a:cubicBezTo>
                    <a:pt x="427" y="595"/>
                    <a:pt x="451" y="527"/>
                    <a:pt x="423" y="472"/>
                  </a:cubicBezTo>
                  <a:cubicBezTo>
                    <a:pt x="362" y="339"/>
                    <a:pt x="297" y="203"/>
                    <a:pt x="236" y="66"/>
                  </a:cubicBezTo>
                  <a:cubicBezTo>
                    <a:pt x="218" y="26"/>
                    <a:pt x="177" y="1"/>
                    <a:pt x="134" y="1"/>
                  </a:cubicBezTo>
                  <a:close/>
                </a:path>
              </a:pathLst>
            </a:custGeom>
            <a:solidFill>
              <a:srgbClr val="859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 flipH="1">
              <a:off x="7260934" y="2688829"/>
              <a:ext cx="238591" cy="197154"/>
            </a:xfrm>
            <a:custGeom>
              <a:avLst/>
              <a:gdLst/>
              <a:ahLst/>
              <a:cxnLst/>
              <a:rect l="l" t="t" r="r" b="b"/>
              <a:pathLst>
                <a:path w="5994" h="4953" extrusionOk="0">
                  <a:moveTo>
                    <a:pt x="3526" y="1"/>
                  </a:moveTo>
                  <a:cubicBezTo>
                    <a:pt x="928" y="1"/>
                    <a:pt x="1" y="4050"/>
                    <a:pt x="1934" y="4801"/>
                  </a:cubicBezTo>
                  <a:cubicBezTo>
                    <a:pt x="2201" y="4905"/>
                    <a:pt x="2455" y="4952"/>
                    <a:pt x="2695" y="4952"/>
                  </a:cubicBezTo>
                  <a:cubicBezTo>
                    <a:pt x="4992" y="4952"/>
                    <a:pt x="5994" y="636"/>
                    <a:pt x="4278" y="108"/>
                  </a:cubicBezTo>
                  <a:cubicBezTo>
                    <a:pt x="4014" y="34"/>
                    <a:pt x="3763" y="1"/>
                    <a:pt x="3526" y="1"/>
                  </a:cubicBezTo>
                  <a:close/>
                </a:path>
              </a:pathLst>
            </a:custGeom>
            <a:solidFill>
              <a:srgbClr val="CF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 flipH="1">
              <a:off x="7339547" y="2734049"/>
              <a:ext cx="79650" cy="98000"/>
            </a:xfrm>
            <a:custGeom>
              <a:avLst/>
              <a:gdLst/>
              <a:ahLst/>
              <a:cxnLst/>
              <a:rect l="l" t="t" r="r" b="b"/>
              <a:pathLst>
                <a:path w="2001" h="2462" extrusionOk="0">
                  <a:moveTo>
                    <a:pt x="1358" y="0"/>
                  </a:moveTo>
                  <a:cubicBezTo>
                    <a:pt x="998" y="0"/>
                    <a:pt x="560" y="369"/>
                    <a:pt x="305" y="924"/>
                  </a:cubicBezTo>
                  <a:cubicBezTo>
                    <a:pt x="1" y="1583"/>
                    <a:pt x="66" y="2252"/>
                    <a:pt x="451" y="2422"/>
                  </a:cubicBezTo>
                  <a:cubicBezTo>
                    <a:pt x="511" y="2449"/>
                    <a:pt x="576" y="2462"/>
                    <a:pt x="643" y="2462"/>
                  </a:cubicBezTo>
                  <a:cubicBezTo>
                    <a:pt x="1003" y="2462"/>
                    <a:pt x="1441" y="2094"/>
                    <a:pt x="1698" y="1538"/>
                  </a:cubicBezTo>
                  <a:cubicBezTo>
                    <a:pt x="2001" y="880"/>
                    <a:pt x="1936" y="207"/>
                    <a:pt x="1550" y="40"/>
                  </a:cubicBezTo>
                  <a:cubicBezTo>
                    <a:pt x="1490" y="13"/>
                    <a:pt x="1425" y="0"/>
                    <a:pt x="1358" y="0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 flipH="1">
              <a:off x="7274466" y="2694561"/>
              <a:ext cx="148114" cy="195124"/>
            </a:xfrm>
            <a:custGeom>
              <a:avLst/>
              <a:gdLst/>
              <a:ahLst/>
              <a:cxnLst/>
              <a:rect l="l" t="t" r="r" b="b"/>
              <a:pathLst>
                <a:path w="3721" h="4902" extrusionOk="0">
                  <a:moveTo>
                    <a:pt x="2451" y="0"/>
                  </a:moveTo>
                  <a:cubicBezTo>
                    <a:pt x="2451" y="1"/>
                    <a:pt x="3663" y="1012"/>
                    <a:pt x="2772" y="3131"/>
                  </a:cubicBezTo>
                  <a:cubicBezTo>
                    <a:pt x="2197" y="4498"/>
                    <a:pt x="987" y="4683"/>
                    <a:pt x="374" y="4683"/>
                  </a:cubicBezTo>
                  <a:cubicBezTo>
                    <a:pt x="146" y="4683"/>
                    <a:pt x="1" y="4657"/>
                    <a:pt x="1" y="4657"/>
                  </a:cubicBezTo>
                  <a:lnTo>
                    <a:pt x="1" y="4657"/>
                  </a:lnTo>
                  <a:cubicBezTo>
                    <a:pt x="325" y="4827"/>
                    <a:pt x="634" y="4902"/>
                    <a:pt x="924" y="4902"/>
                  </a:cubicBezTo>
                  <a:cubicBezTo>
                    <a:pt x="1992" y="4902"/>
                    <a:pt x="2806" y="3892"/>
                    <a:pt x="3209" y="2913"/>
                  </a:cubicBezTo>
                  <a:cubicBezTo>
                    <a:pt x="3721" y="1670"/>
                    <a:pt x="3506" y="373"/>
                    <a:pt x="2451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 flipH="1">
              <a:off x="7071456" y="2211915"/>
              <a:ext cx="136292" cy="194885"/>
            </a:xfrm>
            <a:custGeom>
              <a:avLst/>
              <a:gdLst/>
              <a:ahLst/>
              <a:cxnLst/>
              <a:rect l="l" t="t" r="r" b="b"/>
              <a:pathLst>
                <a:path w="3424" h="4896" extrusionOk="0">
                  <a:moveTo>
                    <a:pt x="3219" y="0"/>
                  </a:moveTo>
                  <a:lnTo>
                    <a:pt x="0" y="4623"/>
                  </a:lnTo>
                  <a:lnTo>
                    <a:pt x="519" y="4895"/>
                  </a:lnTo>
                  <a:lnTo>
                    <a:pt x="3424" y="80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 flipH="1">
              <a:off x="7118605" y="1854100"/>
              <a:ext cx="1017336" cy="708489"/>
            </a:xfrm>
            <a:custGeom>
              <a:avLst/>
              <a:gdLst/>
              <a:ahLst/>
              <a:cxnLst/>
              <a:rect l="l" t="t" r="r" b="b"/>
              <a:pathLst>
                <a:path w="25558" h="17799" extrusionOk="0">
                  <a:moveTo>
                    <a:pt x="13637" y="0"/>
                  </a:moveTo>
                  <a:cubicBezTo>
                    <a:pt x="9901" y="0"/>
                    <a:pt x="5868" y="1293"/>
                    <a:pt x="2891" y="5320"/>
                  </a:cubicBezTo>
                  <a:cubicBezTo>
                    <a:pt x="0" y="9235"/>
                    <a:pt x="3208" y="14387"/>
                    <a:pt x="3550" y="15288"/>
                  </a:cubicBezTo>
                  <a:cubicBezTo>
                    <a:pt x="4236" y="17092"/>
                    <a:pt x="5648" y="17799"/>
                    <a:pt x="7438" y="17799"/>
                  </a:cubicBezTo>
                  <a:cubicBezTo>
                    <a:pt x="13890" y="17799"/>
                    <a:pt x="25254" y="8621"/>
                    <a:pt x="25254" y="8621"/>
                  </a:cubicBezTo>
                  <a:cubicBezTo>
                    <a:pt x="25254" y="8621"/>
                    <a:pt x="25557" y="3702"/>
                    <a:pt x="21191" y="1674"/>
                  </a:cubicBezTo>
                  <a:cubicBezTo>
                    <a:pt x="19280" y="786"/>
                    <a:pt x="16549" y="0"/>
                    <a:pt x="13637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 flipH="1">
              <a:off x="6993675" y="3227841"/>
              <a:ext cx="116509" cy="124868"/>
            </a:xfrm>
            <a:custGeom>
              <a:avLst/>
              <a:gdLst/>
              <a:ahLst/>
              <a:cxnLst/>
              <a:rect l="l" t="t" r="r" b="b"/>
              <a:pathLst>
                <a:path w="2927" h="3137" extrusionOk="0">
                  <a:moveTo>
                    <a:pt x="1742" y="1"/>
                  </a:moveTo>
                  <a:cubicBezTo>
                    <a:pt x="1552" y="1"/>
                    <a:pt x="1340" y="36"/>
                    <a:pt x="1113" y="108"/>
                  </a:cubicBezTo>
                  <a:cubicBezTo>
                    <a:pt x="1113" y="108"/>
                    <a:pt x="1373" y="551"/>
                    <a:pt x="1113" y="1112"/>
                  </a:cubicBezTo>
                  <a:cubicBezTo>
                    <a:pt x="857" y="1668"/>
                    <a:pt x="0" y="2590"/>
                    <a:pt x="543" y="3009"/>
                  </a:cubicBezTo>
                  <a:cubicBezTo>
                    <a:pt x="655" y="3095"/>
                    <a:pt x="783" y="3136"/>
                    <a:pt x="920" y="3136"/>
                  </a:cubicBezTo>
                  <a:cubicBezTo>
                    <a:pt x="1446" y="3136"/>
                    <a:pt x="2106" y="2531"/>
                    <a:pt x="2512" y="1559"/>
                  </a:cubicBezTo>
                  <a:cubicBezTo>
                    <a:pt x="2926" y="574"/>
                    <a:pt x="2512" y="1"/>
                    <a:pt x="1742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 flipH="1">
              <a:off x="7027112" y="3205709"/>
              <a:ext cx="116509" cy="124868"/>
            </a:xfrm>
            <a:custGeom>
              <a:avLst/>
              <a:gdLst/>
              <a:ahLst/>
              <a:cxnLst/>
              <a:rect l="l" t="t" r="r" b="b"/>
              <a:pathLst>
                <a:path w="2927" h="3137" extrusionOk="0">
                  <a:moveTo>
                    <a:pt x="1743" y="1"/>
                  </a:moveTo>
                  <a:cubicBezTo>
                    <a:pt x="1552" y="1"/>
                    <a:pt x="1340" y="36"/>
                    <a:pt x="1113" y="108"/>
                  </a:cubicBezTo>
                  <a:cubicBezTo>
                    <a:pt x="1113" y="108"/>
                    <a:pt x="1370" y="551"/>
                    <a:pt x="1113" y="1112"/>
                  </a:cubicBezTo>
                  <a:cubicBezTo>
                    <a:pt x="858" y="1668"/>
                    <a:pt x="1" y="2590"/>
                    <a:pt x="543" y="3009"/>
                  </a:cubicBezTo>
                  <a:cubicBezTo>
                    <a:pt x="655" y="3095"/>
                    <a:pt x="783" y="3136"/>
                    <a:pt x="920" y="3136"/>
                  </a:cubicBezTo>
                  <a:cubicBezTo>
                    <a:pt x="1446" y="3136"/>
                    <a:pt x="2106" y="2531"/>
                    <a:pt x="2513" y="1558"/>
                  </a:cubicBezTo>
                  <a:cubicBezTo>
                    <a:pt x="2926" y="573"/>
                    <a:pt x="2512" y="1"/>
                    <a:pt x="1743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 flipH="1">
              <a:off x="7060032" y="3173506"/>
              <a:ext cx="116469" cy="124868"/>
            </a:xfrm>
            <a:custGeom>
              <a:avLst/>
              <a:gdLst/>
              <a:ahLst/>
              <a:cxnLst/>
              <a:rect l="l" t="t" r="r" b="b"/>
              <a:pathLst>
                <a:path w="2926" h="3137" extrusionOk="0">
                  <a:moveTo>
                    <a:pt x="1742" y="0"/>
                  </a:moveTo>
                  <a:cubicBezTo>
                    <a:pt x="1552" y="0"/>
                    <a:pt x="1340" y="35"/>
                    <a:pt x="1113" y="108"/>
                  </a:cubicBezTo>
                  <a:cubicBezTo>
                    <a:pt x="1113" y="108"/>
                    <a:pt x="1369" y="552"/>
                    <a:pt x="1113" y="1111"/>
                  </a:cubicBezTo>
                  <a:cubicBezTo>
                    <a:pt x="857" y="1667"/>
                    <a:pt x="0" y="2589"/>
                    <a:pt x="543" y="3009"/>
                  </a:cubicBezTo>
                  <a:cubicBezTo>
                    <a:pt x="655" y="3095"/>
                    <a:pt x="783" y="3136"/>
                    <a:pt x="919" y="3136"/>
                  </a:cubicBezTo>
                  <a:cubicBezTo>
                    <a:pt x="1445" y="3136"/>
                    <a:pt x="2104" y="2531"/>
                    <a:pt x="2513" y="1558"/>
                  </a:cubicBezTo>
                  <a:cubicBezTo>
                    <a:pt x="2926" y="573"/>
                    <a:pt x="2512" y="0"/>
                    <a:pt x="1742" y="0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 flipH="1">
              <a:off x="7559120" y="4528617"/>
              <a:ext cx="259966" cy="238432"/>
            </a:xfrm>
            <a:custGeom>
              <a:avLst/>
              <a:gdLst/>
              <a:ahLst/>
              <a:cxnLst/>
              <a:rect l="l" t="t" r="r" b="b"/>
              <a:pathLst>
                <a:path w="6531" h="5990" extrusionOk="0">
                  <a:moveTo>
                    <a:pt x="3341" y="1"/>
                  </a:moveTo>
                  <a:cubicBezTo>
                    <a:pt x="2593" y="1"/>
                    <a:pt x="1649" y="259"/>
                    <a:pt x="1649" y="259"/>
                  </a:cubicBezTo>
                  <a:cubicBezTo>
                    <a:pt x="520" y="477"/>
                    <a:pt x="676" y="771"/>
                    <a:pt x="676" y="1819"/>
                  </a:cubicBezTo>
                  <a:cubicBezTo>
                    <a:pt x="676" y="2867"/>
                    <a:pt x="151" y="4451"/>
                    <a:pt x="76" y="5158"/>
                  </a:cubicBezTo>
                  <a:cubicBezTo>
                    <a:pt x="0" y="5864"/>
                    <a:pt x="977" y="5990"/>
                    <a:pt x="977" y="5990"/>
                  </a:cubicBezTo>
                  <a:lnTo>
                    <a:pt x="6531" y="5024"/>
                  </a:lnTo>
                  <a:cubicBezTo>
                    <a:pt x="6398" y="4058"/>
                    <a:pt x="4967" y="2283"/>
                    <a:pt x="4561" y="1655"/>
                  </a:cubicBezTo>
                  <a:cubicBezTo>
                    <a:pt x="4155" y="1024"/>
                    <a:pt x="4643" y="430"/>
                    <a:pt x="3994" y="112"/>
                  </a:cubicBezTo>
                  <a:cubicBezTo>
                    <a:pt x="3829" y="31"/>
                    <a:pt x="3596" y="1"/>
                    <a:pt x="3341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 flipH="1">
              <a:off x="7638051" y="4596885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3" y="1"/>
                  </a:moveTo>
                  <a:cubicBezTo>
                    <a:pt x="1084" y="1"/>
                    <a:pt x="659" y="69"/>
                    <a:pt x="164" y="302"/>
                  </a:cubicBezTo>
                  <a:cubicBezTo>
                    <a:pt x="48" y="356"/>
                    <a:pt x="0" y="490"/>
                    <a:pt x="55" y="599"/>
                  </a:cubicBezTo>
                  <a:cubicBezTo>
                    <a:pt x="96" y="681"/>
                    <a:pt x="178" y="725"/>
                    <a:pt x="263" y="725"/>
                  </a:cubicBezTo>
                  <a:cubicBezTo>
                    <a:pt x="294" y="725"/>
                    <a:pt x="328" y="719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1" y="533"/>
                    <a:pt x="1957" y="541"/>
                  </a:cubicBezTo>
                  <a:cubicBezTo>
                    <a:pt x="1990" y="557"/>
                    <a:pt x="2024" y="564"/>
                    <a:pt x="2059" y="564"/>
                  </a:cubicBezTo>
                  <a:cubicBezTo>
                    <a:pt x="2142" y="564"/>
                    <a:pt x="2222" y="519"/>
                    <a:pt x="2260" y="442"/>
                  </a:cubicBezTo>
                  <a:cubicBezTo>
                    <a:pt x="2318" y="333"/>
                    <a:pt x="2274" y="196"/>
                    <a:pt x="2162" y="142"/>
                  </a:cubicBezTo>
                  <a:cubicBezTo>
                    <a:pt x="2142" y="132"/>
                    <a:pt x="1869" y="1"/>
                    <a:pt x="1413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 flipH="1">
              <a:off x="7646212" y="4574474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5" y="1"/>
                  </a:moveTo>
                  <a:cubicBezTo>
                    <a:pt x="1085" y="1"/>
                    <a:pt x="660" y="69"/>
                    <a:pt x="164" y="302"/>
                  </a:cubicBezTo>
                  <a:cubicBezTo>
                    <a:pt x="52" y="357"/>
                    <a:pt x="1" y="489"/>
                    <a:pt x="56" y="598"/>
                  </a:cubicBezTo>
                  <a:cubicBezTo>
                    <a:pt x="96" y="680"/>
                    <a:pt x="178" y="725"/>
                    <a:pt x="264" y="725"/>
                  </a:cubicBezTo>
                  <a:cubicBezTo>
                    <a:pt x="298" y="725"/>
                    <a:pt x="328" y="718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2" y="533"/>
                    <a:pt x="1957" y="541"/>
                  </a:cubicBezTo>
                  <a:cubicBezTo>
                    <a:pt x="1989" y="557"/>
                    <a:pt x="2024" y="564"/>
                    <a:pt x="2058" y="564"/>
                  </a:cubicBezTo>
                  <a:cubicBezTo>
                    <a:pt x="2142" y="564"/>
                    <a:pt x="2223" y="519"/>
                    <a:pt x="2264" y="442"/>
                  </a:cubicBezTo>
                  <a:cubicBezTo>
                    <a:pt x="2318" y="332"/>
                    <a:pt x="2274" y="199"/>
                    <a:pt x="2162" y="141"/>
                  </a:cubicBezTo>
                  <a:cubicBezTo>
                    <a:pt x="2142" y="131"/>
                    <a:pt x="1870" y="1"/>
                    <a:pt x="1415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 flipH="1">
              <a:off x="7553666" y="4638760"/>
              <a:ext cx="226570" cy="128292"/>
            </a:xfrm>
            <a:custGeom>
              <a:avLst/>
              <a:gdLst/>
              <a:ahLst/>
              <a:cxnLst/>
              <a:rect l="l" t="t" r="r" b="b"/>
              <a:pathLst>
                <a:path w="5692" h="3223" extrusionOk="0">
                  <a:moveTo>
                    <a:pt x="2906" y="0"/>
                  </a:moveTo>
                  <a:cubicBezTo>
                    <a:pt x="2885" y="0"/>
                    <a:pt x="2865" y="0"/>
                    <a:pt x="2844" y="1"/>
                  </a:cubicBezTo>
                  <a:cubicBezTo>
                    <a:pt x="1" y="52"/>
                    <a:pt x="1" y="3223"/>
                    <a:pt x="1" y="3223"/>
                  </a:cubicBezTo>
                  <a:lnTo>
                    <a:pt x="5691" y="3223"/>
                  </a:lnTo>
                  <a:cubicBezTo>
                    <a:pt x="5691" y="3223"/>
                    <a:pt x="5691" y="0"/>
                    <a:pt x="2906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 flipH="1">
              <a:off x="7545268" y="4746634"/>
              <a:ext cx="278157" cy="50473"/>
            </a:xfrm>
            <a:custGeom>
              <a:avLst/>
              <a:gdLst/>
              <a:ahLst/>
              <a:cxnLst/>
              <a:rect l="l" t="t" r="r" b="b"/>
              <a:pathLst>
                <a:path w="6988" h="1268" extrusionOk="0">
                  <a:moveTo>
                    <a:pt x="27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1240"/>
                  </a:lnTo>
                  <a:cubicBezTo>
                    <a:pt x="0" y="1258"/>
                    <a:pt x="14" y="1268"/>
                    <a:pt x="27" y="1268"/>
                  </a:cubicBezTo>
                  <a:lnTo>
                    <a:pt x="6961" y="1268"/>
                  </a:lnTo>
                  <a:cubicBezTo>
                    <a:pt x="6974" y="1268"/>
                    <a:pt x="6988" y="1258"/>
                    <a:pt x="6988" y="1240"/>
                  </a:cubicBezTo>
                  <a:lnTo>
                    <a:pt x="6988" y="32"/>
                  </a:lnTo>
                  <a:cubicBezTo>
                    <a:pt x="6988" y="15"/>
                    <a:pt x="6974" y="1"/>
                    <a:pt x="6961" y="1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 flipH="1">
              <a:off x="8353164" y="1619126"/>
              <a:ext cx="147239" cy="127257"/>
            </a:xfrm>
            <a:custGeom>
              <a:avLst/>
              <a:gdLst/>
              <a:ahLst/>
              <a:cxnLst/>
              <a:rect l="l" t="t" r="r" b="b"/>
              <a:pathLst>
                <a:path w="3699" h="3197" extrusionOk="0">
                  <a:moveTo>
                    <a:pt x="3164" y="1"/>
                  </a:moveTo>
                  <a:cubicBezTo>
                    <a:pt x="3114" y="1"/>
                    <a:pt x="3061" y="12"/>
                    <a:pt x="3008" y="36"/>
                  </a:cubicBezTo>
                  <a:cubicBezTo>
                    <a:pt x="1786" y="607"/>
                    <a:pt x="792" y="1528"/>
                    <a:pt x="144" y="2693"/>
                  </a:cubicBezTo>
                  <a:cubicBezTo>
                    <a:pt x="0" y="2954"/>
                    <a:pt x="237" y="3196"/>
                    <a:pt x="467" y="3196"/>
                  </a:cubicBezTo>
                  <a:cubicBezTo>
                    <a:pt x="571" y="3196"/>
                    <a:pt x="673" y="3147"/>
                    <a:pt x="738" y="3030"/>
                  </a:cubicBezTo>
                  <a:cubicBezTo>
                    <a:pt x="1336" y="1958"/>
                    <a:pt x="2226" y="1139"/>
                    <a:pt x="3353" y="613"/>
                  </a:cubicBezTo>
                  <a:cubicBezTo>
                    <a:pt x="3698" y="454"/>
                    <a:pt x="3484" y="1"/>
                    <a:pt x="3164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 flipH="1">
              <a:off x="8304161" y="1597989"/>
              <a:ext cx="35227" cy="26669"/>
            </a:xfrm>
            <a:custGeom>
              <a:avLst/>
              <a:gdLst/>
              <a:ahLst/>
              <a:cxnLst/>
              <a:rect l="l" t="t" r="r" b="b"/>
              <a:pathLst>
                <a:path w="885" h="670" extrusionOk="0">
                  <a:moveTo>
                    <a:pt x="441" y="1"/>
                  </a:moveTo>
                  <a:cubicBezTo>
                    <a:pt x="1" y="1"/>
                    <a:pt x="1" y="670"/>
                    <a:pt x="441" y="670"/>
                  </a:cubicBezTo>
                  <a:cubicBezTo>
                    <a:pt x="881" y="670"/>
                    <a:pt x="885" y="1"/>
                    <a:pt x="441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 flipH="1">
              <a:off x="7094404" y="1931204"/>
              <a:ext cx="1082059" cy="831646"/>
            </a:xfrm>
            <a:custGeom>
              <a:avLst/>
              <a:gdLst/>
              <a:ahLst/>
              <a:cxnLst/>
              <a:rect l="l" t="t" r="r" b="b"/>
              <a:pathLst>
                <a:path w="27184" h="20893" extrusionOk="0">
                  <a:moveTo>
                    <a:pt x="12803" y="1"/>
                  </a:moveTo>
                  <a:cubicBezTo>
                    <a:pt x="11890" y="1"/>
                    <a:pt x="10899" y="184"/>
                    <a:pt x="9883" y="717"/>
                  </a:cubicBezTo>
                  <a:cubicBezTo>
                    <a:pt x="6620" y="2428"/>
                    <a:pt x="6380" y="8889"/>
                    <a:pt x="7480" y="11640"/>
                  </a:cubicBezTo>
                  <a:cubicBezTo>
                    <a:pt x="8379" y="13898"/>
                    <a:pt x="8253" y="15016"/>
                    <a:pt x="7711" y="15016"/>
                  </a:cubicBezTo>
                  <a:cubicBezTo>
                    <a:pt x="7592" y="15016"/>
                    <a:pt x="7454" y="14962"/>
                    <a:pt x="7302" y="14856"/>
                  </a:cubicBezTo>
                  <a:cubicBezTo>
                    <a:pt x="6545" y="14326"/>
                    <a:pt x="5105" y="13223"/>
                    <a:pt x="3715" y="13223"/>
                  </a:cubicBezTo>
                  <a:cubicBezTo>
                    <a:pt x="2867" y="13223"/>
                    <a:pt x="2038" y="13634"/>
                    <a:pt x="1393" y="14835"/>
                  </a:cubicBezTo>
                  <a:cubicBezTo>
                    <a:pt x="1" y="17434"/>
                    <a:pt x="2926" y="18997"/>
                    <a:pt x="6045" y="18997"/>
                  </a:cubicBezTo>
                  <a:cubicBezTo>
                    <a:pt x="6633" y="18997"/>
                    <a:pt x="7229" y="18941"/>
                    <a:pt x="7804" y="18826"/>
                  </a:cubicBezTo>
                  <a:cubicBezTo>
                    <a:pt x="8501" y="18687"/>
                    <a:pt x="9062" y="18630"/>
                    <a:pt x="9515" y="18630"/>
                  </a:cubicBezTo>
                  <a:cubicBezTo>
                    <a:pt x="11415" y="18630"/>
                    <a:pt x="11395" y="19630"/>
                    <a:pt x="11395" y="19724"/>
                  </a:cubicBezTo>
                  <a:cubicBezTo>
                    <a:pt x="11395" y="19829"/>
                    <a:pt x="11205" y="20892"/>
                    <a:pt x="13721" y="20892"/>
                  </a:cubicBezTo>
                  <a:cubicBezTo>
                    <a:pt x="14000" y="20892"/>
                    <a:pt x="14312" y="20879"/>
                    <a:pt x="14662" y="20850"/>
                  </a:cubicBezTo>
                  <a:cubicBezTo>
                    <a:pt x="18165" y="20564"/>
                    <a:pt x="17834" y="19349"/>
                    <a:pt x="17834" y="19349"/>
                  </a:cubicBezTo>
                  <a:cubicBezTo>
                    <a:pt x="17834" y="19349"/>
                    <a:pt x="21841" y="18915"/>
                    <a:pt x="23650" y="17727"/>
                  </a:cubicBezTo>
                  <a:cubicBezTo>
                    <a:pt x="25459" y="16539"/>
                    <a:pt x="27183" y="14249"/>
                    <a:pt x="26767" y="11033"/>
                  </a:cubicBezTo>
                  <a:cubicBezTo>
                    <a:pt x="26350" y="7817"/>
                    <a:pt x="26350" y="2223"/>
                    <a:pt x="23118" y="775"/>
                  </a:cubicBezTo>
                  <a:cubicBezTo>
                    <a:pt x="22118" y="327"/>
                    <a:pt x="21267" y="173"/>
                    <a:pt x="20539" y="173"/>
                  </a:cubicBezTo>
                  <a:cubicBezTo>
                    <a:pt x="19736" y="173"/>
                    <a:pt x="19082" y="360"/>
                    <a:pt x="18540" y="546"/>
                  </a:cubicBezTo>
                  <a:cubicBezTo>
                    <a:pt x="17997" y="733"/>
                    <a:pt x="17569" y="919"/>
                    <a:pt x="17209" y="919"/>
                  </a:cubicBezTo>
                  <a:cubicBezTo>
                    <a:pt x="17200" y="919"/>
                    <a:pt x="17191" y="919"/>
                    <a:pt x="17182" y="918"/>
                  </a:cubicBezTo>
                  <a:cubicBezTo>
                    <a:pt x="16467" y="900"/>
                    <a:pt x="14823" y="1"/>
                    <a:pt x="12803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 flipH="1">
              <a:off x="7899656" y="2527377"/>
              <a:ext cx="138203" cy="87054"/>
            </a:xfrm>
            <a:custGeom>
              <a:avLst/>
              <a:gdLst/>
              <a:ahLst/>
              <a:cxnLst/>
              <a:rect l="l" t="t" r="r" b="b"/>
              <a:pathLst>
                <a:path w="3472" h="2187" extrusionOk="0">
                  <a:moveTo>
                    <a:pt x="1826" y="1"/>
                  </a:moveTo>
                  <a:cubicBezTo>
                    <a:pt x="1618" y="1"/>
                    <a:pt x="1438" y="34"/>
                    <a:pt x="1301" y="71"/>
                  </a:cubicBezTo>
                  <a:cubicBezTo>
                    <a:pt x="670" y="244"/>
                    <a:pt x="141" y="719"/>
                    <a:pt x="18" y="1227"/>
                  </a:cubicBezTo>
                  <a:cubicBezTo>
                    <a:pt x="1" y="1285"/>
                    <a:pt x="42" y="1347"/>
                    <a:pt x="103" y="1361"/>
                  </a:cubicBezTo>
                  <a:cubicBezTo>
                    <a:pt x="111" y="1363"/>
                    <a:pt x="120" y="1364"/>
                    <a:pt x="128" y="1364"/>
                  </a:cubicBezTo>
                  <a:cubicBezTo>
                    <a:pt x="180" y="1364"/>
                    <a:pt x="228" y="1329"/>
                    <a:pt x="240" y="1279"/>
                  </a:cubicBezTo>
                  <a:cubicBezTo>
                    <a:pt x="345" y="846"/>
                    <a:pt x="806" y="439"/>
                    <a:pt x="1362" y="285"/>
                  </a:cubicBezTo>
                  <a:cubicBezTo>
                    <a:pt x="1482" y="253"/>
                    <a:pt x="1640" y="225"/>
                    <a:pt x="1822" y="225"/>
                  </a:cubicBezTo>
                  <a:cubicBezTo>
                    <a:pt x="2125" y="225"/>
                    <a:pt x="2495" y="305"/>
                    <a:pt x="2865" y="583"/>
                  </a:cubicBezTo>
                  <a:cubicBezTo>
                    <a:pt x="2520" y="589"/>
                    <a:pt x="1973" y="651"/>
                    <a:pt x="1666" y="934"/>
                  </a:cubicBezTo>
                  <a:cubicBezTo>
                    <a:pt x="1506" y="1087"/>
                    <a:pt x="1431" y="1279"/>
                    <a:pt x="1441" y="1511"/>
                  </a:cubicBezTo>
                  <a:cubicBezTo>
                    <a:pt x="1451" y="1788"/>
                    <a:pt x="1551" y="1982"/>
                    <a:pt x="1735" y="2095"/>
                  </a:cubicBezTo>
                  <a:cubicBezTo>
                    <a:pt x="1850" y="2163"/>
                    <a:pt x="1987" y="2187"/>
                    <a:pt x="2120" y="2187"/>
                  </a:cubicBezTo>
                  <a:cubicBezTo>
                    <a:pt x="2431" y="2187"/>
                    <a:pt x="2728" y="2057"/>
                    <a:pt x="2745" y="2050"/>
                  </a:cubicBezTo>
                  <a:cubicBezTo>
                    <a:pt x="2803" y="2023"/>
                    <a:pt x="2830" y="1958"/>
                    <a:pt x="2803" y="1900"/>
                  </a:cubicBezTo>
                  <a:cubicBezTo>
                    <a:pt x="2783" y="1859"/>
                    <a:pt x="2740" y="1836"/>
                    <a:pt x="2697" y="1836"/>
                  </a:cubicBezTo>
                  <a:cubicBezTo>
                    <a:pt x="2682" y="1836"/>
                    <a:pt x="2667" y="1839"/>
                    <a:pt x="2653" y="1845"/>
                  </a:cubicBezTo>
                  <a:cubicBezTo>
                    <a:pt x="2555" y="1887"/>
                    <a:pt x="2326" y="1964"/>
                    <a:pt x="2117" y="1964"/>
                  </a:cubicBezTo>
                  <a:cubicBezTo>
                    <a:pt x="2020" y="1964"/>
                    <a:pt x="1927" y="1948"/>
                    <a:pt x="1854" y="1903"/>
                  </a:cubicBezTo>
                  <a:cubicBezTo>
                    <a:pt x="1742" y="1835"/>
                    <a:pt x="1677" y="1698"/>
                    <a:pt x="1666" y="1501"/>
                  </a:cubicBezTo>
                  <a:cubicBezTo>
                    <a:pt x="1660" y="1333"/>
                    <a:pt x="1710" y="1204"/>
                    <a:pt x="1827" y="1098"/>
                  </a:cubicBezTo>
                  <a:cubicBezTo>
                    <a:pt x="2096" y="845"/>
                    <a:pt x="2635" y="807"/>
                    <a:pt x="2940" y="807"/>
                  </a:cubicBezTo>
                  <a:cubicBezTo>
                    <a:pt x="3073" y="807"/>
                    <a:pt x="3162" y="814"/>
                    <a:pt x="3165" y="814"/>
                  </a:cubicBezTo>
                  <a:lnTo>
                    <a:pt x="3472" y="841"/>
                  </a:lnTo>
                  <a:lnTo>
                    <a:pt x="3257" y="627"/>
                  </a:lnTo>
                  <a:cubicBezTo>
                    <a:pt x="2759" y="132"/>
                    <a:pt x="2239" y="1"/>
                    <a:pt x="1826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 flipH="1">
              <a:off x="7496345" y="2186957"/>
              <a:ext cx="206190" cy="148592"/>
            </a:xfrm>
            <a:custGeom>
              <a:avLst/>
              <a:gdLst/>
              <a:ahLst/>
              <a:cxnLst/>
              <a:rect l="l" t="t" r="r" b="b"/>
              <a:pathLst>
                <a:path w="5180" h="3733" extrusionOk="0">
                  <a:moveTo>
                    <a:pt x="3686" y="0"/>
                  </a:moveTo>
                  <a:cubicBezTo>
                    <a:pt x="2638" y="0"/>
                    <a:pt x="2201" y="1538"/>
                    <a:pt x="1346" y="2215"/>
                  </a:cubicBezTo>
                  <a:cubicBezTo>
                    <a:pt x="357" y="2997"/>
                    <a:pt x="278" y="2580"/>
                    <a:pt x="141" y="2839"/>
                  </a:cubicBezTo>
                  <a:cubicBezTo>
                    <a:pt x="1" y="3118"/>
                    <a:pt x="474" y="3733"/>
                    <a:pt x="1391" y="3733"/>
                  </a:cubicBezTo>
                  <a:cubicBezTo>
                    <a:pt x="1788" y="3733"/>
                    <a:pt x="2268" y="3618"/>
                    <a:pt x="2818" y="3310"/>
                  </a:cubicBezTo>
                  <a:cubicBezTo>
                    <a:pt x="4637" y="2294"/>
                    <a:pt x="5180" y="532"/>
                    <a:pt x="4234" y="126"/>
                  </a:cubicBezTo>
                  <a:cubicBezTo>
                    <a:pt x="4033" y="39"/>
                    <a:pt x="3852" y="0"/>
                    <a:pt x="3686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 flipH="1">
              <a:off x="7518594" y="2417950"/>
              <a:ext cx="107951" cy="19584"/>
            </a:xfrm>
            <a:custGeom>
              <a:avLst/>
              <a:gdLst/>
              <a:ahLst/>
              <a:cxnLst/>
              <a:rect l="l" t="t" r="r" b="b"/>
              <a:pathLst>
                <a:path w="2712" h="492" extrusionOk="0">
                  <a:moveTo>
                    <a:pt x="735" y="1"/>
                  </a:moveTo>
                  <a:cubicBezTo>
                    <a:pt x="386" y="1"/>
                    <a:pt x="135" y="19"/>
                    <a:pt x="110" y="20"/>
                  </a:cubicBezTo>
                  <a:cubicBezTo>
                    <a:pt x="45" y="27"/>
                    <a:pt x="0" y="82"/>
                    <a:pt x="4" y="143"/>
                  </a:cubicBezTo>
                  <a:cubicBezTo>
                    <a:pt x="11" y="202"/>
                    <a:pt x="62" y="246"/>
                    <a:pt x="121" y="246"/>
                  </a:cubicBezTo>
                  <a:cubicBezTo>
                    <a:pt x="123" y="246"/>
                    <a:pt x="125" y="245"/>
                    <a:pt x="127" y="245"/>
                  </a:cubicBezTo>
                  <a:cubicBezTo>
                    <a:pt x="134" y="244"/>
                    <a:pt x="388" y="225"/>
                    <a:pt x="744" y="225"/>
                  </a:cubicBezTo>
                  <a:cubicBezTo>
                    <a:pt x="1277" y="225"/>
                    <a:pt x="2038" y="268"/>
                    <a:pt x="2537" y="481"/>
                  </a:cubicBezTo>
                  <a:cubicBezTo>
                    <a:pt x="2551" y="488"/>
                    <a:pt x="2568" y="491"/>
                    <a:pt x="2581" y="491"/>
                  </a:cubicBezTo>
                  <a:cubicBezTo>
                    <a:pt x="2626" y="491"/>
                    <a:pt x="2670" y="467"/>
                    <a:pt x="2687" y="423"/>
                  </a:cubicBezTo>
                  <a:cubicBezTo>
                    <a:pt x="2711" y="368"/>
                    <a:pt x="2687" y="304"/>
                    <a:pt x="2629" y="277"/>
                  </a:cubicBezTo>
                  <a:cubicBezTo>
                    <a:pt x="2085" y="46"/>
                    <a:pt x="1287" y="1"/>
                    <a:pt x="73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84" y="1"/>
                  </a:moveTo>
                  <a:cubicBezTo>
                    <a:pt x="1348" y="1"/>
                    <a:pt x="1313" y="16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3" y="260"/>
                    <a:pt x="884" y="262"/>
                    <a:pt x="854" y="262"/>
                  </a:cubicBezTo>
                  <a:cubicBezTo>
                    <a:pt x="528" y="262"/>
                    <a:pt x="201" y="24"/>
                    <a:pt x="198" y="24"/>
                  </a:cubicBezTo>
                  <a:cubicBezTo>
                    <a:pt x="177" y="9"/>
                    <a:pt x="153" y="2"/>
                    <a:pt x="129" y="2"/>
                  </a:cubicBezTo>
                  <a:cubicBezTo>
                    <a:pt x="94" y="2"/>
                    <a:pt x="60" y="17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1" y="7"/>
                    <a:pt x="1407" y="1"/>
                    <a:pt x="1384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 flipH="1">
              <a:off x="7408292" y="2476027"/>
              <a:ext cx="72047" cy="43825"/>
            </a:xfrm>
            <a:custGeom>
              <a:avLst/>
              <a:gdLst/>
              <a:ahLst/>
              <a:cxnLst/>
              <a:rect l="l" t="t" r="r" b="b"/>
              <a:pathLst>
                <a:path w="1810" h="1101" extrusionOk="0">
                  <a:moveTo>
                    <a:pt x="152" y="1"/>
                  </a:moveTo>
                  <a:cubicBezTo>
                    <a:pt x="93" y="1"/>
                    <a:pt x="45" y="43"/>
                    <a:pt x="42" y="100"/>
                  </a:cubicBezTo>
                  <a:cubicBezTo>
                    <a:pt x="38" y="118"/>
                    <a:pt x="1" y="527"/>
                    <a:pt x="321" y="821"/>
                  </a:cubicBezTo>
                  <a:cubicBezTo>
                    <a:pt x="526" y="1009"/>
                    <a:pt x="823" y="1101"/>
                    <a:pt x="1209" y="1101"/>
                  </a:cubicBezTo>
                  <a:cubicBezTo>
                    <a:pt x="1362" y="1101"/>
                    <a:pt x="1526" y="1087"/>
                    <a:pt x="1707" y="1057"/>
                  </a:cubicBezTo>
                  <a:cubicBezTo>
                    <a:pt x="1769" y="1046"/>
                    <a:pt x="1810" y="989"/>
                    <a:pt x="1800" y="930"/>
                  </a:cubicBezTo>
                  <a:cubicBezTo>
                    <a:pt x="1790" y="876"/>
                    <a:pt x="1744" y="836"/>
                    <a:pt x="1691" y="836"/>
                  </a:cubicBezTo>
                  <a:cubicBezTo>
                    <a:pt x="1684" y="836"/>
                    <a:pt x="1677" y="836"/>
                    <a:pt x="1670" y="838"/>
                  </a:cubicBezTo>
                  <a:cubicBezTo>
                    <a:pt x="1501" y="865"/>
                    <a:pt x="1346" y="878"/>
                    <a:pt x="1207" y="878"/>
                  </a:cubicBezTo>
                  <a:cubicBezTo>
                    <a:pt x="884" y="878"/>
                    <a:pt x="641" y="806"/>
                    <a:pt x="482" y="661"/>
                  </a:cubicBezTo>
                  <a:cubicBezTo>
                    <a:pt x="243" y="442"/>
                    <a:pt x="267" y="128"/>
                    <a:pt x="267" y="124"/>
                  </a:cubicBezTo>
                  <a:cubicBezTo>
                    <a:pt x="274" y="63"/>
                    <a:pt x="229" y="9"/>
                    <a:pt x="165" y="1"/>
                  </a:cubicBezTo>
                  <a:cubicBezTo>
                    <a:pt x="160" y="1"/>
                    <a:pt x="156" y="1"/>
                    <a:pt x="152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 flipH="1">
              <a:off x="7429229" y="2536652"/>
              <a:ext cx="37098" cy="19903"/>
            </a:xfrm>
            <a:custGeom>
              <a:avLst/>
              <a:gdLst/>
              <a:ahLst/>
              <a:cxnLst/>
              <a:rect l="l" t="t" r="r" b="b"/>
              <a:pathLst>
                <a:path w="932" h="500" extrusionOk="0">
                  <a:moveTo>
                    <a:pt x="128" y="0"/>
                  </a:moveTo>
                  <a:cubicBezTo>
                    <a:pt x="95" y="0"/>
                    <a:pt x="63" y="13"/>
                    <a:pt x="41" y="39"/>
                  </a:cubicBezTo>
                  <a:cubicBezTo>
                    <a:pt x="0" y="87"/>
                    <a:pt x="7" y="155"/>
                    <a:pt x="55" y="196"/>
                  </a:cubicBezTo>
                  <a:cubicBezTo>
                    <a:pt x="92" y="230"/>
                    <a:pt x="420" y="499"/>
                    <a:pt x="741" y="499"/>
                  </a:cubicBezTo>
                  <a:cubicBezTo>
                    <a:pt x="768" y="499"/>
                    <a:pt x="799" y="496"/>
                    <a:pt x="826" y="493"/>
                  </a:cubicBezTo>
                  <a:cubicBezTo>
                    <a:pt x="887" y="482"/>
                    <a:pt x="932" y="424"/>
                    <a:pt x="919" y="363"/>
                  </a:cubicBezTo>
                  <a:cubicBezTo>
                    <a:pt x="909" y="308"/>
                    <a:pt x="862" y="269"/>
                    <a:pt x="808" y="269"/>
                  </a:cubicBezTo>
                  <a:cubicBezTo>
                    <a:pt x="801" y="269"/>
                    <a:pt x="795" y="270"/>
                    <a:pt x="788" y="271"/>
                  </a:cubicBezTo>
                  <a:cubicBezTo>
                    <a:pt x="772" y="274"/>
                    <a:pt x="756" y="275"/>
                    <a:pt x="739" y="275"/>
                  </a:cubicBezTo>
                  <a:cubicBezTo>
                    <a:pt x="540" y="275"/>
                    <a:pt x="290" y="101"/>
                    <a:pt x="205" y="28"/>
                  </a:cubicBezTo>
                  <a:cubicBezTo>
                    <a:pt x="183" y="10"/>
                    <a:pt x="155" y="0"/>
                    <a:pt x="128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 flipH="1">
              <a:off x="7484922" y="2482874"/>
              <a:ext cx="259568" cy="146801"/>
            </a:xfrm>
            <a:custGeom>
              <a:avLst/>
              <a:gdLst/>
              <a:ahLst/>
              <a:cxnLst/>
              <a:rect l="l" t="t" r="r" b="b"/>
              <a:pathLst>
                <a:path w="6521" h="3688" extrusionOk="0">
                  <a:moveTo>
                    <a:pt x="6084" y="1"/>
                  </a:moveTo>
                  <a:cubicBezTo>
                    <a:pt x="4779" y="182"/>
                    <a:pt x="1277" y="563"/>
                    <a:pt x="448" y="563"/>
                  </a:cubicBezTo>
                  <a:lnTo>
                    <a:pt x="396" y="563"/>
                  </a:lnTo>
                  <a:cubicBezTo>
                    <a:pt x="308" y="560"/>
                    <a:pt x="219" y="554"/>
                    <a:pt x="130" y="540"/>
                  </a:cubicBezTo>
                  <a:cubicBezTo>
                    <a:pt x="45" y="758"/>
                    <a:pt x="1" y="990"/>
                    <a:pt x="1" y="1229"/>
                  </a:cubicBezTo>
                  <a:cubicBezTo>
                    <a:pt x="1" y="2588"/>
                    <a:pt x="1458" y="3687"/>
                    <a:pt x="3261" y="3687"/>
                  </a:cubicBezTo>
                  <a:cubicBezTo>
                    <a:pt x="5060" y="3687"/>
                    <a:pt x="6520" y="2588"/>
                    <a:pt x="6520" y="1229"/>
                  </a:cubicBezTo>
                  <a:cubicBezTo>
                    <a:pt x="6520" y="782"/>
                    <a:pt x="6360" y="362"/>
                    <a:pt x="6084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 flipH="1">
              <a:off x="7108636" y="2419662"/>
              <a:ext cx="174824" cy="151179"/>
            </a:xfrm>
            <a:custGeom>
              <a:avLst/>
              <a:gdLst/>
              <a:ahLst/>
              <a:cxnLst/>
              <a:rect l="l" t="t" r="r" b="b"/>
              <a:pathLst>
                <a:path w="4392" h="3798" extrusionOk="0">
                  <a:moveTo>
                    <a:pt x="4391" y="1"/>
                  </a:moveTo>
                  <a:cubicBezTo>
                    <a:pt x="3469" y="158"/>
                    <a:pt x="1534" y="496"/>
                    <a:pt x="383" y="571"/>
                  </a:cubicBezTo>
                  <a:cubicBezTo>
                    <a:pt x="86" y="1118"/>
                    <a:pt x="1" y="1718"/>
                    <a:pt x="192" y="2278"/>
                  </a:cubicBezTo>
                  <a:cubicBezTo>
                    <a:pt x="523" y="3230"/>
                    <a:pt x="1568" y="3797"/>
                    <a:pt x="2783" y="3797"/>
                  </a:cubicBezTo>
                  <a:cubicBezTo>
                    <a:pt x="2858" y="3797"/>
                    <a:pt x="2933" y="3793"/>
                    <a:pt x="3008" y="3790"/>
                  </a:cubicBezTo>
                  <a:cubicBezTo>
                    <a:pt x="3773" y="2794"/>
                    <a:pt x="4326" y="1524"/>
                    <a:pt x="4391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 flipH="1">
              <a:off x="7539810" y="2358600"/>
              <a:ext cx="53339" cy="65201"/>
            </a:xfrm>
            <a:custGeom>
              <a:avLst/>
              <a:gdLst/>
              <a:ahLst/>
              <a:cxnLst/>
              <a:rect l="l" t="t" r="r" b="b"/>
              <a:pathLst>
                <a:path w="1340" h="1638" extrusionOk="0">
                  <a:moveTo>
                    <a:pt x="875" y="1"/>
                  </a:moveTo>
                  <a:cubicBezTo>
                    <a:pt x="814" y="1"/>
                    <a:pt x="746" y="12"/>
                    <a:pt x="670" y="36"/>
                  </a:cubicBezTo>
                  <a:cubicBezTo>
                    <a:pt x="322" y="153"/>
                    <a:pt x="1" y="296"/>
                    <a:pt x="1" y="821"/>
                  </a:cubicBezTo>
                  <a:cubicBezTo>
                    <a:pt x="1" y="1347"/>
                    <a:pt x="302" y="1637"/>
                    <a:pt x="670" y="1637"/>
                  </a:cubicBezTo>
                  <a:cubicBezTo>
                    <a:pt x="1042" y="1637"/>
                    <a:pt x="1340" y="1347"/>
                    <a:pt x="1340" y="821"/>
                  </a:cubicBezTo>
                  <a:cubicBezTo>
                    <a:pt x="1340" y="374"/>
                    <a:pt x="1223" y="1"/>
                    <a:pt x="875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 flipH="1">
              <a:off x="7211253" y="2258130"/>
              <a:ext cx="67191" cy="95413"/>
            </a:xfrm>
            <a:custGeom>
              <a:avLst/>
              <a:gdLst/>
              <a:ahLst/>
              <a:cxnLst/>
              <a:rect l="l" t="t" r="r" b="b"/>
              <a:pathLst>
                <a:path w="1688" h="2397" extrusionOk="0">
                  <a:moveTo>
                    <a:pt x="998" y="1"/>
                  </a:moveTo>
                  <a:cubicBezTo>
                    <a:pt x="947" y="1"/>
                    <a:pt x="895" y="15"/>
                    <a:pt x="845" y="44"/>
                  </a:cubicBezTo>
                  <a:cubicBezTo>
                    <a:pt x="456" y="273"/>
                    <a:pt x="1" y="744"/>
                    <a:pt x="1" y="1219"/>
                  </a:cubicBezTo>
                  <a:cubicBezTo>
                    <a:pt x="1" y="1871"/>
                    <a:pt x="380" y="2397"/>
                    <a:pt x="845" y="2397"/>
                  </a:cubicBezTo>
                  <a:cubicBezTo>
                    <a:pt x="1308" y="2397"/>
                    <a:pt x="1688" y="1871"/>
                    <a:pt x="1688" y="1219"/>
                  </a:cubicBezTo>
                  <a:cubicBezTo>
                    <a:pt x="1688" y="653"/>
                    <a:pt x="1349" y="1"/>
                    <a:pt x="998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 flipH="1">
              <a:off x="7128780" y="2024031"/>
              <a:ext cx="287074" cy="154881"/>
            </a:xfrm>
            <a:custGeom>
              <a:avLst/>
              <a:gdLst/>
              <a:ahLst/>
              <a:cxnLst/>
              <a:rect l="l" t="t" r="r" b="b"/>
              <a:pathLst>
                <a:path w="7212" h="3891" extrusionOk="0">
                  <a:moveTo>
                    <a:pt x="2191" y="1"/>
                  </a:moveTo>
                  <a:cubicBezTo>
                    <a:pt x="866" y="1"/>
                    <a:pt x="0" y="539"/>
                    <a:pt x="473" y="1840"/>
                  </a:cubicBezTo>
                  <a:cubicBezTo>
                    <a:pt x="815" y="2771"/>
                    <a:pt x="1907" y="2328"/>
                    <a:pt x="3678" y="2549"/>
                  </a:cubicBezTo>
                  <a:cubicBezTo>
                    <a:pt x="5411" y="2768"/>
                    <a:pt x="5883" y="3891"/>
                    <a:pt x="6227" y="3891"/>
                  </a:cubicBezTo>
                  <a:cubicBezTo>
                    <a:pt x="6265" y="3891"/>
                    <a:pt x="6301" y="3877"/>
                    <a:pt x="6337" y="3847"/>
                  </a:cubicBezTo>
                  <a:cubicBezTo>
                    <a:pt x="6700" y="3546"/>
                    <a:pt x="7212" y="1341"/>
                    <a:pt x="4754" y="488"/>
                  </a:cubicBezTo>
                  <a:cubicBezTo>
                    <a:pt x="3859" y="177"/>
                    <a:pt x="2950" y="1"/>
                    <a:pt x="2191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9" y="0"/>
                  </a:moveTo>
                  <a:cubicBezTo>
                    <a:pt x="3016" y="0"/>
                    <a:pt x="3003" y="3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1" y="29"/>
                    <a:pt x="3077" y="0"/>
                    <a:pt x="3029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 flipH="1">
              <a:off x="7231355" y="2253950"/>
              <a:ext cx="67151" cy="72803"/>
            </a:xfrm>
            <a:custGeom>
              <a:avLst/>
              <a:gdLst/>
              <a:ahLst/>
              <a:cxnLst/>
              <a:rect l="l" t="t" r="r" b="b"/>
              <a:pathLst>
                <a:path w="1687" h="1829" extrusionOk="0">
                  <a:moveTo>
                    <a:pt x="1557" y="0"/>
                  </a:moveTo>
                  <a:cubicBezTo>
                    <a:pt x="1535" y="0"/>
                    <a:pt x="1514" y="6"/>
                    <a:pt x="1495" y="17"/>
                  </a:cubicBezTo>
                  <a:cubicBezTo>
                    <a:pt x="1444" y="50"/>
                    <a:pt x="205" y="812"/>
                    <a:pt x="13" y="1693"/>
                  </a:cubicBezTo>
                  <a:cubicBezTo>
                    <a:pt x="0" y="1754"/>
                    <a:pt x="41" y="1812"/>
                    <a:pt x="103" y="1826"/>
                  </a:cubicBezTo>
                  <a:cubicBezTo>
                    <a:pt x="109" y="1826"/>
                    <a:pt x="120" y="1829"/>
                    <a:pt x="126" y="1829"/>
                  </a:cubicBezTo>
                  <a:cubicBezTo>
                    <a:pt x="177" y="1829"/>
                    <a:pt x="225" y="1791"/>
                    <a:pt x="239" y="1740"/>
                  </a:cubicBezTo>
                  <a:cubicBezTo>
                    <a:pt x="410" y="951"/>
                    <a:pt x="1604" y="214"/>
                    <a:pt x="1618" y="208"/>
                  </a:cubicBezTo>
                  <a:cubicBezTo>
                    <a:pt x="1672" y="173"/>
                    <a:pt x="1686" y="105"/>
                    <a:pt x="1656" y="54"/>
                  </a:cubicBezTo>
                  <a:cubicBezTo>
                    <a:pt x="1634" y="19"/>
                    <a:pt x="1595" y="0"/>
                    <a:pt x="1557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 flipH="1">
              <a:off x="7826931" y="2290333"/>
              <a:ext cx="136332" cy="194726"/>
            </a:xfrm>
            <a:custGeom>
              <a:avLst/>
              <a:gdLst/>
              <a:ahLst/>
              <a:cxnLst/>
              <a:rect l="l" t="t" r="r" b="b"/>
              <a:pathLst>
                <a:path w="3425" h="4892" extrusionOk="0">
                  <a:moveTo>
                    <a:pt x="3220" y="1"/>
                  </a:moveTo>
                  <a:lnTo>
                    <a:pt x="0" y="4622"/>
                  </a:lnTo>
                  <a:lnTo>
                    <a:pt x="520" y="4892"/>
                  </a:lnTo>
                  <a:lnTo>
                    <a:pt x="3425" y="803"/>
                  </a:lnTo>
                  <a:lnTo>
                    <a:pt x="3220" y="1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 flipH="1">
              <a:off x="7044123" y="2209208"/>
              <a:ext cx="796060" cy="296109"/>
            </a:xfrm>
            <a:custGeom>
              <a:avLst/>
              <a:gdLst/>
              <a:ahLst/>
              <a:cxnLst/>
              <a:rect l="l" t="t" r="r" b="b"/>
              <a:pathLst>
                <a:path w="19999" h="7439" extrusionOk="0">
                  <a:moveTo>
                    <a:pt x="17322" y="468"/>
                  </a:moveTo>
                  <a:cubicBezTo>
                    <a:pt x="17966" y="468"/>
                    <a:pt x="18474" y="523"/>
                    <a:pt x="18636" y="625"/>
                  </a:cubicBezTo>
                  <a:cubicBezTo>
                    <a:pt x="19138" y="936"/>
                    <a:pt x="18978" y="4237"/>
                    <a:pt x="18998" y="4571"/>
                  </a:cubicBezTo>
                  <a:cubicBezTo>
                    <a:pt x="19019" y="4909"/>
                    <a:pt x="15537" y="5407"/>
                    <a:pt x="14540" y="5489"/>
                  </a:cubicBezTo>
                  <a:cubicBezTo>
                    <a:pt x="14457" y="5496"/>
                    <a:pt x="14381" y="5500"/>
                    <a:pt x="14311" y="5500"/>
                  </a:cubicBezTo>
                  <a:cubicBezTo>
                    <a:pt x="13537" y="5500"/>
                    <a:pt x="13511" y="5044"/>
                    <a:pt x="13199" y="3626"/>
                  </a:cubicBezTo>
                  <a:cubicBezTo>
                    <a:pt x="12860" y="2075"/>
                    <a:pt x="12986" y="1563"/>
                    <a:pt x="13400" y="1236"/>
                  </a:cubicBezTo>
                  <a:cubicBezTo>
                    <a:pt x="14074" y="702"/>
                    <a:pt x="15991" y="468"/>
                    <a:pt x="17322" y="468"/>
                  </a:cubicBezTo>
                  <a:close/>
                  <a:moveTo>
                    <a:pt x="7781" y="1101"/>
                  </a:moveTo>
                  <a:cubicBezTo>
                    <a:pt x="8928" y="1101"/>
                    <a:pt x="9940" y="1419"/>
                    <a:pt x="10279" y="2243"/>
                  </a:cubicBezTo>
                  <a:cubicBezTo>
                    <a:pt x="10659" y="3161"/>
                    <a:pt x="9559" y="5738"/>
                    <a:pt x="9000" y="6285"/>
                  </a:cubicBezTo>
                  <a:cubicBezTo>
                    <a:pt x="8439" y="6831"/>
                    <a:pt x="4442" y="6967"/>
                    <a:pt x="3262" y="7046"/>
                  </a:cubicBezTo>
                  <a:cubicBezTo>
                    <a:pt x="3168" y="7052"/>
                    <a:pt x="3079" y="7055"/>
                    <a:pt x="2995" y="7055"/>
                  </a:cubicBezTo>
                  <a:cubicBezTo>
                    <a:pt x="2029" y="7055"/>
                    <a:pt x="1745" y="6649"/>
                    <a:pt x="1783" y="6128"/>
                  </a:cubicBezTo>
                  <a:cubicBezTo>
                    <a:pt x="1821" y="5565"/>
                    <a:pt x="1476" y="2305"/>
                    <a:pt x="1708" y="1922"/>
                  </a:cubicBezTo>
                  <a:cubicBezTo>
                    <a:pt x="2203" y="1100"/>
                    <a:pt x="6081" y="1188"/>
                    <a:pt x="7385" y="1113"/>
                  </a:cubicBezTo>
                  <a:cubicBezTo>
                    <a:pt x="7518" y="1105"/>
                    <a:pt x="7650" y="1101"/>
                    <a:pt x="7781" y="1101"/>
                  </a:cubicBezTo>
                  <a:close/>
                  <a:moveTo>
                    <a:pt x="14957" y="0"/>
                  </a:moveTo>
                  <a:cubicBezTo>
                    <a:pt x="13434" y="0"/>
                    <a:pt x="13359" y="584"/>
                    <a:pt x="12799" y="936"/>
                  </a:cubicBezTo>
                  <a:cubicBezTo>
                    <a:pt x="12239" y="1287"/>
                    <a:pt x="12038" y="1506"/>
                    <a:pt x="11379" y="1540"/>
                  </a:cubicBezTo>
                  <a:cubicBezTo>
                    <a:pt x="11338" y="1542"/>
                    <a:pt x="11298" y="1543"/>
                    <a:pt x="11258" y="1543"/>
                  </a:cubicBezTo>
                  <a:cubicBezTo>
                    <a:pt x="10227" y="1543"/>
                    <a:pt x="9798" y="792"/>
                    <a:pt x="8720" y="605"/>
                  </a:cubicBezTo>
                  <a:cubicBezTo>
                    <a:pt x="8477" y="563"/>
                    <a:pt x="8060" y="545"/>
                    <a:pt x="7542" y="545"/>
                  </a:cubicBezTo>
                  <a:cubicBezTo>
                    <a:pt x="5667" y="545"/>
                    <a:pt x="2463" y="775"/>
                    <a:pt x="1381" y="898"/>
                  </a:cubicBezTo>
                  <a:cubicBezTo>
                    <a:pt x="1" y="1051"/>
                    <a:pt x="117" y="1615"/>
                    <a:pt x="138" y="2325"/>
                  </a:cubicBezTo>
                  <a:cubicBezTo>
                    <a:pt x="158" y="3035"/>
                    <a:pt x="861" y="3134"/>
                    <a:pt x="1100" y="3175"/>
                  </a:cubicBezTo>
                  <a:cubicBezTo>
                    <a:pt x="1343" y="3213"/>
                    <a:pt x="1141" y="4800"/>
                    <a:pt x="1182" y="5855"/>
                  </a:cubicBezTo>
                  <a:cubicBezTo>
                    <a:pt x="1223" y="6909"/>
                    <a:pt x="1981" y="7418"/>
                    <a:pt x="2800" y="7438"/>
                  </a:cubicBezTo>
                  <a:cubicBezTo>
                    <a:pt x="2814" y="7439"/>
                    <a:pt x="2829" y="7439"/>
                    <a:pt x="2845" y="7439"/>
                  </a:cubicBezTo>
                  <a:cubicBezTo>
                    <a:pt x="3770" y="7439"/>
                    <a:pt x="8172" y="6948"/>
                    <a:pt x="8880" y="6817"/>
                  </a:cubicBezTo>
                  <a:cubicBezTo>
                    <a:pt x="9600" y="6681"/>
                    <a:pt x="10399" y="4998"/>
                    <a:pt x="10638" y="4100"/>
                  </a:cubicBezTo>
                  <a:cubicBezTo>
                    <a:pt x="10874" y="3228"/>
                    <a:pt x="10881" y="2298"/>
                    <a:pt x="11684" y="2298"/>
                  </a:cubicBezTo>
                  <a:cubicBezTo>
                    <a:pt x="11708" y="2298"/>
                    <a:pt x="11732" y="2299"/>
                    <a:pt x="11757" y="2301"/>
                  </a:cubicBezTo>
                  <a:cubicBezTo>
                    <a:pt x="12638" y="2362"/>
                    <a:pt x="13140" y="5466"/>
                    <a:pt x="13478" y="5797"/>
                  </a:cubicBezTo>
                  <a:cubicBezTo>
                    <a:pt x="13535" y="5852"/>
                    <a:pt x="13703" y="5875"/>
                    <a:pt x="13948" y="5875"/>
                  </a:cubicBezTo>
                  <a:cubicBezTo>
                    <a:pt x="15172" y="5875"/>
                    <a:pt x="18299" y="5293"/>
                    <a:pt x="18817" y="5213"/>
                  </a:cubicBezTo>
                  <a:cubicBezTo>
                    <a:pt x="19438" y="5114"/>
                    <a:pt x="19356" y="4763"/>
                    <a:pt x="19397" y="4223"/>
                  </a:cubicBezTo>
                  <a:cubicBezTo>
                    <a:pt x="19438" y="3684"/>
                    <a:pt x="19397" y="1834"/>
                    <a:pt x="19336" y="1461"/>
                  </a:cubicBezTo>
                  <a:cubicBezTo>
                    <a:pt x="19278" y="1092"/>
                    <a:pt x="19517" y="1171"/>
                    <a:pt x="19756" y="936"/>
                  </a:cubicBezTo>
                  <a:cubicBezTo>
                    <a:pt x="19998" y="700"/>
                    <a:pt x="19838" y="0"/>
                    <a:pt x="19517" y="0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 flipH="1">
              <a:off x="7427842" y="2253114"/>
              <a:ext cx="347617" cy="236442"/>
            </a:xfrm>
            <a:custGeom>
              <a:avLst/>
              <a:gdLst/>
              <a:ahLst/>
              <a:cxnLst/>
              <a:rect l="l" t="t" r="r" b="b"/>
              <a:pathLst>
                <a:path w="8733" h="5940" extrusionOk="0">
                  <a:moveTo>
                    <a:pt x="7148" y="826"/>
                  </a:moveTo>
                  <a:cubicBezTo>
                    <a:pt x="7227" y="826"/>
                    <a:pt x="7305" y="857"/>
                    <a:pt x="7377" y="928"/>
                  </a:cubicBezTo>
                  <a:cubicBezTo>
                    <a:pt x="7981" y="1550"/>
                    <a:pt x="7824" y="2492"/>
                    <a:pt x="7633" y="3246"/>
                  </a:cubicBezTo>
                  <a:cubicBezTo>
                    <a:pt x="7592" y="3414"/>
                    <a:pt x="7462" y="3485"/>
                    <a:pt x="7325" y="3485"/>
                  </a:cubicBezTo>
                  <a:cubicBezTo>
                    <a:pt x="7125" y="3485"/>
                    <a:pt x="6909" y="3321"/>
                    <a:pt x="6971" y="3069"/>
                  </a:cubicBezTo>
                  <a:cubicBezTo>
                    <a:pt x="7094" y="2587"/>
                    <a:pt x="7298" y="1820"/>
                    <a:pt x="6892" y="1403"/>
                  </a:cubicBezTo>
                  <a:cubicBezTo>
                    <a:pt x="6657" y="1161"/>
                    <a:pt x="6892" y="826"/>
                    <a:pt x="7148" y="826"/>
                  </a:cubicBezTo>
                  <a:close/>
                  <a:moveTo>
                    <a:pt x="7182" y="3731"/>
                  </a:moveTo>
                  <a:cubicBezTo>
                    <a:pt x="7626" y="3731"/>
                    <a:pt x="7626" y="4400"/>
                    <a:pt x="7182" y="4400"/>
                  </a:cubicBezTo>
                  <a:cubicBezTo>
                    <a:pt x="6742" y="4400"/>
                    <a:pt x="6742" y="3731"/>
                    <a:pt x="7182" y="3731"/>
                  </a:cubicBezTo>
                  <a:close/>
                  <a:moveTo>
                    <a:pt x="5759" y="2410"/>
                  </a:moveTo>
                  <a:cubicBezTo>
                    <a:pt x="5807" y="2410"/>
                    <a:pt x="5851" y="2441"/>
                    <a:pt x="5868" y="2485"/>
                  </a:cubicBezTo>
                  <a:cubicBezTo>
                    <a:pt x="5888" y="2546"/>
                    <a:pt x="5855" y="2608"/>
                    <a:pt x="5797" y="2628"/>
                  </a:cubicBezTo>
                  <a:lnTo>
                    <a:pt x="5619" y="2686"/>
                  </a:lnTo>
                  <a:cubicBezTo>
                    <a:pt x="5841" y="2786"/>
                    <a:pt x="5920" y="3107"/>
                    <a:pt x="5920" y="3471"/>
                  </a:cubicBezTo>
                  <a:cubicBezTo>
                    <a:pt x="5920" y="3840"/>
                    <a:pt x="5773" y="4093"/>
                    <a:pt x="5561" y="4213"/>
                  </a:cubicBezTo>
                  <a:cubicBezTo>
                    <a:pt x="5851" y="4254"/>
                    <a:pt x="6134" y="4318"/>
                    <a:pt x="6370" y="4418"/>
                  </a:cubicBezTo>
                  <a:cubicBezTo>
                    <a:pt x="6428" y="4445"/>
                    <a:pt x="6452" y="4509"/>
                    <a:pt x="6428" y="4564"/>
                  </a:cubicBezTo>
                  <a:cubicBezTo>
                    <a:pt x="6411" y="4608"/>
                    <a:pt x="6367" y="4632"/>
                    <a:pt x="6322" y="4632"/>
                  </a:cubicBezTo>
                  <a:cubicBezTo>
                    <a:pt x="6309" y="4632"/>
                    <a:pt x="6292" y="4629"/>
                    <a:pt x="6278" y="4622"/>
                  </a:cubicBezTo>
                  <a:cubicBezTo>
                    <a:pt x="5776" y="4410"/>
                    <a:pt x="5008" y="4366"/>
                    <a:pt x="4475" y="4366"/>
                  </a:cubicBezTo>
                  <a:cubicBezTo>
                    <a:pt x="4124" y="4366"/>
                    <a:pt x="3875" y="4383"/>
                    <a:pt x="3868" y="4386"/>
                  </a:cubicBezTo>
                  <a:lnTo>
                    <a:pt x="3861" y="4386"/>
                  </a:lnTo>
                  <a:cubicBezTo>
                    <a:pt x="3799" y="4386"/>
                    <a:pt x="3749" y="4342"/>
                    <a:pt x="3745" y="4284"/>
                  </a:cubicBezTo>
                  <a:cubicBezTo>
                    <a:pt x="3741" y="4223"/>
                    <a:pt x="3786" y="4168"/>
                    <a:pt x="3851" y="4161"/>
                  </a:cubicBezTo>
                  <a:cubicBezTo>
                    <a:pt x="3875" y="4161"/>
                    <a:pt x="4130" y="4141"/>
                    <a:pt x="4483" y="4141"/>
                  </a:cubicBezTo>
                  <a:cubicBezTo>
                    <a:pt x="4595" y="4141"/>
                    <a:pt x="4721" y="4144"/>
                    <a:pt x="4855" y="4147"/>
                  </a:cubicBezTo>
                  <a:cubicBezTo>
                    <a:pt x="4691" y="4014"/>
                    <a:pt x="4581" y="3786"/>
                    <a:pt x="4581" y="3471"/>
                  </a:cubicBezTo>
                  <a:cubicBezTo>
                    <a:pt x="4581" y="3243"/>
                    <a:pt x="4642" y="3086"/>
                    <a:pt x="4741" y="2973"/>
                  </a:cubicBezTo>
                  <a:lnTo>
                    <a:pt x="4741" y="2973"/>
                  </a:lnTo>
                  <a:lnTo>
                    <a:pt x="2895" y="3578"/>
                  </a:lnTo>
                  <a:cubicBezTo>
                    <a:pt x="2885" y="3581"/>
                    <a:pt x="2871" y="3584"/>
                    <a:pt x="2860" y="3584"/>
                  </a:cubicBezTo>
                  <a:cubicBezTo>
                    <a:pt x="2813" y="3584"/>
                    <a:pt x="2769" y="3553"/>
                    <a:pt x="2751" y="3509"/>
                  </a:cubicBezTo>
                  <a:cubicBezTo>
                    <a:pt x="2731" y="3451"/>
                    <a:pt x="2762" y="3386"/>
                    <a:pt x="2824" y="3366"/>
                  </a:cubicBezTo>
                  <a:lnTo>
                    <a:pt x="5721" y="2417"/>
                  </a:lnTo>
                  <a:cubicBezTo>
                    <a:pt x="5735" y="2414"/>
                    <a:pt x="5745" y="2410"/>
                    <a:pt x="5759" y="2410"/>
                  </a:cubicBezTo>
                  <a:close/>
                  <a:moveTo>
                    <a:pt x="6319" y="0"/>
                  </a:moveTo>
                  <a:cubicBezTo>
                    <a:pt x="6039" y="570"/>
                    <a:pt x="5476" y="1188"/>
                    <a:pt x="4650" y="1648"/>
                  </a:cubicBezTo>
                  <a:cubicBezTo>
                    <a:pt x="4100" y="1956"/>
                    <a:pt x="3618" y="2072"/>
                    <a:pt x="3223" y="2072"/>
                  </a:cubicBezTo>
                  <a:cubicBezTo>
                    <a:pt x="2307" y="2072"/>
                    <a:pt x="1833" y="1457"/>
                    <a:pt x="1973" y="1177"/>
                  </a:cubicBezTo>
                  <a:cubicBezTo>
                    <a:pt x="2110" y="918"/>
                    <a:pt x="2189" y="1335"/>
                    <a:pt x="3178" y="553"/>
                  </a:cubicBezTo>
                  <a:cubicBezTo>
                    <a:pt x="3345" y="419"/>
                    <a:pt x="3495" y="256"/>
                    <a:pt x="3635" y="79"/>
                  </a:cubicBezTo>
                  <a:lnTo>
                    <a:pt x="3635" y="79"/>
                  </a:lnTo>
                  <a:cubicBezTo>
                    <a:pt x="2107" y="140"/>
                    <a:pt x="399" y="290"/>
                    <a:pt x="82" y="819"/>
                  </a:cubicBezTo>
                  <a:cubicBezTo>
                    <a:pt x="24" y="915"/>
                    <a:pt x="0" y="1198"/>
                    <a:pt x="0" y="1577"/>
                  </a:cubicBezTo>
                  <a:cubicBezTo>
                    <a:pt x="0" y="2601"/>
                    <a:pt x="161" y="4322"/>
                    <a:pt x="161" y="4909"/>
                  </a:cubicBezTo>
                  <a:cubicBezTo>
                    <a:pt x="161" y="4957"/>
                    <a:pt x="157" y="4994"/>
                    <a:pt x="157" y="5025"/>
                  </a:cubicBezTo>
                  <a:cubicBezTo>
                    <a:pt x="154" y="5056"/>
                    <a:pt x="154" y="5083"/>
                    <a:pt x="154" y="5110"/>
                  </a:cubicBezTo>
                  <a:cubicBezTo>
                    <a:pt x="154" y="5540"/>
                    <a:pt x="396" y="5875"/>
                    <a:pt x="1096" y="5940"/>
                  </a:cubicBezTo>
                  <a:cubicBezTo>
                    <a:pt x="1622" y="5117"/>
                    <a:pt x="2742" y="4547"/>
                    <a:pt x="4039" y="4547"/>
                  </a:cubicBezTo>
                  <a:cubicBezTo>
                    <a:pt x="5077" y="4547"/>
                    <a:pt x="6002" y="4912"/>
                    <a:pt x="6599" y="5483"/>
                  </a:cubicBezTo>
                  <a:cubicBezTo>
                    <a:pt x="6974" y="5401"/>
                    <a:pt x="7254" y="5302"/>
                    <a:pt x="7374" y="5182"/>
                  </a:cubicBezTo>
                  <a:cubicBezTo>
                    <a:pt x="7855" y="4714"/>
                    <a:pt x="8732" y="2751"/>
                    <a:pt x="8732" y="1625"/>
                  </a:cubicBezTo>
                  <a:cubicBezTo>
                    <a:pt x="8732" y="1437"/>
                    <a:pt x="8708" y="1273"/>
                    <a:pt x="8653" y="1140"/>
                  </a:cubicBezTo>
                  <a:cubicBezTo>
                    <a:pt x="8329" y="355"/>
                    <a:pt x="7398" y="27"/>
                    <a:pt x="6319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 flipH="1">
              <a:off x="7523930" y="2252955"/>
              <a:ext cx="178565" cy="82635"/>
            </a:xfrm>
            <a:custGeom>
              <a:avLst/>
              <a:gdLst/>
              <a:ahLst/>
              <a:cxnLst/>
              <a:rect l="l" t="t" r="r" b="b"/>
              <a:pathLst>
                <a:path w="4486" h="2076" extrusionOk="0">
                  <a:moveTo>
                    <a:pt x="4318" y="1"/>
                  </a:moveTo>
                  <a:cubicBezTo>
                    <a:pt x="4189" y="1"/>
                    <a:pt x="4059" y="4"/>
                    <a:pt x="3926" y="14"/>
                  </a:cubicBezTo>
                  <a:cubicBezTo>
                    <a:pt x="3458" y="42"/>
                    <a:pt x="2659" y="48"/>
                    <a:pt x="1802" y="83"/>
                  </a:cubicBezTo>
                  <a:cubicBezTo>
                    <a:pt x="1662" y="260"/>
                    <a:pt x="1512" y="423"/>
                    <a:pt x="1345" y="557"/>
                  </a:cubicBezTo>
                  <a:cubicBezTo>
                    <a:pt x="356" y="1339"/>
                    <a:pt x="277" y="922"/>
                    <a:pt x="140" y="1181"/>
                  </a:cubicBezTo>
                  <a:cubicBezTo>
                    <a:pt x="0" y="1461"/>
                    <a:pt x="474" y="2076"/>
                    <a:pt x="1390" y="2076"/>
                  </a:cubicBezTo>
                  <a:cubicBezTo>
                    <a:pt x="1785" y="2076"/>
                    <a:pt x="2267" y="1960"/>
                    <a:pt x="2817" y="1652"/>
                  </a:cubicBezTo>
                  <a:cubicBezTo>
                    <a:pt x="3643" y="1192"/>
                    <a:pt x="4206" y="574"/>
                    <a:pt x="4486" y="4"/>
                  </a:cubicBezTo>
                  <a:cubicBezTo>
                    <a:pt x="4431" y="1"/>
                    <a:pt x="4377" y="1"/>
                    <a:pt x="4318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 flipH="1">
              <a:off x="7518594" y="2417911"/>
              <a:ext cx="107951" cy="19624"/>
            </a:xfrm>
            <a:custGeom>
              <a:avLst/>
              <a:gdLst/>
              <a:ahLst/>
              <a:cxnLst/>
              <a:rect l="l" t="t" r="r" b="b"/>
              <a:pathLst>
                <a:path w="2712" h="493" extrusionOk="0">
                  <a:moveTo>
                    <a:pt x="742" y="1"/>
                  </a:moveTo>
                  <a:cubicBezTo>
                    <a:pt x="389" y="1"/>
                    <a:pt x="134" y="21"/>
                    <a:pt x="110" y="21"/>
                  </a:cubicBezTo>
                  <a:cubicBezTo>
                    <a:pt x="45" y="28"/>
                    <a:pt x="0" y="83"/>
                    <a:pt x="4" y="144"/>
                  </a:cubicBezTo>
                  <a:cubicBezTo>
                    <a:pt x="8" y="202"/>
                    <a:pt x="58" y="246"/>
                    <a:pt x="120" y="246"/>
                  </a:cubicBezTo>
                  <a:lnTo>
                    <a:pt x="127" y="246"/>
                  </a:lnTo>
                  <a:cubicBezTo>
                    <a:pt x="134" y="243"/>
                    <a:pt x="383" y="226"/>
                    <a:pt x="734" y="226"/>
                  </a:cubicBezTo>
                  <a:cubicBezTo>
                    <a:pt x="1267" y="226"/>
                    <a:pt x="2035" y="270"/>
                    <a:pt x="2537" y="482"/>
                  </a:cubicBezTo>
                  <a:cubicBezTo>
                    <a:pt x="2551" y="489"/>
                    <a:pt x="2568" y="492"/>
                    <a:pt x="2581" y="492"/>
                  </a:cubicBezTo>
                  <a:cubicBezTo>
                    <a:pt x="2626" y="492"/>
                    <a:pt x="2670" y="468"/>
                    <a:pt x="2687" y="424"/>
                  </a:cubicBezTo>
                  <a:cubicBezTo>
                    <a:pt x="2711" y="369"/>
                    <a:pt x="2687" y="305"/>
                    <a:pt x="2629" y="278"/>
                  </a:cubicBezTo>
                  <a:cubicBezTo>
                    <a:pt x="2393" y="178"/>
                    <a:pt x="2110" y="114"/>
                    <a:pt x="1820" y="73"/>
                  </a:cubicBezTo>
                  <a:cubicBezTo>
                    <a:pt x="1728" y="120"/>
                    <a:pt x="1622" y="147"/>
                    <a:pt x="1509" y="147"/>
                  </a:cubicBezTo>
                  <a:cubicBezTo>
                    <a:pt x="1363" y="147"/>
                    <a:pt x="1223" y="100"/>
                    <a:pt x="1114" y="7"/>
                  </a:cubicBezTo>
                  <a:cubicBezTo>
                    <a:pt x="980" y="4"/>
                    <a:pt x="854" y="1"/>
                    <a:pt x="742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 flipH="1">
              <a:off x="7512785" y="2434072"/>
              <a:ext cx="219087" cy="56045"/>
            </a:xfrm>
            <a:custGeom>
              <a:avLst/>
              <a:gdLst/>
              <a:ahLst/>
              <a:cxnLst/>
              <a:rect l="l" t="t" r="r" b="b"/>
              <a:pathLst>
                <a:path w="5504" h="1408" extrusionOk="0">
                  <a:moveTo>
                    <a:pt x="2944" y="1"/>
                  </a:moveTo>
                  <a:cubicBezTo>
                    <a:pt x="1647" y="1"/>
                    <a:pt x="527" y="571"/>
                    <a:pt x="1" y="1394"/>
                  </a:cubicBezTo>
                  <a:cubicBezTo>
                    <a:pt x="86" y="1404"/>
                    <a:pt x="179" y="1408"/>
                    <a:pt x="278" y="1408"/>
                  </a:cubicBezTo>
                  <a:cubicBezTo>
                    <a:pt x="360" y="1408"/>
                    <a:pt x="448" y="1404"/>
                    <a:pt x="541" y="1397"/>
                  </a:cubicBezTo>
                  <a:cubicBezTo>
                    <a:pt x="1466" y="1336"/>
                    <a:pt x="4128" y="1240"/>
                    <a:pt x="5504" y="937"/>
                  </a:cubicBezTo>
                  <a:cubicBezTo>
                    <a:pt x="4907" y="366"/>
                    <a:pt x="3982" y="1"/>
                    <a:pt x="2944" y="1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 flipH="1">
              <a:off x="7539810" y="2360033"/>
              <a:ext cx="53339" cy="63768"/>
            </a:xfrm>
            <a:custGeom>
              <a:avLst/>
              <a:gdLst/>
              <a:ahLst/>
              <a:cxnLst/>
              <a:rect l="l" t="t" r="r" b="b"/>
              <a:pathLst>
                <a:path w="1340" h="1602" extrusionOk="0">
                  <a:moveTo>
                    <a:pt x="1018" y="270"/>
                  </a:moveTo>
                  <a:cubicBezTo>
                    <a:pt x="1107" y="270"/>
                    <a:pt x="1179" y="386"/>
                    <a:pt x="1179" y="530"/>
                  </a:cubicBezTo>
                  <a:cubicBezTo>
                    <a:pt x="1179" y="670"/>
                    <a:pt x="1107" y="785"/>
                    <a:pt x="1018" y="785"/>
                  </a:cubicBezTo>
                  <a:cubicBezTo>
                    <a:pt x="930" y="785"/>
                    <a:pt x="858" y="670"/>
                    <a:pt x="858" y="530"/>
                  </a:cubicBezTo>
                  <a:cubicBezTo>
                    <a:pt x="858" y="386"/>
                    <a:pt x="930" y="270"/>
                    <a:pt x="1018" y="270"/>
                  </a:cubicBezTo>
                  <a:close/>
                  <a:moveTo>
                    <a:pt x="1039" y="0"/>
                  </a:moveTo>
                  <a:lnTo>
                    <a:pt x="161" y="287"/>
                  </a:lnTo>
                  <a:cubicBezTo>
                    <a:pt x="62" y="400"/>
                    <a:pt x="1" y="557"/>
                    <a:pt x="1" y="785"/>
                  </a:cubicBezTo>
                  <a:cubicBezTo>
                    <a:pt x="1" y="1100"/>
                    <a:pt x="111" y="1328"/>
                    <a:pt x="275" y="1461"/>
                  </a:cubicBezTo>
                  <a:cubicBezTo>
                    <a:pt x="384" y="1554"/>
                    <a:pt x="524" y="1601"/>
                    <a:pt x="670" y="1601"/>
                  </a:cubicBezTo>
                  <a:cubicBezTo>
                    <a:pt x="783" y="1601"/>
                    <a:pt x="889" y="1574"/>
                    <a:pt x="981" y="1527"/>
                  </a:cubicBezTo>
                  <a:cubicBezTo>
                    <a:pt x="1193" y="1407"/>
                    <a:pt x="1340" y="1154"/>
                    <a:pt x="1340" y="785"/>
                  </a:cubicBezTo>
                  <a:cubicBezTo>
                    <a:pt x="1340" y="421"/>
                    <a:pt x="1261" y="100"/>
                    <a:pt x="1039" y="0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8" y="0"/>
                  </a:moveTo>
                  <a:cubicBezTo>
                    <a:pt x="3014" y="0"/>
                    <a:pt x="3004" y="4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2010" y="563"/>
                  </a:lnTo>
                  <a:lnTo>
                    <a:pt x="2888" y="276"/>
                  </a:ln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0" y="31"/>
                    <a:pt x="3076" y="0"/>
                    <a:pt x="3028" y="0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 flipH="1">
              <a:off x="7430987" y="2252955"/>
              <a:ext cx="341208" cy="45577"/>
            </a:xfrm>
            <a:custGeom>
              <a:avLst/>
              <a:gdLst/>
              <a:ahLst/>
              <a:cxnLst/>
              <a:rect l="l" t="t" r="r" b="b"/>
              <a:pathLst>
                <a:path w="8572" h="1145" extrusionOk="0">
                  <a:moveTo>
                    <a:pt x="6069" y="1"/>
                  </a:moveTo>
                  <a:cubicBezTo>
                    <a:pt x="6110" y="1"/>
                    <a:pt x="6150" y="1"/>
                    <a:pt x="6190" y="2"/>
                  </a:cubicBezTo>
                  <a:lnTo>
                    <a:pt x="6190" y="2"/>
                  </a:lnTo>
                  <a:cubicBezTo>
                    <a:pt x="6151" y="1"/>
                    <a:pt x="6111" y="1"/>
                    <a:pt x="6069" y="1"/>
                  </a:cubicBezTo>
                  <a:close/>
                  <a:moveTo>
                    <a:pt x="6190" y="2"/>
                  </a:moveTo>
                  <a:cubicBezTo>
                    <a:pt x="6205" y="2"/>
                    <a:pt x="6221" y="3"/>
                    <a:pt x="6237" y="4"/>
                  </a:cubicBezTo>
                  <a:cubicBezTo>
                    <a:pt x="6368" y="7"/>
                    <a:pt x="6498" y="15"/>
                    <a:pt x="6624" y="28"/>
                  </a:cubicBezTo>
                  <a:lnTo>
                    <a:pt x="6624" y="28"/>
                  </a:lnTo>
                  <a:cubicBezTo>
                    <a:pt x="6483" y="13"/>
                    <a:pt x="6338" y="5"/>
                    <a:pt x="6190" y="2"/>
                  </a:cubicBezTo>
                  <a:close/>
                  <a:moveTo>
                    <a:pt x="5677" y="14"/>
                  </a:moveTo>
                  <a:cubicBezTo>
                    <a:pt x="4840" y="62"/>
                    <a:pt x="2944" y="43"/>
                    <a:pt x="1562" y="240"/>
                  </a:cubicBezTo>
                  <a:lnTo>
                    <a:pt x="1562" y="240"/>
                  </a:lnTo>
                  <a:cubicBezTo>
                    <a:pt x="2171" y="154"/>
                    <a:pt x="2879" y="110"/>
                    <a:pt x="3553" y="83"/>
                  </a:cubicBezTo>
                  <a:cubicBezTo>
                    <a:pt x="4410" y="48"/>
                    <a:pt x="5209" y="42"/>
                    <a:pt x="5677" y="14"/>
                  </a:cubicBezTo>
                  <a:close/>
                  <a:moveTo>
                    <a:pt x="1562" y="240"/>
                  </a:moveTo>
                  <a:cubicBezTo>
                    <a:pt x="789" y="350"/>
                    <a:pt x="178" y="527"/>
                    <a:pt x="0" y="823"/>
                  </a:cubicBezTo>
                  <a:cubicBezTo>
                    <a:pt x="178" y="529"/>
                    <a:pt x="789" y="351"/>
                    <a:pt x="1562" y="240"/>
                  </a:cubicBezTo>
                  <a:close/>
                  <a:moveTo>
                    <a:pt x="6624" y="28"/>
                  </a:moveTo>
                  <a:cubicBezTo>
                    <a:pt x="7535" y="120"/>
                    <a:pt x="8287" y="457"/>
                    <a:pt x="8571" y="1144"/>
                  </a:cubicBezTo>
                  <a:cubicBezTo>
                    <a:pt x="8287" y="455"/>
                    <a:pt x="7534" y="118"/>
                    <a:pt x="6624" y="2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 flipH="1">
              <a:off x="7083675" y="2228514"/>
              <a:ext cx="42671" cy="174386"/>
            </a:xfrm>
            <a:custGeom>
              <a:avLst/>
              <a:gdLst/>
              <a:ahLst/>
              <a:cxnLst/>
              <a:rect l="l" t="t" r="r" b="b"/>
              <a:pathLst>
                <a:path w="1072" h="4381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38"/>
                    <a:pt x="10" y="75"/>
                    <a:pt x="14" y="113"/>
                  </a:cubicBezTo>
                  <a:cubicBezTo>
                    <a:pt x="75" y="123"/>
                    <a:pt x="137" y="157"/>
                    <a:pt x="191" y="222"/>
                  </a:cubicBezTo>
                  <a:cubicBezTo>
                    <a:pt x="293" y="341"/>
                    <a:pt x="386" y="471"/>
                    <a:pt x="465" y="604"/>
                  </a:cubicBezTo>
                  <a:lnTo>
                    <a:pt x="758" y="185"/>
                  </a:lnTo>
                  <a:cubicBezTo>
                    <a:pt x="741" y="164"/>
                    <a:pt x="723" y="150"/>
                    <a:pt x="703" y="140"/>
                  </a:cubicBezTo>
                  <a:cubicBezTo>
                    <a:pt x="597" y="72"/>
                    <a:pt x="345" y="24"/>
                    <a:pt x="0" y="0"/>
                  </a:cubicBezTo>
                  <a:close/>
                  <a:moveTo>
                    <a:pt x="983" y="946"/>
                  </a:moveTo>
                  <a:lnTo>
                    <a:pt x="741" y="1287"/>
                  </a:lnTo>
                  <a:cubicBezTo>
                    <a:pt x="857" y="1754"/>
                    <a:pt x="829" y="2253"/>
                    <a:pt x="638" y="2731"/>
                  </a:cubicBezTo>
                  <a:cubicBezTo>
                    <a:pt x="580" y="2881"/>
                    <a:pt x="447" y="2950"/>
                    <a:pt x="314" y="2953"/>
                  </a:cubicBezTo>
                  <a:cubicBezTo>
                    <a:pt x="338" y="3164"/>
                    <a:pt x="358" y="3369"/>
                    <a:pt x="386" y="3561"/>
                  </a:cubicBezTo>
                  <a:lnTo>
                    <a:pt x="386" y="3564"/>
                  </a:lnTo>
                  <a:cubicBezTo>
                    <a:pt x="389" y="3594"/>
                    <a:pt x="392" y="3626"/>
                    <a:pt x="396" y="3656"/>
                  </a:cubicBezTo>
                  <a:cubicBezTo>
                    <a:pt x="396" y="3659"/>
                    <a:pt x="396" y="3663"/>
                    <a:pt x="399" y="3663"/>
                  </a:cubicBezTo>
                  <a:lnTo>
                    <a:pt x="399" y="3670"/>
                  </a:lnTo>
                  <a:lnTo>
                    <a:pt x="399" y="3676"/>
                  </a:lnTo>
                  <a:lnTo>
                    <a:pt x="399" y="3680"/>
                  </a:lnTo>
                  <a:lnTo>
                    <a:pt x="399" y="3687"/>
                  </a:lnTo>
                  <a:cubicBezTo>
                    <a:pt x="399" y="3690"/>
                    <a:pt x="399" y="3694"/>
                    <a:pt x="403" y="3697"/>
                  </a:cubicBezTo>
                  <a:lnTo>
                    <a:pt x="403" y="3707"/>
                  </a:lnTo>
                  <a:lnTo>
                    <a:pt x="403" y="3711"/>
                  </a:lnTo>
                  <a:cubicBezTo>
                    <a:pt x="427" y="3939"/>
                    <a:pt x="444" y="4161"/>
                    <a:pt x="447" y="4380"/>
                  </a:cubicBezTo>
                  <a:cubicBezTo>
                    <a:pt x="823" y="4281"/>
                    <a:pt x="1065" y="4179"/>
                    <a:pt x="1065" y="4089"/>
                  </a:cubicBezTo>
                  <a:lnTo>
                    <a:pt x="1065" y="4086"/>
                  </a:lnTo>
                  <a:cubicBezTo>
                    <a:pt x="1062" y="4066"/>
                    <a:pt x="1062" y="4032"/>
                    <a:pt x="1062" y="3984"/>
                  </a:cubicBezTo>
                  <a:cubicBezTo>
                    <a:pt x="1062" y="3775"/>
                    <a:pt x="1072" y="3342"/>
                    <a:pt x="1072" y="2837"/>
                  </a:cubicBezTo>
                  <a:cubicBezTo>
                    <a:pt x="1072" y="2219"/>
                    <a:pt x="1059" y="1492"/>
                    <a:pt x="983" y="946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 flipH="1">
              <a:off x="7087177" y="2235838"/>
              <a:ext cx="20699" cy="43945"/>
            </a:xfrm>
            <a:custGeom>
              <a:avLst/>
              <a:gdLst/>
              <a:ahLst/>
              <a:cxnLst/>
              <a:rect l="l" t="t" r="r" b="b"/>
              <a:pathLst>
                <a:path w="520" h="1104" extrusionOk="0">
                  <a:moveTo>
                    <a:pt x="294" y="1"/>
                  </a:moveTo>
                  <a:lnTo>
                    <a:pt x="1" y="420"/>
                  </a:lnTo>
                  <a:cubicBezTo>
                    <a:pt x="127" y="636"/>
                    <a:pt x="219" y="867"/>
                    <a:pt x="277" y="1103"/>
                  </a:cubicBezTo>
                  <a:lnTo>
                    <a:pt x="519" y="762"/>
                  </a:lnTo>
                  <a:cubicBezTo>
                    <a:pt x="472" y="403"/>
                    <a:pt x="400" y="124"/>
                    <a:pt x="294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flipH="1">
              <a:off x="7110985" y="2227837"/>
              <a:ext cx="211603" cy="200339"/>
            </a:xfrm>
            <a:custGeom>
              <a:avLst/>
              <a:gdLst/>
              <a:ahLst/>
              <a:cxnLst/>
              <a:rect l="l" t="t" r="r" b="b"/>
              <a:pathLst>
                <a:path w="5316" h="5033" extrusionOk="0">
                  <a:moveTo>
                    <a:pt x="2162" y="656"/>
                  </a:moveTo>
                  <a:cubicBezTo>
                    <a:pt x="2199" y="656"/>
                    <a:pt x="2236" y="676"/>
                    <a:pt x="2261" y="710"/>
                  </a:cubicBezTo>
                  <a:cubicBezTo>
                    <a:pt x="2277" y="741"/>
                    <a:pt x="2281" y="775"/>
                    <a:pt x="2271" y="809"/>
                  </a:cubicBezTo>
                  <a:cubicBezTo>
                    <a:pt x="2554" y="966"/>
                    <a:pt x="2797" y="1502"/>
                    <a:pt x="2797" y="1980"/>
                  </a:cubicBezTo>
                  <a:cubicBezTo>
                    <a:pt x="2797" y="2632"/>
                    <a:pt x="2417" y="3158"/>
                    <a:pt x="1954" y="3158"/>
                  </a:cubicBezTo>
                  <a:cubicBezTo>
                    <a:pt x="1489" y="3158"/>
                    <a:pt x="1110" y="2632"/>
                    <a:pt x="1110" y="1980"/>
                  </a:cubicBezTo>
                  <a:cubicBezTo>
                    <a:pt x="1110" y="1929"/>
                    <a:pt x="1117" y="1878"/>
                    <a:pt x="1127" y="1826"/>
                  </a:cubicBezTo>
                  <a:lnTo>
                    <a:pt x="1127" y="1826"/>
                  </a:lnTo>
                  <a:cubicBezTo>
                    <a:pt x="991" y="2007"/>
                    <a:pt x="885" y="2198"/>
                    <a:pt x="844" y="2396"/>
                  </a:cubicBezTo>
                  <a:cubicBezTo>
                    <a:pt x="830" y="2447"/>
                    <a:pt x="782" y="2485"/>
                    <a:pt x="731" y="2485"/>
                  </a:cubicBezTo>
                  <a:cubicBezTo>
                    <a:pt x="725" y="2485"/>
                    <a:pt x="714" y="2482"/>
                    <a:pt x="708" y="2482"/>
                  </a:cubicBezTo>
                  <a:cubicBezTo>
                    <a:pt x="646" y="2468"/>
                    <a:pt x="605" y="2410"/>
                    <a:pt x="618" y="2349"/>
                  </a:cubicBezTo>
                  <a:cubicBezTo>
                    <a:pt x="810" y="1468"/>
                    <a:pt x="2049" y="706"/>
                    <a:pt x="2100" y="673"/>
                  </a:cubicBezTo>
                  <a:cubicBezTo>
                    <a:pt x="2121" y="662"/>
                    <a:pt x="2141" y="656"/>
                    <a:pt x="2162" y="656"/>
                  </a:cubicBezTo>
                  <a:close/>
                  <a:moveTo>
                    <a:pt x="2701" y="3380"/>
                  </a:moveTo>
                  <a:cubicBezTo>
                    <a:pt x="2725" y="3380"/>
                    <a:pt x="2748" y="3386"/>
                    <a:pt x="2769" y="3400"/>
                  </a:cubicBezTo>
                  <a:cubicBezTo>
                    <a:pt x="2820" y="3438"/>
                    <a:pt x="2830" y="3509"/>
                    <a:pt x="2793" y="3557"/>
                  </a:cubicBezTo>
                  <a:cubicBezTo>
                    <a:pt x="2663" y="3728"/>
                    <a:pt x="2493" y="3830"/>
                    <a:pt x="2291" y="3857"/>
                  </a:cubicBezTo>
                  <a:cubicBezTo>
                    <a:pt x="2254" y="3865"/>
                    <a:pt x="2213" y="3868"/>
                    <a:pt x="2175" y="3868"/>
                  </a:cubicBezTo>
                  <a:cubicBezTo>
                    <a:pt x="1769" y="3868"/>
                    <a:pt x="1393" y="3591"/>
                    <a:pt x="1376" y="3581"/>
                  </a:cubicBezTo>
                  <a:cubicBezTo>
                    <a:pt x="1329" y="3543"/>
                    <a:pt x="1319" y="3471"/>
                    <a:pt x="1356" y="3424"/>
                  </a:cubicBezTo>
                  <a:cubicBezTo>
                    <a:pt x="1376" y="3393"/>
                    <a:pt x="1410" y="3380"/>
                    <a:pt x="1448" y="3380"/>
                  </a:cubicBezTo>
                  <a:cubicBezTo>
                    <a:pt x="1472" y="3380"/>
                    <a:pt x="1496" y="3386"/>
                    <a:pt x="1516" y="3403"/>
                  </a:cubicBezTo>
                  <a:cubicBezTo>
                    <a:pt x="1519" y="3403"/>
                    <a:pt x="1847" y="3643"/>
                    <a:pt x="2175" y="3643"/>
                  </a:cubicBezTo>
                  <a:cubicBezTo>
                    <a:pt x="2203" y="3643"/>
                    <a:pt x="2233" y="3643"/>
                    <a:pt x="2261" y="3635"/>
                  </a:cubicBezTo>
                  <a:cubicBezTo>
                    <a:pt x="2400" y="3619"/>
                    <a:pt x="2517" y="3547"/>
                    <a:pt x="2609" y="3424"/>
                  </a:cubicBezTo>
                  <a:cubicBezTo>
                    <a:pt x="2633" y="3397"/>
                    <a:pt x="2666" y="3380"/>
                    <a:pt x="2701" y="3380"/>
                  </a:cubicBezTo>
                  <a:close/>
                  <a:moveTo>
                    <a:pt x="4322" y="0"/>
                  </a:moveTo>
                  <a:cubicBezTo>
                    <a:pt x="2991" y="0"/>
                    <a:pt x="1069" y="232"/>
                    <a:pt x="397" y="768"/>
                  </a:cubicBezTo>
                  <a:cubicBezTo>
                    <a:pt x="147" y="966"/>
                    <a:pt x="1" y="1236"/>
                    <a:pt x="1" y="1762"/>
                  </a:cubicBezTo>
                  <a:cubicBezTo>
                    <a:pt x="1" y="2099"/>
                    <a:pt x="62" y="2550"/>
                    <a:pt x="196" y="3158"/>
                  </a:cubicBezTo>
                  <a:cubicBezTo>
                    <a:pt x="509" y="4577"/>
                    <a:pt x="533" y="5032"/>
                    <a:pt x="1311" y="5032"/>
                  </a:cubicBezTo>
                  <a:cubicBezTo>
                    <a:pt x="1380" y="5032"/>
                    <a:pt x="1455" y="5028"/>
                    <a:pt x="1537" y="5021"/>
                  </a:cubicBezTo>
                  <a:cubicBezTo>
                    <a:pt x="1560" y="5021"/>
                    <a:pt x="1585" y="5018"/>
                    <a:pt x="1612" y="5015"/>
                  </a:cubicBezTo>
                  <a:cubicBezTo>
                    <a:pt x="2031" y="4468"/>
                    <a:pt x="2674" y="4011"/>
                    <a:pt x="3462" y="3752"/>
                  </a:cubicBezTo>
                  <a:cubicBezTo>
                    <a:pt x="3858" y="3622"/>
                    <a:pt x="4254" y="3553"/>
                    <a:pt x="4637" y="3540"/>
                  </a:cubicBezTo>
                  <a:cubicBezTo>
                    <a:pt x="4670" y="3414"/>
                    <a:pt x="4780" y="3304"/>
                    <a:pt x="4954" y="3304"/>
                  </a:cubicBezTo>
                  <a:cubicBezTo>
                    <a:pt x="5149" y="3304"/>
                    <a:pt x="5254" y="3430"/>
                    <a:pt x="5282" y="3574"/>
                  </a:cubicBezTo>
                  <a:cubicBezTo>
                    <a:pt x="5292" y="3574"/>
                    <a:pt x="5302" y="3578"/>
                    <a:pt x="5316" y="3578"/>
                  </a:cubicBezTo>
                  <a:cubicBezTo>
                    <a:pt x="5288" y="3386"/>
                    <a:pt x="5268" y="3181"/>
                    <a:pt x="5244" y="2970"/>
                  </a:cubicBezTo>
                  <a:lnTo>
                    <a:pt x="5227" y="2970"/>
                  </a:lnTo>
                  <a:cubicBezTo>
                    <a:pt x="5015" y="2970"/>
                    <a:pt x="4810" y="2813"/>
                    <a:pt x="4910" y="2567"/>
                  </a:cubicBezTo>
                  <a:cubicBezTo>
                    <a:pt x="5159" y="1935"/>
                    <a:pt x="5087" y="1243"/>
                    <a:pt x="4637" y="710"/>
                  </a:cubicBezTo>
                  <a:cubicBezTo>
                    <a:pt x="4425" y="461"/>
                    <a:pt x="4653" y="126"/>
                    <a:pt x="4899" y="126"/>
                  </a:cubicBezTo>
                  <a:cubicBezTo>
                    <a:pt x="4913" y="126"/>
                    <a:pt x="4930" y="126"/>
                    <a:pt x="4944" y="130"/>
                  </a:cubicBezTo>
                  <a:cubicBezTo>
                    <a:pt x="4940" y="92"/>
                    <a:pt x="4933" y="55"/>
                    <a:pt x="4930" y="17"/>
                  </a:cubicBezTo>
                  <a:cubicBezTo>
                    <a:pt x="4749" y="7"/>
                    <a:pt x="4544" y="0"/>
                    <a:pt x="4322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0" y="1"/>
                  </a:moveTo>
                  <a:cubicBezTo>
                    <a:pt x="92" y="1"/>
                    <a:pt x="58" y="14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0" y="7"/>
                    <a:pt x="1407" y="1"/>
                    <a:pt x="1383" y="1"/>
                  </a:cubicBezTo>
                  <a:cubicBezTo>
                    <a:pt x="1348" y="1"/>
                    <a:pt x="1315" y="18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5" y="264"/>
                    <a:pt x="885" y="264"/>
                    <a:pt x="857" y="264"/>
                  </a:cubicBezTo>
                  <a:cubicBezTo>
                    <a:pt x="529" y="264"/>
                    <a:pt x="201" y="24"/>
                    <a:pt x="198" y="24"/>
                  </a:cubicBezTo>
                  <a:cubicBezTo>
                    <a:pt x="178" y="7"/>
                    <a:pt x="154" y="1"/>
                    <a:pt x="130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flipH="1">
              <a:off x="7110264" y="2370223"/>
              <a:ext cx="756" cy="6011"/>
            </a:xfrm>
            <a:custGeom>
              <a:avLst/>
              <a:gdLst/>
              <a:ahLst/>
              <a:cxnLst/>
              <a:rect l="l" t="t" r="r" b="b"/>
              <a:pathLst>
                <a:path w="19" h="151" extrusionOk="0">
                  <a:moveTo>
                    <a:pt x="18" y="147"/>
                  </a:moveTo>
                  <a:lnTo>
                    <a:pt x="18" y="151"/>
                  </a:lnTo>
                  <a:lnTo>
                    <a:pt x="18" y="147"/>
                  </a:lnTo>
                  <a:close/>
                  <a:moveTo>
                    <a:pt x="18" y="137"/>
                  </a:moveTo>
                  <a:lnTo>
                    <a:pt x="18" y="137"/>
                  </a:lnTo>
                  <a:lnTo>
                    <a:pt x="18" y="137"/>
                  </a:lnTo>
                  <a:close/>
                  <a:moveTo>
                    <a:pt x="14" y="120"/>
                  </a:moveTo>
                  <a:lnTo>
                    <a:pt x="14" y="127"/>
                  </a:lnTo>
                  <a:lnTo>
                    <a:pt x="14" y="120"/>
                  </a:lnTo>
                  <a:close/>
                  <a:moveTo>
                    <a:pt x="14" y="110"/>
                  </a:moveTo>
                  <a:lnTo>
                    <a:pt x="14" y="116"/>
                  </a:lnTo>
                  <a:lnTo>
                    <a:pt x="14" y="110"/>
                  </a:lnTo>
                  <a:close/>
                  <a:moveTo>
                    <a:pt x="11" y="96"/>
                  </a:moveTo>
                  <a:cubicBezTo>
                    <a:pt x="11" y="99"/>
                    <a:pt x="11" y="103"/>
                    <a:pt x="14" y="103"/>
                  </a:cubicBezTo>
                  <a:cubicBezTo>
                    <a:pt x="11" y="103"/>
                    <a:pt x="11" y="99"/>
                    <a:pt x="11" y="96"/>
                  </a:cubicBezTo>
                  <a:close/>
                  <a:moveTo>
                    <a:pt x="1" y="1"/>
                  </a:moveTo>
                  <a:lnTo>
                    <a:pt x="1" y="4"/>
                  </a:lnTo>
                  <a:cubicBezTo>
                    <a:pt x="4" y="34"/>
                    <a:pt x="7" y="66"/>
                    <a:pt x="11" y="96"/>
                  </a:cubicBezTo>
                  <a:cubicBezTo>
                    <a:pt x="7" y="66"/>
                    <a:pt x="4" y="34"/>
                    <a:pt x="1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2C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flipH="1">
              <a:off x="7108516" y="2368750"/>
              <a:ext cx="149906" cy="58712"/>
            </a:xfrm>
            <a:custGeom>
              <a:avLst/>
              <a:gdLst/>
              <a:ahLst/>
              <a:cxnLst/>
              <a:rect l="l" t="t" r="r" b="b"/>
              <a:pathLst>
                <a:path w="3766" h="1475" extrusionOk="0">
                  <a:moveTo>
                    <a:pt x="3025" y="0"/>
                  </a:moveTo>
                  <a:cubicBezTo>
                    <a:pt x="2642" y="13"/>
                    <a:pt x="2246" y="82"/>
                    <a:pt x="1850" y="212"/>
                  </a:cubicBezTo>
                  <a:cubicBezTo>
                    <a:pt x="1062" y="471"/>
                    <a:pt x="419" y="928"/>
                    <a:pt x="0" y="1475"/>
                  </a:cubicBezTo>
                  <a:cubicBezTo>
                    <a:pt x="792" y="1403"/>
                    <a:pt x="2758" y="1130"/>
                    <a:pt x="3765" y="857"/>
                  </a:cubicBezTo>
                  <a:cubicBezTo>
                    <a:pt x="3762" y="638"/>
                    <a:pt x="3745" y="416"/>
                    <a:pt x="3721" y="188"/>
                  </a:cubicBezTo>
                  <a:lnTo>
                    <a:pt x="3721" y="184"/>
                  </a:lnTo>
                  <a:lnTo>
                    <a:pt x="3721" y="174"/>
                  </a:lnTo>
                  <a:cubicBezTo>
                    <a:pt x="3717" y="171"/>
                    <a:pt x="3717" y="167"/>
                    <a:pt x="3717" y="164"/>
                  </a:cubicBezTo>
                  <a:lnTo>
                    <a:pt x="3717" y="157"/>
                  </a:lnTo>
                  <a:lnTo>
                    <a:pt x="3717" y="153"/>
                  </a:lnTo>
                  <a:lnTo>
                    <a:pt x="3717" y="147"/>
                  </a:lnTo>
                  <a:lnTo>
                    <a:pt x="3717" y="140"/>
                  </a:lnTo>
                  <a:cubicBezTo>
                    <a:pt x="3714" y="140"/>
                    <a:pt x="3714" y="136"/>
                    <a:pt x="3714" y="133"/>
                  </a:cubicBezTo>
                  <a:cubicBezTo>
                    <a:pt x="3710" y="103"/>
                    <a:pt x="3707" y="71"/>
                    <a:pt x="3704" y="41"/>
                  </a:cubicBezTo>
                  <a:lnTo>
                    <a:pt x="3704" y="38"/>
                  </a:lnTo>
                  <a:cubicBezTo>
                    <a:pt x="3690" y="38"/>
                    <a:pt x="3680" y="34"/>
                    <a:pt x="3670" y="34"/>
                  </a:cubicBezTo>
                  <a:cubicBezTo>
                    <a:pt x="3701" y="222"/>
                    <a:pt x="3591" y="434"/>
                    <a:pt x="3342" y="434"/>
                  </a:cubicBezTo>
                  <a:cubicBezTo>
                    <a:pt x="3079" y="434"/>
                    <a:pt x="2973" y="194"/>
                    <a:pt x="3025" y="0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flipH="1">
              <a:off x="7211253" y="2260001"/>
              <a:ext cx="67191" cy="93542"/>
            </a:xfrm>
            <a:custGeom>
              <a:avLst/>
              <a:gdLst/>
              <a:ahLst/>
              <a:cxnLst/>
              <a:rect l="l" t="t" r="r" b="b"/>
              <a:pathLst>
                <a:path w="1688" h="2350" extrusionOk="0">
                  <a:moveTo>
                    <a:pt x="1312" y="578"/>
                  </a:moveTo>
                  <a:cubicBezTo>
                    <a:pt x="1401" y="578"/>
                    <a:pt x="1472" y="694"/>
                    <a:pt x="1472" y="834"/>
                  </a:cubicBezTo>
                  <a:cubicBezTo>
                    <a:pt x="1472" y="977"/>
                    <a:pt x="1401" y="1094"/>
                    <a:pt x="1312" y="1094"/>
                  </a:cubicBezTo>
                  <a:cubicBezTo>
                    <a:pt x="1223" y="1094"/>
                    <a:pt x="1152" y="977"/>
                    <a:pt x="1152" y="834"/>
                  </a:cubicBezTo>
                  <a:cubicBezTo>
                    <a:pt x="1152" y="694"/>
                    <a:pt x="1223" y="578"/>
                    <a:pt x="1312" y="578"/>
                  </a:cubicBezTo>
                  <a:close/>
                  <a:moveTo>
                    <a:pt x="1162" y="1"/>
                  </a:moveTo>
                  <a:cubicBezTo>
                    <a:pt x="1152" y="21"/>
                    <a:pt x="1135" y="42"/>
                    <a:pt x="1114" y="56"/>
                  </a:cubicBezTo>
                  <a:cubicBezTo>
                    <a:pt x="1104" y="59"/>
                    <a:pt x="428" y="479"/>
                    <a:pt x="18" y="1018"/>
                  </a:cubicBezTo>
                  <a:cubicBezTo>
                    <a:pt x="8" y="1070"/>
                    <a:pt x="1" y="1121"/>
                    <a:pt x="1" y="1172"/>
                  </a:cubicBezTo>
                  <a:cubicBezTo>
                    <a:pt x="1" y="1824"/>
                    <a:pt x="380" y="2350"/>
                    <a:pt x="845" y="2350"/>
                  </a:cubicBezTo>
                  <a:cubicBezTo>
                    <a:pt x="1308" y="2350"/>
                    <a:pt x="1688" y="1824"/>
                    <a:pt x="1688" y="1172"/>
                  </a:cubicBezTo>
                  <a:cubicBezTo>
                    <a:pt x="1688" y="694"/>
                    <a:pt x="1445" y="158"/>
                    <a:pt x="1162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 flipH="1">
              <a:off x="7231753" y="2253910"/>
              <a:ext cx="66753" cy="72843"/>
            </a:xfrm>
            <a:custGeom>
              <a:avLst/>
              <a:gdLst/>
              <a:ahLst/>
              <a:cxnLst/>
              <a:rect l="l" t="t" r="r" b="b"/>
              <a:pathLst>
                <a:path w="1677" h="1830" extrusionOk="0">
                  <a:moveTo>
                    <a:pt x="1557" y="1"/>
                  </a:moveTo>
                  <a:cubicBezTo>
                    <a:pt x="1536" y="1"/>
                    <a:pt x="1516" y="7"/>
                    <a:pt x="1495" y="18"/>
                  </a:cubicBezTo>
                  <a:cubicBezTo>
                    <a:pt x="1444" y="51"/>
                    <a:pt x="205" y="813"/>
                    <a:pt x="13" y="1694"/>
                  </a:cubicBezTo>
                  <a:cubicBezTo>
                    <a:pt x="0" y="1755"/>
                    <a:pt x="41" y="1813"/>
                    <a:pt x="103" y="1827"/>
                  </a:cubicBezTo>
                  <a:cubicBezTo>
                    <a:pt x="109" y="1827"/>
                    <a:pt x="120" y="1830"/>
                    <a:pt x="126" y="1830"/>
                  </a:cubicBezTo>
                  <a:cubicBezTo>
                    <a:pt x="177" y="1830"/>
                    <a:pt x="225" y="1792"/>
                    <a:pt x="239" y="1741"/>
                  </a:cubicBezTo>
                  <a:cubicBezTo>
                    <a:pt x="280" y="1543"/>
                    <a:pt x="386" y="1352"/>
                    <a:pt x="522" y="1171"/>
                  </a:cubicBezTo>
                  <a:cubicBezTo>
                    <a:pt x="932" y="632"/>
                    <a:pt x="1608" y="212"/>
                    <a:pt x="1618" y="209"/>
                  </a:cubicBezTo>
                  <a:cubicBezTo>
                    <a:pt x="1639" y="195"/>
                    <a:pt x="1656" y="174"/>
                    <a:pt x="1666" y="154"/>
                  </a:cubicBezTo>
                  <a:cubicBezTo>
                    <a:pt x="1676" y="120"/>
                    <a:pt x="1672" y="86"/>
                    <a:pt x="1656" y="55"/>
                  </a:cubicBezTo>
                  <a:cubicBezTo>
                    <a:pt x="1631" y="21"/>
                    <a:pt x="1594" y="1"/>
                    <a:pt x="1557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 flipH="1">
              <a:off x="7083675" y="2227837"/>
              <a:ext cx="66872" cy="113603"/>
            </a:xfrm>
            <a:custGeom>
              <a:avLst/>
              <a:gdLst/>
              <a:ahLst/>
              <a:cxnLst/>
              <a:rect l="l" t="t" r="r" b="b"/>
              <a:pathLst>
                <a:path w="1680" h="2854" extrusionOk="0">
                  <a:moveTo>
                    <a:pt x="0" y="0"/>
                  </a:moveTo>
                  <a:lnTo>
                    <a:pt x="0" y="0"/>
                  </a:lnTo>
                  <a:cubicBezTo>
                    <a:pt x="642" y="0"/>
                    <a:pt x="1150" y="55"/>
                    <a:pt x="1311" y="157"/>
                  </a:cubicBezTo>
                  <a:cubicBezTo>
                    <a:pt x="1205" y="89"/>
                    <a:pt x="953" y="41"/>
                    <a:pt x="608" y="17"/>
                  </a:cubicBezTo>
                  <a:cubicBezTo>
                    <a:pt x="427" y="7"/>
                    <a:pt x="222" y="0"/>
                    <a:pt x="0" y="0"/>
                  </a:cubicBezTo>
                  <a:close/>
                  <a:moveTo>
                    <a:pt x="1311" y="157"/>
                  </a:moveTo>
                  <a:lnTo>
                    <a:pt x="1311" y="157"/>
                  </a:lnTo>
                  <a:cubicBezTo>
                    <a:pt x="1433" y="233"/>
                    <a:pt x="1516" y="485"/>
                    <a:pt x="1571" y="828"/>
                  </a:cubicBezTo>
                  <a:lnTo>
                    <a:pt x="1571" y="828"/>
                  </a:lnTo>
                  <a:cubicBezTo>
                    <a:pt x="1524" y="534"/>
                    <a:pt x="1458" y="309"/>
                    <a:pt x="1366" y="202"/>
                  </a:cubicBezTo>
                  <a:cubicBezTo>
                    <a:pt x="1349" y="181"/>
                    <a:pt x="1331" y="167"/>
                    <a:pt x="1311" y="157"/>
                  </a:cubicBezTo>
                  <a:close/>
                  <a:moveTo>
                    <a:pt x="1571" y="828"/>
                  </a:moveTo>
                  <a:cubicBezTo>
                    <a:pt x="1578" y="871"/>
                    <a:pt x="1585" y="916"/>
                    <a:pt x="1591" y="963"/>
                  </a:cubicBezTo>
                  <a:cubicBezTo>
                    <a:pt x="1593" y="975"/>
                    <a:pt x="1594" y="986"/>
                    <a:pt x="1596" y="998"/>
                  </a:cubicBezTo>
                  <a:lnTo>
                    <a:pt x="1596" y="998"/>
                  </a:lnTo>
                  <a:cubicBezTo>
                    <a:pt x="1588" y="939"/>
                    <a:pt x="1580" y="882"/>
                    <a:pt x="1571" y="828"/>
                  </a:cubicBezTo>
                  <a:close/>
                  <a:moveTo>
                    <a:pt x="1596" y="998"/>
                  </a:moveTo>
                  <a:lnTo>
                    <a:pt x="1596" y="998"/>
                  </a:lnTo>
                  <a:cubicBezTo>
                    <a:pt x="1665" y="1540"/>
                    <a:pt x="1680" y="2248"/>
                    <a:pt x="1680" y="2854"/>
                  </a:cubicBezTo>
                  <a:cubicBezTo>
                    <a:pt x="1680" y="2249"/>
                    <a:pt x="1667" y="1540"/>
                    <a:pt x="1596" y="99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7286367" y="2309360"/>
              <a:ext cx="94497" cy="139835"/>
            </a:xfrm>
            <a:custGeom>
              <a:avLst/>
              <a:gdLst/>
              <a:ahLst/>
              <a:cxnLst/>
              <a:rect l="l" t="t" r="r" b="b"/>
              <a:pathLst>
                <a:path w="2374" h="3513" extrusionOk="0">
                  <a:moveTo>
                    <a:pt x="236" y="0"/>
                  </a:moveTo>
                  <a:cubicBezTo>
                    <a:pt x="236" y="1"/>
                    <a:pt x="0" y="1629"/>
                    <a:pt x="454" y="1704"/>
                  </a:cubicBezTo>
                  <a:lnTo>
                    <a:pt x="454" y="1704"/>
                  </a:lnTo>
                  <a:lnTo>
                    <a:pt x="236" y="0"/>
                  </a:lnTo>
                  <a:close/>
                  <a:moveTo>
                    <a:pt x="1480" y="1643"/>
                  </a:moveTo>
                  <a:cubicBezTo>
                    <a:pt x="1141" y="1643"/>
                    <a:pt x="759" y="1707"/>
                    <a:pt x="506" y="1707"/>
                  </a:cubicBezTo>
                  <a:cubicBezTo>
                    <a:pt x="499" y="1707"/>
                    <a:pt x="492" y="1707"/>
                    <a:pt x="485" y="1707"/>
                  </a:cubicBezTo>
                  <a:cubicBezTo>
                    <a:pt x="474" y="1707"/>
                    <a:pt x="464" y="1706"/>
                    <a:pt x="454" y="1704"/>
                  </a:cubicBezTo>
                  <a:lnTo>
                    <a:pt x="454" y="1704"/>
                  </a:lnTo>
                  <a:lnTo>
                    <a:pt x="686" y="3512"/>
                  </a:lnTo>
                  <a:cubicBezTo>
                    <a:pt x="1721" y="3230"/>
                    <a:pt x="2373" y="2458"/>
                    <a:pt x="2195" y="1953"/>
                  </a:cubicBezTo>
                  <a:cubicBezTo>
                    <a:pt x="2108" y="1705"/>
                    <a:pt x="1815" y="1643"/>
                    <a:pt x="1480" y="1643"/>
                  </a:cubicBezTo>
                  <a:close/>
                </a:path>
              </a:pathLst>
            </a:custGeom>
            <a:solidFill>
              <a:srgbClr val="FFB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flipH="1">
              <a:off x="7286566" y="2304822"/>
              <a:ext cx="96885" cy="148871"/>
            </a:xfrm>
            <a:custGeom>
              <a:avLst/>
              <a:gdLst/>
              <a:ahLst/>
              <a:cxnLst/>
              <a:rect l="l" t="t" r="r" b="b"/>
              <a:pathLst>
                <a:path w="2434" h="3740" extrusionOk="0">
                  <a:moveTo>
                    <a:pt x="305" y="1"/>
                  </a:moveTo>
                  <a:cubicBezTo>
                    <a:pt x="248" y="1"/>
                    <a:pt x="198" y="40"/>
                    <a:pt x="188" y="97"/>
                  </a:cubicBezTo>
                  <a:cubicBezTo>
                    <a:pt x="168" y="237"/>
                    <a:pt x="1" y="1466"/>
                    <a:pt x="311" y="1821"/>
                  </a:cubicBezTo>
                  <a:cubicBezTo>
                    <a:pt x="373" y="1893"/>
                    <a:pt x="455" y="1931"/>
                    <a:pt x="546" y="1934"/>
                  </a:cubicBezTo>
                  <a:cubicBezTo>
                    <a:pt x="673" y="1934"/>
                    <a:pt x="830" y="1920"/>
                    <a:pt x="994" y="1903"/>
                  </a:cubicBezTo>
                  <a:cubicBezTo>
                    <a:pt x="1171" y="1886"/>
                    <a:pt x="1364" y="1868"/>
                    <a:pt x="1542" y="1868"/>
                  </a:cubicBezTo>
                  <a:cubicBezTo>
                    <a:pt x="1834" y="1868"/>
                    <a:pt x="2085" y="1917"/>
                    <a:pt x="2151" y="2104"/>
                  </a:cubicBezTo>
                  <a:cubicBezTo>
                    <a:pt x="2199" y="2238"/>
                    <a:pt x="2175" y="2402"/>
                    <a:pt x="2079" y="2575"/>
                  </a:cubicBezTo>
                  <a:cubicBezTo>
                    <a:pt x="1865" y="2982"/>
                    <a:pt x="1328" y="3354"/>
                    <a:pt x="721" y="3521"/>
                  </a:cubicBezTo>
                  <a:cubicBezTo>
                    <a:pt x="659" y="3538"/>
                    <a:pt x="625" y="3599"/>
                    <a:pt x="642" y="3658"/>
                  </a:cubicBezTo>
                  <a:cubicBezTo>
                    <a:pt x="656" y="3708"/>
                    <a:pt x="700" y="3740"/>
                    <a:pt x="751" y="3740"/>
                  </a:cubicBezTo>
                  <a:cubicBezTo>
                    <a:pt x="762" y="3740"/>
                    <a:pt x="772" y="3740"/>
                    <a:pt x="782" y="3736"/>
                  </a:cubicBezTo>
                  <a:cubicBezTo>
                    <a:pt x="1458" y="3549"/>
                    <a:pt x="2035" y="3142"/>
                    <a:pt x="2284" y="2678"/>
                  </a:cubicBezTo>
                  <a:cubicBezTo>
                    <a:pt x="2407" y="2449"/>
                    <a:pt x="2434" y="2224"/>
                    <a:pt x="2369" y="2033"/>
                  </a:cubicBezTo>
                  <a:cubicBezTo>
                    <a:pt x="2258" y="1720"/>
                    <a:pt x="1915" y="1645"/>
                    <a:pt x="1537" y="1645"/>
                  </a:cubicBezTo>
                  <a:cubicBezTo>
                    <a:pt x="1349" y="1645"/>
                    <a:pt x="1152" y="1664"/>
                    <a:pt x="970" y="1681"/>
                  </a:cubicBezTo>
                  <a:cubicBezTo>
                    <a:pt x="820" y="1695"/>
                    <a:pt x="677" y="1709"/>
                    <a:pt x="567" y="1709"/>
                  </a:cubicBezTo>
                  <a:cubicBezTo>
                    <a:pt x="561" y="1709"/>
                    <a:pt x="555" y="1709"/>
                    <a:pt x="549" y="1709"/>
                  </a:cubicBezTo>
                  <a:cubicBezTo>
                    <a:pt x="531" y="1709"/>
                    <a:pt x="511" y="1705"/>
                    <a:pt x="485" y="1674"/>
                  </a:cubicBezTo>
                  <a:cubicBezTo>
                    <a:pt x="301" y="1466"/>
                    <a:pt x="345" y="616"/>
                    <a:pt x="414" y="128"/>
                  </a:cubicBezTo>
                  <a:cubicBezTo>
                    <a:pt x="424" y="70"/>
                    <a:pt x="379" y="12"/>
                    <a:pt x="318" y="1"/>
                  </a:cubicBezTo>
                  <a:cubicBezTo>
                    <a:pt x="314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flipH="1">
              <a:off x="7092193" y="2232972"/>
              <a:ext cx="33635" cy="113086"/>
            </a:xfrm>
            <a:custGeom>
              <a:avLst/>
              <a:gdLst/>
              <a:ahLst/>
              <a:cxnLst/>
              <a:rect l="l" t="t" r="r" b="b"/>
              <a:pathLst>
                <a:path w="845" h="2841" extrusionOk="0">
                  <a:moveTo>
                    <a:pt x="1" y="1"/>
                  </a:moveTo>
                  <a:lnTo>
                    <a:pt x="1" y="1"/>
                  </a:lnTo>
                  <a:cubicBezTo>
                    <a:pt x="42" y="328"/>
                    <a:pt x="79" y="656"/>
                    <a:pt x="113" y="977"/>
                  </a:cubicBezTo>
                  <a:lnTo>
                    <a:pt x="452" y="492"/>
                  </a:lnTo>
                  <a:cubicBezTo>
                    <a:pt x="373" y="359"/>
                    <a:pt x="280" y="229"/>
                    <a:pt x="178" y="110"/>
                  </a:cubicBezTo>
                  <a:cubicBezTo>
                    <a:pt x="124" y="45"/>
                    <a:pt x="62" y="11"/>
                    <a:pt x="1" y="1"/>
                  </a:cubicBezTo>
                  <a:close/>
                  <a:moveTo>
                    <a:pt x="728" y="1175"/>
                  </a:moveTo>
                  <a:lnTo>
                    <a:pt x="206" y="1909"/>
                  </a:lnTo>
                  <a:cubicBezTo>
                    <a:pt x="236" y="2233"/>
                    <a:pt x="267" y="2544"/>
                    <a:pt x="301" y="2841"/>
                  </a:cubicBezTo>
                  <a:cubicBezTo>
                    <a:pt x="434" y="2838"/>
                    <a:pt x="567" y="2769"/>
                    <a:pt x="625" y="2619"/>
                  </a:cubicBezTo>
                  <a:cubicBezTo>
                    <a:pt x="816" y="2141"/>
                    <a:pt x="844" y="1642"/>
                    <a:pt x="728" y="117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flipH="1">
              <a:off x="7096850" y="2252557"/>
              <a:ext cx="24480" cy="56404"/>
            </a:xfrm>
            <a:custGeom>
              <a:avLst/>
              <a:gdLst/>
              <a:ahLst/>
              <a:cxnLst/>
              <a:rect l="l" t="t" r="r" b="b"/>
              <a:pathLst>
                <a:path w="615" h="1417" extrusionOk="0">
                  <a:moveTo>
                    <a:pt x="339" y="0"/>
                  </a:moveTo>
                  <a:lnTo>
                    <a:pt x="0" y="485"/>
                  </a:lnTo>
                  <a:cubicBezTo>
                    <a:pt x="31" y="802"/>
                    <a:pt x="62" y="1117"/>
                    <a:pt x="93" y="1417"/>
                  </a:cubicBezTo>
                  <a:lnTo>
                    <a:pt x="615" y="683"/>
                  </a:lnTo>
                  <a:cubicBezTo>
                    <a:pt x="557" y="447"/>
                    <a:pt x="465" y="216"/>
                    <a:pt x="339" y="0"/>
                  </a:cubicBezTo>
                  <a:close/>
                </a:path>
              </a:pathLst>
            </a:custGeom>
            <a:solidFill>
              <a:srgbClr val="9AA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7113847" y="2232853"/>
              <a:ext cx="32640" cy="113205"/>
            </a:xfrm>
            <a:custGeom>
              <a:avLst/>
              <a:gdLst/>
              <a:ahLst/>
              <a:cxnLst/>
              <a:rect l="l" t="t" r="r" b="b"/>
              <a:pathLst>
                <a:path w="820" h="2844" extrusionOk="0">
                  <a:moveTo>
                    <a:pt x="475" y="0"/>
                  </a:moveTo>
                  <a:cubicBezTo>
                    <a:pt x="229" y="0"/>
                    <a:pt x="1" y="335"/>
                    <a:pt x="213" y="584"/>
                  </a:cubicBezTo>
                  <a:cubicBezTo>
                    <a:pt x="663" y="1117"/>
                    <a:pt x="735" y="1809"/>
                    <a:pt x="486" y="2441"/>
                  </a:cubicBezTo>
                  <a:cubicBezTo>
                    <a:pt x="386" y="2687"/>
                    <a:pt x="591" y="2844"/>
                    <a:pt x="803" y="2844"/>
                  </a:cubicBezTo>
                  <a:lnTo>
                    <a:pt x="820" y="2844"/>
                  </a:lnTo>
                  <a:cubicBezTo>
                    <a:pt x="786" y="2547"/>
                    <a:pt x="755" y="2236"/>
                    <a:pt x="725" y="1912"/>
                  </a:cubicBezTo>
                  <a:cubicBezTo>
                    <a:pt x="694" y="1612"/>
                    <a:pt x="663" y="1297"/>
                    <a:pt x="632" y="980"/>
                  </a:cubicBezTo>
                  <a:cubicBezTo>
                    <a:pt x="598" y="659"/>
                    <a:pt x="561" y="331"/>
                    <a:pt x="520" y="4"/>
                  </a:cubicBezTo>
                  <a:cubicBezTo>
                    <a:pt x="506" y="0"/>
                    <a:pt x="489" y="0"/>
                    <a:pt x="475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flipH="1">
              <a:off x="7112335" y="2359356"/>
              <a:ext cx="25714" cy="10747"/>
            </a:xfrm>
            <a:custGeom>
              <a:avLst/>
              <a:gdLst/>
              <a:ahLst/>
              <a:cxnLst/>
              <a:rect l="l" t="t" r="r" b="b"/>
              <a:pathLst>
                <a:path w="646" h="270" extrusionOk="0">
                  <a:moveTo>
                    <a:pt x="318" y="0"/>
                  </a:moveTo>
                  <a:cubicBezTo>
                    <a:pt x="144" y="0"/>
                    <a:pt x="34" y="110"/>
                    <a:pt x="1" y="236"/>
                  </a:cubicBezTo>
                  <a:lnTo>
                    <a:pt x="127" y="236"/>
                  </a:lnTo>
                  <a:cubicBezTo>
                    <a:pt x="304" y="236"/>
                    <a:pt x="478" y="246"/>
                    <a:pt x="646" y="270"/>
                  </a:cubicBezTo>
                  <a:cubicBezTo>
                    <a:pt x="618" y="126"/>
                    <a:pt x="513" y="0"/>
                    <a:pt x="318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 flipH="1">
              <a:off x="7111101" y="2368750"/>
              <a:ext cx="28978" cy="17275"/>
            </a:xfrm>
            <a:custGeom>
              <a:avLst/>
              <a:gdLst/>
              <a:ahLst/>
              <a:cxnLst/>
              <a:rect l="l" t="t" r="r" b="b"/>
              <a:pathLst>
                <a:path w="728" h="434" extrusionOk="0">
                  <a:moveTo>
                    <a:pt x="52" y="0"/>
                  </a:moveTo>
                  <a:cubicBezTo>
                    <a:pt x="0" y="194"/>
                    <a:pt x="106" y="434"/>
                    <a:pt x="369" y="434"/>
                  </a:cubicBezTo>
                  <a:cubicBezTo>
                    <a:pt x="618" y="434"/>
                    <a:pt x="728" y="222"/>
                    <a:pt x="697" y="34"/>
                  </a:cubicBezTo>
                  <a:cubicBezTo>
                    <a:pt x="529" y="10"/>
                    <a:pt x="355" y="0"/>
                    <a:pt x="178" y="0"/>
                  </a:cubicBezTo>
                  <a:close/>
                </a:path>
              </a:pathLst>
            </a:custGeom>
            <a:solidFill>
              <a:srgbClr val="EBD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 flipH="1">
              <a:off x="7457770" y="2285954"/>
              <a:ext cx="52742" cy="105921"/>
            </a:xfrm>
            <a:custGeom>
              <a:avLst/>
              <a:gdLst/>
              <a:ahLst/>
              <a:cxnLst/>
              <a:rect l="l" t="t" r="r" b="b"/>
              <a:pathLst>
                <a:path w="1325" h="2661" extrusionOk="0">
                  <a:moveTo>
                    <a:pt x="492" y="1"/>
                  </a:moveTo>
                  <a:cubicBezTo>
                    <a:pt x="236" y="1"/>
                    <a:pt x="1" y="336"/>
                    <a:pt x="236" y="578"/>
                  </a:cubicBezTo>
                  <a:cubicBezTo>
                    <a:pt x="642" y="995"/>
                    <a:pt x="438" y="1762"/>
                    <a:pt x="315" y="2244"/>
                  </a:cubicBezTo>
                  <a:cubicBezTo>
                    <a:pt x="253" y="2496"/>
                    <a:pt x="469" y="2660"/>
                    <a:pt x="669" y="2660"/>
                  </a:cubicBezTo>
                  <a:cubicBezTo>
                    <a:pt x="806" y="2660"/>
                    <a:pt x="936" y="2589"/>
                    <a:pt x="977" y="2421"/>
                  </a:cubicBezTo>
                  <a:cubicBezTo>
                    <a:pt x="1168" y="1667"/>
                    <a:pt x="1325" y="725"/>
                    <a:pt x="721" y="103"/>
                  </a:cubicBezTo>
                  <a:cubicBezTo>
                    <a:pt x="649" y="32"/>
                    <a:pt x="571" y="1"/>
                    <a:pt x="492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 flipH="1">
              <a:off x="7471861" y="2401590"/>
              <a:ext cx="35227" cy="26709"/>
            </a:xfrm>
            <a:custGeom>
              <a:avLst/>
              <a:gdLst/>
              <a:ahLst/>
              <a:cxnLst/>
              <a:rect l="l" t="t" r="r" b="b"/>
              <a:pathLst>
                <a:path w="885" h="671" extrusionOk="0">
                  <a:moveTo>
                    <a:pt x="440" y="1"/>
                  </a:moveTo>
                  <a:cubicBezTo>
                    <a:pt x="0" y="1"/>
                    <a:pt x="0" y="670"/>
                    <a:pt x="440" y="670"/>
                  </a:cubicBezTo>
                  <a:cubicBezTo>
                    <a:pt x="884" y="670"/>
                    <a:pt x="884" y="1"/>
                    <a:pt x="440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 flipH="1">
              <a:off x="7504865" y="2680868"/>
              <a:ext cx="265818" cy="261200"/>
            </a:xfrm>
            <a:custGeom>
              <a:avLst/>
              <a:gdLst/>
              <a:ahLst/>
              <a:cxnLst/>
              <a:rect l="l" t="t" r="r" b="b"/>
              <a:pathLst>
                <a:path w="6678" h="6562" extrusionOk="0">
                  <a:moveTo>
                    <a:pt x="4519" y="0"/>
                  </a:moveTo>
                  <a:cubicBezTo>
                    <a:pt x="0" y="215"/>
                    <a:pt x="925" y="5462"/>
                    <a:pt x="1639" y="6059"/>
                  </a:cubicBezTo>
                  <a:cubicBezTo>
                    <a:pt x="2017" y="6380"/>
                    <a:pt x="2540" y="6550"/>
                    <a:pt x="3103" y="6561"/>
                  </a:cubicBezTo>
                  <a:cubicBezTo>
                    <a:pt x="3977" y="6145"/>
                    <a:pt x="5612" y="5865"/>
                    <a:pt x="6086" y="3892"/>
                  </a:cubicBezTo>
                  <a:cubicBezTo>
                    <a:pt x="6677" y="1423"/>
                    <a:pt x="5584" y="127"/>
                    <a:pt x="4519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 flipH="1">
              <a:off x="7473098" y="2680868"/>
              <a:ext cx="198428" cy="262673"/>
            </a:xfrm>
            <a:custGeom>
              <a:avLst/>
              <a:gdLst/>
              <a:ahLst/>
              <a:cxnLst/>
              <a:rect l="l" t="t" r="r" b="b"/>
              <a:pathLst>
                <a:path w="4985" h="6599" extrusionOk="0">
                  <a:moveTo>
                    <a:pt x="2028" y="0"/>
                  </a:moveTo>
                  <a:cubicBezTo>
                    <a:pt x="2028" y="0"/>
                    <a:pt x="4172" y="1000"/>
                    <a:pt x="3575" y="3281"/>
                  </a:cubicBezTo>
                  <a:cubicBezTo>
                    <a:pt x="3076" y="5178"/>
                    <a:pt x="1943" y="6482"/>
                    <a:pt x="0" y="6482"/>
                  </a:cubicBezTo>
                  <a:cubicBezTo>
                    <a:pt x="328" y="6561"/>
                    <a:pt x="638" y="6598"/>
                    <a:pt x="930" y="6598"/>
                  </a:cubicBezTo>
                  <a:cubicBezTo>
                    <a:pt x="2255" y="6598"/>
                    <a:pt x="3220" y="5828"/>
                    <a:pt x="3841" y="4609"/>
                  </a:cubicBezTo>
                  <a:cubicBezTo>
                    <a:pt x="4985" y="2362"/>
                    <a:pt x="3862" y="89"/>
                    <a:pt x="2028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532475" y="2283175"/>
            <a:ext cx="3862843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i="1" dirty="0">
                <a:latin typeface="iCiel Cadena" panose="02000503000000020004" pitchFamily="2" charset="0"/>
              </a:rPr>
              <a:t>  GIỚI THIỆU ĐỀ TÀI</a:t>
            </a:r>
            <a:endParaRPr sz="5000" i="1" dirty="0">
              <a:latin typeface="iCiel Cadena" panose="02000503000000020004" pitchFamily="2" charset="0"/>
            </a:endParaRPr>
          </a:p>
        </p:txBody>
      </p:sp>
      <p:sp>
        <p:nvSpPr>
          <p:cNvPr id="568" name="Google Shape;568;p25"/>
          <p:cNvSpPr txBox="1">
            <a:spLocks noGrp="1"/>
          </p:cNvSpPr>
          <p:nvPr>
            <p:ph type="title" idx="2"/>
          </p:nvPr>
        </p:nvSpPr>
        <p:spPr>
          <a:xfrm>
            <a:off x="532470" y="1528325"/>
            <a:ext cx="266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 dirty="0">
                <a:solidFill>
                  <a:srgbClr val="FF7C3E"/>
                </a:solidFill>
              </a:rPr>
              <a:t>01</a:t>
            </a:r>
            <a:endParaRPr sz="9600" dirty="0">
              <a:solidFill>
                <a:srgbClr val="FF7C3E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DDDA">
            <a:alpha val="7190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-236483" y="110359"/>
            <a:ext cx="2636783" cy="681577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0542"/>
            <a:ext cx="2727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Barlow" panose="020B0604020202020204" charset="0"/>
              </a:rPr>
              <a:t>1.</a:t>
            </a:r>
            <a:r>
              <a:rPr lang="en-US" sz="2000" dirty="0">
                <a:solidFill>
                  <a:srgbClr val="FF7C3E"/>
                </a:solidFill>
                <a:latin typeface="Bahnschrift SemiBold SemiConden" panose="020B0502040204020203" pitchFamily="34" charset="0"/>
              </a:rPr>
              <a:t> GIỚI THIỆU ĐỀ TÀI</a:t>
            </a:r>
          </a:p>
          <a:p>
            <a:endParaRPr lang="en-US" sz="2000" b="1" i="1" dirty="0">
              <a:latin typeface="Barlow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4070" y="1179969"/>
            <a:ext cx="4774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 dirty="0">
                <a:latin typeface="iCiel Cucho Bold" pitchFamily="50" charset="0"/>
                <a:cs typeface="iCiel Cucho Bold" pitchFamily="50" charset="0"/>
              </a:rPr>
              <a:t>. </a:t>
            </a:r>
            <a:r>
              <a:rPr lang="en-US" sz="2400" b="1" dirty="0">
                <a:latin typeface="iCiel Cucho Bold" pitchFamily="50" charset="0"/>
                <a:cs typeface="iCiel Cucho Bold" pitchFamily="50" charset="0"/>
              </a:rPr>
              <a:t>Chat Room </a:t>
            </a:r>
            <a:r>
              <a:rPr lang="en-US" sz="2400" b="1" dirty="0" err="1">
                <a:latin typeface="iCiel Cucho Bold" pitchFamily="50" charset="0"/>
                <a:cs typeface="iCiel Cucho Bold" pitchFamily="50" charset="0"/>
              </a:rPr>
              <a:t>là</a:t>
            </a:r>
            <a:r>
              <a:rPr lang="en-US" sz="2400" b="1" dirty="0">
                <a:latin typeface="iCiel Cucho Bold" pitchFamily="50" charset="0"/>
                <a:cs typeface="iCiel Cucho Bold" pitchFamily="50" charset="0"/>
              </a:rPr>
              <a:t> 1 </a:t>
            </a:r>
            <a:r>
              <a:rPr lang="en-US" sz="2400" b="1" dirty="0" err="1">
                <a:latin typeface="iCiel Cucho Bold" pitchFamily="50" charset="0"/>
                <a:cs typeface="iCiel Cucho Bold" pitchFamily="50" charset="0"/>
              </a:rPr>
              <a:t>trong</a:t>
            </a:r>
            <a:r>
              <a:rPr lang="en-US" sz="2400" b="1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2400" b="1" dirty="0" err="1">
                <a:latin typeface="iCiel Cucho Bold" pitchFamily="50" charset="0"/>
                <a:cs typeface="iCiel Cucho Bold" pitchFamily="50" charset="0"/>
              </a:rPr>
              <a:t>những</a:t>
            </a:r>
            <a:r>
              <a:rPr lang="en-US" sz="2400" b="1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2400" b="1" dirty="0" err="1">
                <a:latin typeface="iCiel Cucho Bold" pitchFamily="50" charset="0"/>
                <a:cs typeface="iCiel Cucho Bold" pitchFamily="50" charset="0"/>
              </a:rPr>
              <a:t>ứng</a:t>
            </a:r>
            <a:r>
              <a:rPr lang="en-US" sz="2400" b="1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2400" b="1" dirty="0" err="1">
                <a:latin typeface="iCiel Cucho Bold" pitchFamily="50" charset="0"/>
                <a:cs typeface="iCiel Cucho Bold" pitchFamily="50" charset="0"/>
              </a:rPr>
              <a:t>dụng</a:t>
            </a:r>
            <a:r>
              <a:rPr lang="en-US" sz="2400" b="1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2400" b="1" dirty="0" err="1">
                <a:latin typeface="iCiel Cucho Bold" pitchFamily="50" charset="0"/>
                <a:cs typeface="iCiel Cucho Bold" pitchFamily="50" charset="0"/>
              </a:rPr>
              <a:t>để</a:t>
            </a:r>
            <a:r>
              <a:rPr lang="en-US" sz="2400" b="1" dirty="0">
                <a:latin typeface="iCiel Cucho Bold" pitchFamily="50" charset="0"/>
                <a:cs typeface="iCiel Cucho Bold" pitchFamily="50" charset="0"/>
              </a:rPr>
              <a:t> t</a:t>
            </a:r>
            <a:r>
              <a:rPr lang="vi-VN" sz="2400" b="1" dirty="0">
                <a:latin typeface="iCiel Cucho Bold" pitchFamily="50" charset="0"/>
                <a:cs typeface="iCiel Cucho Bold" pitchFamily="50" charset="0"/>
              </a:rPr>
              <a:t>rao đổi thông tin hay trò chuyện với nhau bằng máy tính</a:t>
            </a:r>
            <a:r>
              <a:rPr lang="en-US" sz="2400" b="1" dirty="0">
                <a:latin typeface="iCiel Cucho Bold" pitchFamily="50" charset="0"/>
                <a:cs typeface="iCiel Cucho Bold" pitchFamily="50" charset="0"/>
              </a:rPr>
              <a:t>,</a:t>
            </a:r>
            <a:r>
              <a:rPr lang="vi-VN" sz="2400" b="1" dirty="0">
                <a:latin typeface="iCiel Cucho Bold" pitchFamily="50" charset="0"/>
                <a:cs typeface="iCiel Cucho Bold" pitchFamily="50" charset="0"/>
              </a:rPr>
              <a:t> tham gia vào các phòng </a:t>
            </a:r>
            <a:r>
              <a:rPr lang="vi-VN" sz="2400" b="1" dirty="0" err="1">
                <a:latin typeface="iCiel Cucho Bold" pitchFamily="50" charset="0"/>
                <a:cs typeface="iCiel Cucho Bold" pitchFamily="50" charset="0"/>
              </a:rPr>
              <a:t>chat</a:t>
            </a:r>
            <a:r>
              <a:rPr lang="en-US" sz="2400" b="1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2400" b="1" dirty="0" err="1">
                <a:latin typeface="iCiel Cucho Bold" pitchFamily="50" charset="0"/>
                <a:cs typeface="iCiel Cucho Bold" pitchFamily="50" charset="0"/>
              </a:rPr>
              <a:t>với</a:t>
            </a:r>
            <a:r>
              <a:rPr lang="en-US" sz="2400" b="1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2400" b="1" dirty="0" err="1">
                <a:latin typeface="iCiel Cucho Bold" pitchFamily="50" charset="0"/>
                <a:cs typeface="iCiel Cucho Bold" pitchFamily="50" charset="0"/>
              </a:rPr>
              <a:t>mô</a:t>
            </a:r>
            <a:r>
              <a:rPr lang="en-US" sz="2400" b="1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2400" b="1" dirty="0" err="1">
                <a:latin typeface="iCiel Cucho Bold" pitchFamily="50" charset="0"/>
                <a:cs typeface="iCiel Cucho Bold" pitchFamily="50" charset="0"/>
              </a:rPr>
              <a:t>hình</a:t>
            </a:r>
            <a:r>
              <a:rPr lang="en-US" sz="2400" b="1" dirty="0">
                <a:latin typeface="iCiel Cucho Bold" pitchFamily="50" charset="0"/>
                <a:cs typeface="iCiel Cucho Bold" pitchFamily="50" charset="0"/>
              </a:rPr>
              <a:t> Client-Server </a:t>
            </a:r>
            <a:r>
              <a:rPr lang="en-US" sz="2400" b="1" dirty="0" err="1">
                <a:latin typeface="iCiel Cucho Bold" pitchFamily="50" charset="0"/>
                <a:cs typeface="iCiel Cucho Bold" pitchFamily="50" charset="0"/>
              </a:rPr>
              <a:t>và</a:t>
            </a:r>
            <a:r>
              <a:rPr lang="en-US" sz="2400" b="1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2400" b="1" dirty="0" err="1">
                <a:latin typeface="iCiel Cucho Bold" pitchFamily="50" charset="0"/>
                <a:cs typeface="iCiel Cucho Bold" pitchFamily="50" charset="0"/>
              </a:rPr>
              <a:t>giao</a:t>
            </a:r>
            <a:r>
              <a:rPr lang="en-US" sz="2400" b="1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2400" b="1" dirty="0" err="1">
                <a:latin typeface="iCiel Cucho Bold" pitchFamily="50" charset="0"/>
                <a:cs typeface="iCiel Cucho Bold" pitchFamily="50" charset="0"/>
              </a:rPr>
              <a:t>thức</a:t>
            </a:r>
            <a:r>
              <a:rPr lang="en-US" sz="2400" b="1" dirty="0">
                <a:latin typeface="iCiel Cucho Bold" pitchFamily="50" charset="0"/>
                <a:cs typeface="iCiel Cucho Bold" pitchFamily="50" charset="0"/>
              </a:rPr>
              <a:t> TCP.</a:t>
            </a:r>
          </a:p>
          <a:p>
            <a:pPr algn="just"/>
            <a:endParaRPr lang="en-US" sz="2400" b="1" dirty="0">
              <a:latin typeface="iCiel Cucho Bold" pitchFamily="50" charset="0"/>
              <a:cs typeface="iCiel Cucho Bold" pitchFamily="50" charset="0"/>
            </a:endParaRPr>
          </a:p>
          <a:p>
            <a:pPr algn="just"/>
            <a:endParaRPr lang="en-US" sz="2400" dirty="0">
              <a:latin typeface="iCiel Cucho Bold" pitchFamily="50" charset="0"/>
              <a:cs typeface="iCiel Cucho Bold" pitchFamily="50" charset="0"/>
            </a:endParaRPr>
          </a:p>
        </p:txBody>
      </p:sp>
      <p:pic>
        <p:nvPicPr>
          <p:cNvPr id="1028" name="Picture 4" descr="Lập Trình Ứng Dụng Chat Nội Bộ Đơn Giản Với Socket">
            <a:extLst>
              <a:ext uri="{FF2B5EF4-FFF2-40B4-BE49-F238E27FC236}">
                <a16:creationId xmlns:a16="http://schemas.microsoft.com/office/drawing/2014/main" id="{5E46C553-31B2-B60B-9664-06157D69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1285875"/>
            <a:ext cx="3582988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8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-236483" y="110359"/>
            <a:ext cx="2636783" cy="681577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20542"/>
            <a:ext cx="2727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Barlow" panose="020B0604020202020204" charset="0"/>
              </a:rPr>
              <a:t>1.</a:t>
            </a:r>
            <a:r>
              <a:rPr lang="en-US" sz="2000" dirty="0">
                <a:solidFill>
                  <a:srgbClr val="FF7C3E"/>
                </a:solidFill>
                <a:latin typeface="Bahnschrift SemiBold SemiConden" panose="020B0502040204020203" pitchFamily="34" charset="0"/>
              </a:rPr>
              <a:t> GIỚI THIỆU ĐỀ TÀI</a:t>
            </a:r>
          </a:p>
          <a:p>
            <a:endParaRPr lang="en-US" sz="2000" b="1" i="1" dirty="0">
              <a:latin typeface="Barlow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805ED-3E98-A972-1F6F-DADFE545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82" y="818069"/>
            <a:ext cx="7521439" cy="42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61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5"/>
          <p:cNvGrpSpPr/>
          <p:nvPr/>
        </p:nvGrpSpPr>
        <p:grpSpPr>
          <a:xfrm>
            <a:off x="5795689" y="406139"/>
            <a:ext cx="2963700" cy="4381551"/>
            <a:chOff x="6128789" y="804382"/>
            <a:chExt cx="2694273" cy="3983228"/>
          </a:xfrm>
        </p:grpSpPr>
        <p:sp>
          <p:nvSpPr>
            <p:cNvPr id="389" name="Google Shape;389;p25"/>
            <p:cNvSpPr/>
            <p:nvPr/>
          </p:nvSpPr>
          <p:spPr>
            <a:xfrm>
              <a:off x="6128789" y="804382"/>
              <a:ext cx="2694273" cy="3983228"/>
            </a:xfrm>
            <a:custGeom>
              <a:avLst/>
              <a:gdLst/>
              <a:ahLst/>
              <a:cxnLst/>
              <a:rect l="l" t="t" r="r" b="b"/>
              <a:pathLst>
                <a:path w="39964" h="59083" extrusionOk="0">
                  <a:moveTo>
                    <a:pt x="24766" y="0"/>
                  </a:moveTo>
                  <a:cubicBezTo>
                    <a:pt x="24741" y="0"/>
                    <a:pt x="24716" y="0"/>
                    <a:pt x="24691" y="0"/>
                  </a:cubicBezTo>
                  <a:cubicBezTo>
                    <a:pt x="22227" y="17"/>
                    <a:pt x="19851" y="902"/>
                    <a:pt x="17591" y="1885"/>
                  </a:cubicBezTo>
                  <a:cubicBezTo>
                    <a:pt x="15966" y="2591"/>
                    <a:pt x="14365" y="3355"/>
                    <a:pt x="12795" y="4175"/>
                  </a:cubicBezTo>
                  <a:cubicBezTo>
                    <a:pt x="10811" y="5213"/>
                    <a:pt x="8832" y="6370"/>
                    <a:pt x="7367" y="8066"/>
                  </a:cubicBezTo>
                  <a:cubicBezTo>
                    <a:pt x="4397" y="11511"/>
                    <a:pt x="4114" y="16723"/>
                    <a:pt x="5797" y="20949"/>
                  </a:cubicBezTo>
                  <a:cubicBezTo>
                    <a:pt x="6179" y="21908"/>
                    <a:pt x="6664" y="22902"/>
                    <a:pt x="6510" y="23926"/>
                  </a:cubicBezTo>
                  <a:cubicBezTo>
                    <a:pt x="6203" y="26005"/>
                    <a:pt x="3677" y="26790"/>
                    <a:pt x="2155" y="28241"/>
                  </a:cubicBezTo>
                  <a:cubicBezTo>
                    <a:pt x="369" y="29941"/>
                    <a:pt x="0" y="32767"/>
                    <a:pt x="748" y="35119"/>
                  </a:cubicBezTo>
                  <a:cubicBezTo>
                    <a:pt x="1492" y="37471"/>
                    <a:pt x="3179" y="39410"/>
                    <a:pt x="5032" y="41038"/>
                  </a:cubicBezTo>
                  <a:cubicBezTo>
                    <a:pt x="5469" y="41424"/>
                    <a:pt x="5927" y="41807"/>
                    <a:pt x="6231" y="42302"/>
                  </a:cubicBezTo>
                  <a:cubicBezTo>
                    <a:pt x="6862" y="43340"/>
                    <a:pt x="6708" y="44646"/>
                    <a:pt x="6776" y="45859"/>
                  </a:cubicBezTo>
                  <a:cubicBezTo>
                    <a:pt x="6916" y="48327"/>
                    <a:pt x="8067" y="50652"/>
                    <a:pt x="9603" y="52590"/>
                  </a:cubicBezTo>
                  <a:cubicBezTo>
                    <a:pt x="11136" y="54529"/>
                    <a:pt x="13812" y="57496"/>
                    <a:pt x="15706" y="59083"/>
                  </a:cubicBezTo>
                  <a:lnTo>
                    <a:pt x="29965" y="58834"/>
                  </a:lnTo>
                  <a:cubicBezTo>
                    <a:pt x="32194" y="57748"/>
                    <a:pt x="32085" y="54945"/>
                    <a:pt x="33788" y="53140"/>
                  </a:cubicBezTo>
                  <a:cubicBezTo>
                    <a:pt x="35297" y="51536"/>
                    <a:pt x="37527" y="50614"/>
                    <a:pt x="38656" y="48722"/>
                  </a:cubicBezTo>
                  <a:cubicBezTo>
                    <a:pt x="39554" y="47221"/>
                    <a:pt x="39953" y="45204"/>
                    <a:pt x="39957" y="43455"/>
                  </a:cubicBezTo>
                  <a:cubicBezTo>
                    <a:pt x="39964" y="40748"/>
                    <a:pt x="39537" y="38051"/>
                    <a:pt x="38086" y="35761"/>
                  </a:cubicBezTo>
                  <a:cubicBezTo>
                    <a:pt x="37492" y="34826"/>
                    <a:pt x="36676" y="34003"/>
                    <a:pt x="36325" y="32951"/>
                  </a:cubicBezTo>
                  <a:cubicBezTo>
                    <a:pt x="35877" y="31604"/>
                    <a:pt x="36273" y="30139"/>
                    <a:pt x="36629" y="28763"/>
                  </a:cubicBezTo>
                  <a:cubicBezTo>
                    <a:pt x="38022" y="23394"/>
                    <a:pt x="38803" y="17853"/>
                    <a:pt x="38745" y="12306"/>
                  </a:cubicBezTo>
                  <a:cubicBezTo>
                    <a:pt x="38715" y="9548"/>
                    <a:pt x="38400" y="6588"/>
                    <a:pt x="36615" y="4486"/>
                  </a:cubicBezTo>
                  <a:cubicBezTo>
                    <a:pt x="35075" y="2673"/>
                    <a:pt x="32713" y="1816"/>
                    <a:pt x="30443" y="1110"/>
                  </a:cubicBezTo>
                  <a:cubicBezTo>
                    <a:pt x="28596" y="533"/>
                    <a:pt x="26703" y="0"/>
                    <a:pt x="2476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6184746" y="833574"/>
              <a:ext cx="2611417" cy="3898821"/>
            </a:xfrm>
            <a:custGeom>
              <a:avLst/>
              <a:gdLst/>
              <a:ahLst/>
              <a:cxnLst/>
              <a:rect l="l" t="t" r="r" b="b"/>
              <a:pathLst>
                <a:path w="38735" h="57831" extrusionOk="0">
                  <a:moveTo>
                    <a:pt x="24090" y="1"/>
                  </a:moveTo>
                  <a:cubicBezTo>
                    <a:pt x="21731" y="18"/>
                    <a:pt x="19403" y="891"/>
                    <a:pt x="17232" y="1837"/>
                  </a:cubicBezTo>
                  <a:cubicBezTo>
                    <a:pt x="15631" y="2533"/>
                    <a:pt x="14030" y="3298"/>
                    <a:pt x="12480" y="4107"/>
                  </a:cubicBezTo>
                  <a:cubicBezTo>
                    <a:pt x="10279" y="5254"/>
                    <a:pt x="8548" y="6330"/>
                    <a:pt x="7237" y="7852"/>
                  </a:cubicBezTo>
                  <a:cubicBezTo>
                    <a:pt x="5909" y="9388"/>
                    <a:pt x="5086" y="11395"/>
                    <a:pt x="4854" y="13655"/>
                  </a:cubicBezTo>
                  <a:cubicBezTo>
                    <a:pt x="4636" y="15775"/>
                    <a:pt x="4963" y="18062"/>
                    <a:pt x="5773" y="20093"/>
                  </a:cubicBezTo>
                  <a:cubicBezTo>
                    <a:pt x="5817" y="20206"/>
                    <a:pt x="5864" y="20319"/>
                    <a:pt x="5909" y="20434"/>
                  </a:cubicBezTo>
                  <a:cubicBezTo>
                    <a:pt x="6271" y="21319"/>
                    <a:pt x="6680" y="22323"/>
                    <a:pt x="6523" y="23394"/>
                  </a:cubicBezTo>
                  <a:cubicBezTo>
                    <a:pt x="6274" y="25070"/>
                    <a:pt x="4909" y="25981"/>
                    <a:pt x="3588" y="26865"/>
                  </a:cubicBezTo>
                  <a:cubicBezTo>
                    <a:pt x="2997" y="27262"/>
                    <a:pt x="2437" y="27634"/>
                    <a:pt x="1980" y="28067"/>
                  </a:cubicBezTo>
                  <a:cubicBezTo>
                    <a:pt x="502" y="29481"/>
                    <a:pt x="0" y="31986"/>
                    <a:pt x="737" y="34308"/>
                  </a:cubicBezTo>
                  <a:cubicBezTo>
                    <a:pt x="1338" y="36205"/>
                    <a:pt x="2680" y="38048"/>
                    <a:pt x="4837" y="39947"/>
                  </a:cubicBezTo>
                  <a:lnTo>
                    <a:pt x="4939" y="40035"/>
                  </a:lnTo>
                  <a:cubicBezTo>
                    <a:pt x="5376" y="40418"/>
                    <a:pt x="5827" y="40813"/>
                    <a:pt x="6159" y="41357"/>
                  </a:cubicBezTo>
                  <a:cubicBezTo>
                    <a:pt x="6739" y="42309"/>
                    <a:pt x="6756" y="43378"/>
                    <a:pt x="6773" y="44412"/>
                  </a:cubicBezTo>
                  <a:cubicBezTo>
                    <a:pt x="6776" y="44685"/>
                    <a:pt x="6783" y="44944"/>
                    <a:pt x="6797" y="45201"/>
                  </a:cubicBezTo>
                  <a:cubicBezTo>
                    <a:pt x="6947" y="47853"/>
                    <a:pt x="8343" y="50133"/>
                    <a:pt x="9486" y="51580"/>
                  </a:cubicBezTo>
                  <a:cubicBezTo>
                    <a:pt x="10985" y="53475"/>
                    <a:pt x="13501" y="56261"/>
                    <a:pt x="15327" y="57831"/>
                  </a:cubicBezTo>
                  <a:lnTo>
                    <a:pt x="29204" y="57588"/>
                  </a:lnTo>
                  <a:cubicBezTo>
                    <a:pt x="30197" y="57046"/>
                    <a:pt x="30620" y="56042"/>
                    <a:pt x="31108" y="54884"/>
                  </a:cubicBezTo>
                  <a:cubicBezTo>
                    <a:pt x="31515" y="53922"/>
                    <a:pt x="31934" y="52932"/>
                    <a:pt x="32727" y="52089"/>
                  </a:cubicBezTo>
                  <a:cubicBezTo>
                    <a:pt x="33379" y="51396"/>
                    <a:pt x="34140" y="50833"/>
                    <a:pt x="34880" y="50290"/>
                  </a:cubicBezTo>
                  <a:cubicBezTo>
                    <a:pt x="35922" y="49522"/>
                    <a:pt x="36905" y="48795"/>
                    <a:pt x="37516" y="47777"/>
                  </a:cubicBezTo>
                  <a:cubicBezTo>
                    <a:pt x="38270" y="46515"/>
                    <a:pt x="38724" y="44668"/>
                    <a:pt x="38728" y="42831"/>
                  </a:cubicBezTo>
                  <a:cubicBezTo>
                    <a:pt x="38734" y="39776"/>
                    <a:pt x="38154" y="37369"/>
                    <a:pt x="36952" y="35475"/>
                  </a:cubicBezTo>
                  <a:cubicBezTo>
                    <a:pt x="36771" y="35188"/>
                    <a:pt x="36566" y="34911"/>
                    <a:pt x="36352" y="34618"/>
                  </a:cubicBezTo>
                  <a:cubicBezTo>
                    <a:pt x="35881" y="33987"/>
                    <a:pt x="35396" y="33328"/>
                    <a:pt x="35126" y="32526"/>
                  </a:cubicBezTo>
                  <a:cubicBezTo>
                    <a:pt x="34631" y="31027"/>
                    <a:pt x="35038" y="29454"/>
                    <a:pt x="35399" y="28064"/>
                  </a:cubicBezTo>
                  <a:lnTo>
                    <a:pt x="35419" y="27985"/>
                  </a:lnTo>
                  <a:cubicBezTo>
                    <a:pt x="36864" y="22411"/>
                    <a:pt x="37570" y="16929"/>
                    <a:pt x="37512" y="11688"/>
                  </a:cubicBezTo>
                  <a:cubicBezTo>
                    <a:pt x="37485" y="9142"/>
                    <a:pt x="37229" y="6268"/>
                    <a:pt x="35533" y="4268"/>
                  </a:cubicBezTo>
                  <a:cubicBezTo>
                    <a:pt x="34091" y="2571"/>
                    <a:pt x="31838" y="1762"/>
                    <a:pt x="29651" y="1083"/>
                  </a:cubicBezTo>
                  <a:cubicBezTo>
                    <a:pt x="27896" y="537"/>
                    <a:pt x="26029" y="1"/>
                    <a:pt x="24155" y="1"/>
                  </a:cubicBezTo>
                  <a:close/>
                </a:path>
              </a:pathLst>
            </a:custGeom>
            <a:solidFill>
              <a:srgbClr val="F4E9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25"/>
          <p:cNvSpPr/>
          <p:nvPr/>
        </p:nvSpPr>
        <p:spPr>
          <a:xfrm flipH="1">
            <a:off x="4735345" y="4663800"/>
            <a:ext cx="3481330" cy="175301"/>
          </a:xfrm>
          <a:custGeom>
            <a:avLst/>
            <a:gdLst/>
            <a:ahLst/>
            <a:cxnLst/>
            <a:rect l="l" t="t" r="r" b="b"/>
            <a:pathLst>
              <a:path w="106536" h="4404" extrusionOk="0">
                <a:moveTo>
                  <a:pt x="45572" y="0"/>
                </a:moveTo>
                <a:cubicBezTo>
                  <a:pt x="19799" y="157"/>
                  <a:pt x="0" y="1078"/>
                  <a:pt x="0" y="2192"/>
                </a:cubicBezTo>
                <a:cubicBezTo>
                  <a:pt x="0" y="3413"/>
                  <a:pt x="23847" y="4404"/>
                  <a:pt x="53266" y="4404"/>
                </a:cubicBezTo>
                <a:cubicBezTo>
                  <a:pt x="82688" y="4404"/>
                  <a:pt x="106536" y="3413"/>
                  <a:pt x="106536" y="2192"/>
                </a:cubicBezTo>
                <a:cubicBezTo>
                  <a:pt x="106536" y="1771"/>
                  <a:pt x="103736" y="1382"/>
                  <a:pt x="98871" y="1048"/>
                </a:cubicBezTo>
                <a:cubicBezTo>
                  <a:pt x="98441" y="2116"/>
                  <a:pt x="97394" y="2874"/>
                  <a:pt x="96175" y="2874"/>
                </a:cubicBezTo>
                <a:lnTo>
                  <a:pt x="48480" y="2874"/>
                </a:lnTo>
                <a:cubicBezTo>
                  <a:pt x="46889" y="2874"/>
                  <a:pt x="45589" y="1584"/>
                  <a:pt x="45572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25"/>
          <p:cNvGrpSpPr/>
          <p:nvPr/>
        </p:nvGrpSpPr>
        <p:grpSpPr>
          <a:xfrm>
            <a:off x="4959642" y="1345102"/>
            <a:ext cx="2130085" cy="3433068"/>
            <a:chOff x="4633351" y="1345102"/>
            <a:chExt cx="2130085" cy="3433068"/>
          </a:xfrm>
        </p:grpSpPr>
        <p:sp>
          <p:nvSpPr>
            <p:cNvPr id="393" name="Google Shape;393;p25"/>
            <p:cNvSpPr/>
            <p:nvPr/>
          </p:nvSpPr>
          <p:spPr>
            <a:xfrm>
              <a:off x="4633351" y="1608896"/>
              <a:ext cx="2130085" cy="3169274"/>
            </a:xfrm>
            <a:custGeom>
              <a:avLst/>
              <a:gdLst/>
              <a:ahLst/>
              <a:cxnLst/>
              <a:rect l="l" t="t" r="r" b="b"/>
              <a:pathLst>
                <a:path w="53513" h="79620" extrusionOk="0">
                  <a:moveTo>
                    <a:pt x="2909" y="0"/>
                  </a:moveTo>
                  <a:cubicBezTo>
                    <a:pt x="1308" y="0"/>
                    <a:pt x="1" y="1308"/>
                    <a:pt x="1" y="2905"/>
                  </a:cubicBezTo>
                  <a:lnTo>
                    <a:pt x="1" y="76714"/>
                  </a:lnTo>
                  <a:cubicBezTo>
                    <a:pt x="1" y="78312"/>
                    <a:pt x="1308" y="79619"/>
                    <a:pt x="2909" y="79619"/>
                  </a:cubicBezTo>
                  <a:lnTo>
                    <a:pt x="50604" y="79619"/>
                  </a:lnTo>
                  <a:cubicBezTo>
                    <a:pt x="52202" y="79619"/>
                    <a:pt x="53513" y="78312"/>
                    <a:pt x="53513" y="76714"/>
                  </a:cubicBezTo>
                  <a:lnTo>
                    <a:pt x="53513" y="2905"/>
                  </a:lnTo>
                  <a:cubicBezTo>
                    <a:pt x="53513" y="1308"/>
                    <a:pt x="52202" y="0"/>
                    <a:pt x="50604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4740707" y="1768557"/>
              <a:ext cx="1915257" cy="2900113"/>
            </a:xfrm>
            <a:custGeom>
              <a:avLst/>
              <a:gdLst/>
              <a:ahLst/>
              <a:cxnLst/>
              <a:rect l="l" t="t" r="r" b="b"/>
              <a:pathLst>
                <a:path w="48116" h="72858" extrusionOk="0">
                  <a:moveTo>
                    <a:pt x="2708" y="0"/>
                  </a:moveTo>
                  <a:cubicBezTo>
                    <a:pt x="1219" y="0"/>
                    <a:pt x="1" y="1219"/>
                    <a:pt x="1" y="2707"/>
                  </a:cubicBezTo>
                  <a:lnTo>
                    <a:pt x="1" y="70153"/>
                  </a:lnTo>
                  <a:cubicBezTo>
                    <a:pt x="1" y="71641"/>
                    <a:pt x="1219" y="72857"/>
                    <a:pt x="2708" y="72857"/>
                  </a:cubicBezTo>
                  <a:lnTo>
                    <a:pt x="45412" y="72857"/>
                  </a:lnTo>
                  <a:cubicBezTo>
                    <a:pt x="46900" y="72857"/>
                    <a:pt x="48115" y="71641"/>
                    <a:pt x="48115" y="70153"/>
                  </a:cubicBezTo>
                  <a:lnTo>
                    <a:pt x="48115" y="2707"/>
                  </a:lnTo>
                  <a:cubicBezTo>
                    <a:pt x="48115" y="1219"/>
                    <a:pt x="46900" y="0"/>
                    <a:pt x="454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4799421" y="1783484"/>
              <a:ext cx="1797833" cy="2820065"/>
            </a:xfrm>
            <a:custGeom>
              <a:avLst/>
              <a:gdLst/>
              <a:ahLst/>
              <a:cxnLst/>
              <a:rect l="l" t="t" r="r" b="b"/>
              <a:pathLst>
                <a:path w="45166" h="70847" extrusionOk="0">
                  <a:moveTo>
                    <a:pt x="2970" y="1"/>
                  </a:moveTo>
                  <a:cubicBezTo>
                    <a:pt x="1338" y="1"/>
                    <a:pt x="0" y="1335"/>
                    <a:pt x="0" y="2967"/>
                  </a:cubicBezTo>
                  <a:lnTo>
                    <a:pt x="0" y="67880"/>
                  </a:lnTo>
                  <a:cubicBezTo>
                    <a:pt x="0" y="69512"/>
                    <a:pt x="1338" y="70847"/>
                    <a:pt x="2970" y="70847"/>
                  </a:cubicBezTo>
                  <a:lnTo>
                    <a:pt x="42199" y="70847"/>
                  </a:lnTo>
                  <a:cubicBezTo>
                    <a:pt x="43831" y="70847"/>
                    <a:pt x="45166" y="69512"/>
                    <a:pt x="45166" y="67880"/>
                  </a:cubicBezTo>
                  <a:lnTo>
                    <a:pt x="45166" y="2967"/>
                  </a:lnTo>
                  <a:cubicBezTo>
                    <a:pt x="45166" y="1335"/>
                    <a:pt x="43831" y="1"/>
                    <a:pt x="421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5025120" y="2109575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0"/>
                  </a:moveTo>
                  <a:cubicBezTo>
                    <a:pt x="103" y="0"/>
                    <a:pt x="1" y="99"/>
                    <a:pt x="1" y="222"/>
                  </a:cubicBezTo>
                  <a:cubicBezTo>
                    <a:pt x="1" y="345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5"/>
                    <a:pt x="24087" y="222"/>
                  </a:cubicBezTo>
                  <a:cubicBezTo>
                    <a:pt x="24087" y="99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6087975" y="2036173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8"/>
                  </a:moveTo>
                  <a:cubicBezTo>
                    <a:pt x="6032" y="448"/>
                    <a:pt x="7162" y="1551"/>
                    <a:pt x="7162" y="2903"/>
                  </a:cubicBezTo>
                  <a:lnTo>
                    <a:pt x="7162" y="4537"/>
                  </a:lnTo>
                  <a:cubicBezTo>
                    <a:pt x="7162" y="5893"/>
                    <a:pt x="6032" y="6992"/>
                    <a:pt x="4646" y="6992"/>
                  </a:cubicBezTo>
                  <a:lnTo>
                    <a:pt x="2973" y="6992"/>
                  </a:lnTo>
                  <a:cubicBezTo>
                    <a:pt x="1585" y="6992"/>
                    <a:pt x="458" y="5893"/>
                    <a:pt x="458" y="4537"/>
                  </a:cubicBezTo>
                  <a:lnTo>
                    <a:pt x="458" y="2903"/>
                  </a:lnTo>
                  <a:cubicBezTo>
                    <a:pt x="458" y="1551"/>
                    <a:pt x="1585" y="448"/>
                    <a:pt x="2973" y="448"/>
                  </a:cubicBezTo>
                  <a:close/>
                  <a:moveTo>
                    <a:pt x="2973" y="1"/>
                  </a:moveTo>
                  <a:cubicBezTo>
                    <a:pt x="1335" y="1"/>
                    <a:pt x="0" y="1301"/>
                    <a:pt x="0" y="2903"/>
                  </a:cubicBezTo>
                  <a:lnTo>
                    <a:pt x="0" y="4537"/>
                  </a:lnTo>
                  <a:cubicBezTo>
                    <a:pt x="0" y="6139"/>
                    <a:pt x="1335" y="7439"/>
                    <a:pt x="2973" y="7439"/>
                  </a:cubicBezTo>
                  <a:lnTo>
                    <a:pt x="4646" y="7439"/>
                  </a:lnTo>
                  <a:cubicBezTo>
                    <a:pt x="6285" y="7439"/>
                    <a:pt x="7619" y="6139"/>
                    <a:pt x="7619" y="4537"/>
                  </a:cubicBezTo>
                  <a:lnTo>
                    <a:pt x="7619" y="2903"/>
                  </a:lnTo>
                  <a:cubicBezTo>
                    <a:pt x="7619" y="1301"/>
                    <a:pt x="6285" y="1"/>
                    <a:pt x="4646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5025120" y="2591906"/>
              <a:ext cx="958783" cy="17872"/>
            </a:xfrm>
            <a:custGeom>
              <a:avLst/>
              <a:gdLst/>
              <a:ahLst/>
              <a:cxnLst/>
              <a:rect l="l" t="t" r="r" b="b"/>
              <a:pathLst>
                <a:path w="24087" h="449" extrusionOk="0">
                  <a:moveTo>
                    <a:pt x="229" y="1"/>
                  </a:moveTo>
                  <a:cubicBezTo>
                    <a:pt x="103" y="1"/>
                    <a:pt x="1" y="103"/>
                    <a:pt x="1" y="226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6"/>
                  </a:cubicBezTo>
                  <a:cubicBezTo>
                    <a:pt x="24087" y="103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6087975" y="2518703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4"/>
                  </a:moveTo>
                  <a:cubicBezTo>
                    <a:pt x="6032" y="444"/>
                    <a:pt x="7162" y="1546"/>
                    <a:pt x="7162" y="2902"/>
                  </a:cubicBezTo>
                  <a:lnTo>
                    <a:pt x="7162" y="4537"/>
                  </a:lnTo>
                  <a:cubicBezTo>
                    <a:pt x="7162" y="5889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9"/>
                    <a:pt x="458" y="4537"/>
                  </a:cubicBezTo>
                  <a:lnTo>
                    <a:pt x="458" y="2902"/>
                  </a:lnTo>
                  <a:cubicBezTo>
                    <a:pt x="458" y="1546"/>
                    <a:pt x="1585" y="444"/>
                    <a:pt x="2973" y="444"/>
                  </a:cubicBezTo>
                  <a:close/>
                  <a:moveTo>
                    <a:pt x="2973" y="1"/>
                  </a:moveTo>
                  <a:cubicBezTo>
                    <a:pt x="1335" y="1"/>
                    <a:pt x="0" y="1301"/>
                    <a:pt x="0" y="2902"/>
                  </a:cubicBezTo>
                  <a:lnTo>
                    <a:pt x="0" y="4537"/>
                  </a:lnTo>
                  <a:cubicBezTo>
                    <a:pt x="0" y="6134"/>
                    <a:pt x="1335" y="7439"/>
                    <a:pt x="2973" y="7439"/>
                  </a:cubicBezTo>
                  <a:lnTo>
                    <a:pt x="4646" y="7439"/>
                  </a:lnTo>
                  <a:cubicBezTo>
                    <a:pt x="6285" y="7439"/>
                    <a:pt x="7619" y="6134"/>
                    <a:pt x="7619" y="4537"/>
                  </a:cubicBezTo>
                  <a:lnTo>
                    <a:pt x="7619" y="2902"/>
                  </a:lnTo>
                  <a:cubicBezTo>
                    <a:pt x="7619" y="1301"/>
                    <a:pt x="6285" y="1"/>
                    <a:pt x="4646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5025120" y="3079437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6087975" y="3006074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8"/>
                  </a:moveTo>
                  <a:cubicBezTo>
                    <a:pt x="6032" y="448"/>
                    <a:pt x="7162" y="1550"/>
                    <a:pt x="7162" y="2902"/>
                  </a:cubicBezTo>
                  <a:lnTo>
                    <a:pt x="7162" y="4537"/>
                  </a:lnTo>
                  <a:cubicBezTo>
                    <a:pt x="7162" y="5892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92"/>
                    <a:pt x="458" y="4537"/>
                  </a:cubicBezTo>
                  <a:lnTo>
                    <a:pt x="458" y="2902"/>
                  </a:lnTo>
                  <a:cubicBezTo>
                    <a:pt x="458" y="1550"/>
                    <a:pt x="1585" y="448"/>
                    <a:pt x="2973" y="448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1"/>
                    <a:pt x="0" y="2902"/>
                  </a:cubicBezTo>
                  <a:lnTo>
                    <a:pt x="0" y="4537"/>
                  </a:lnTo>
                  <a:cubicBezTo>
                    <a:pt x="0" y="6138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8"/>
                    <a:pt x="7619" y="4537"/>
                  </a:cubicBezTo>
                  <a:lnTo>
                    <a:pt x="7619" y="2902"/>
                  </a:lnTo>
                  <a:cubicBezTo>
                    <a:pt x="7619" y="1301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5021420" y="4094835"/>
              <a:ext cx="958783" cy="17793"/>
            </a:xfrm>
            <a:custGeom>
              <a:avLst/>
              <a:gdLst/>
              <a:ahLst/>
              <a:cxnLst/>
              <a:rect l="l" t="t" r="r" b="b"/>
              <a:pathLst>
                <a:path w="24087" h="447" extrusionOk="0">
                  <a:moveTo>
                    <a:pt x="229" y="0"/>
                  </a:moveTo>
                  <a:cubicBezTo>
                    <a:pt x="103" y="0"/>
                    <a:pt x="1" y="103"/>
                    <a:pt x="1" y="225"/>
                  </a:cubicBezTo>
                  <a:cubicBezTo>
                    <a:pt x="1" y="348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8"/>
                    <a:pt x="24087" y="225"/>
                  </a:cubicBezTo>
                  <a:cubicBezTo>
                    <a:pt x="24087" y="103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5025120" y="2218125"/>
              <a:ext cx="958783" cy="17833"/>
            </a:xfrm>
            <a:custGeom>
              <a:avLst/>
              <a:gdLst/>
              <a:ahLst/>
              <a:cxnLst/>
              <a:rect l="l" t="t" r="r" b="b"/>
              <a:pathLst>
                <a:path w="24087" h="448" extrusionOk="0">
                  <a:moveTo>
                    <a:pt x="229" y="0"/>
                  </a:moveTo>
                  <a:cubicBezTo>
                    <a:pt x="103" y="0"/>
                    <a:pt x="1" y="100"/>
                    <a:pt x="1" y="222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2"/>
                  </a:cubicBezTo>
                  <a:cubicBezTo>
                    <a:pt x="24087" y="100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5025120" y="2700656"/>
              <a:ext cx="958783" cy="17673"/>
            </a:xfrm>
            <a:custGeom>
              <a:avLst/>
              <a:gdLst/>
              <a:ahLst/>
              <a:cxnLst/>
              <a:rect l="l" t="t" r="r" b="b"/>
              <a:pathLst>
                <a:path w="24087" h="444" extrusionOk="0">
                  <a:moveTo>
                    <a:pt x="229" y="0"/>
                  </a:moveTo>
                  <a:cubicBezTo>
                    <a:pt x="103" y="0"/>
                    <a:pt x="1" y="99"/>
                    <a:pt x="1" y="222"/>
                  </a:cubicBezTo>
                  <a:cubicBezTo>
                    <a:pt x="1" y="345"/>
                    <a:pt x="103" y="443"/>
                    <a:pt x="229" y="443"/>
                  </a:cubicBezTo>
                  <a:lnTo>
                    <a:pt x="23858" y="443"/>
                  </a:lnTo>
                  <a:cubicBezTo>
                    <a:pt x="23985" y="443"/>
                    <a:pt x="24087" y="345"/>
                    <a:pt x="24087" y="222"/>
                  </a:cubicBezTo>
                  <a:cubicBezTo>
                    <a:pt x="24087" y="99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5025120" y="3187987"/>
              <a:ext cx="958783" cy="17872"/>
            </a:xfrm>
            <a:custGeom>
              <a:avLst/>
              <a:gdLst/>
              <a:ahLst/>
              <a:cxnLst/>
              <a:rect l="l" t="t" r="r" b="b"/>
              <a:pathLst>
                <a:path w="24087" h="449" extrusionOk="0">
                  <a:moveTo>
                    <a:pt x="229" y="1"/>
                  </a:moveTo>
                  <a:cubicBezTo>
                    <a:pt x="103" y="1"/>
                    <a:pt x="1" y="100"/>
                    <a:pt x="1" y="226"/>
                  </a:cubicBezTo>
                  <a:cubicBezTo>
                    <a:pt x="1" y="349"/>
                    <a:pt x="103" y="448"/>
                    <a:pt x="229" y="448"/>
                  </a:cubicBezTo>
                  <a:lnTo>
                    <a:pt x="23858" y="448"/>
                  </a:lnTo>
                  <a:cubicBezTo>
                    <a:pt x="23985" y="448"/>
                    <a:pt x="24087" y="349"/>
                    <a:pt x="24087" y="226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5021420" y="4203505"/>
              <a:ext cx="958783" cy="17713"/>
            </a:xfrm>
            <a:custGeom>
              <a:avLst/>
              <a:gdLst/>
              <a:ahLst/>
              <a:cxnLst/>
              <a:rect l="l" t="t" r="r" b="b"/>
              <a:pathLst>
                <a:path w="24087" h="445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5"/>
                    <a:pt x="229" y="445"/>
                  </a:cubicBezTo>
                  <a:lnTo>
                    <a:pt x="23858" y="445"/>
                  </a:lnTo>
                  <a:cubicBezTo>
                    <a:pt x="23985" y="445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6084275" y="4021592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3"/>
                  </a:moveTo>
                  <a:cubicBezTo>
                    <a:pt x="6032" y="443"/>
                    <a:pt x="7162" y="1546"/>
                    <a:pt x="7162" y="2901"/>
                  </a:cubicBezTo>
                  <a:lnTo>
                    <a:pt x="7162" y="4536"/>
                  </a:lnTo>
                  <a:cubicBezTo>
                    <a:pt x="7162" y="5888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8"/>
                    <a:pt x="458" y="4536"/>
                  </a:cubicBezTo>
                  <a:lnTo>
                    <a:pt x="458" y="2901"/>
                  </a:lnTo>
                  <a:cubicBezTo>
                    <a:pt x="458" y="1546"/>
                    <a:pt x="1585" y="443"/>
                    <a:pt x="2973" y="443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0"/>
                    <a:pt x="0" y="2901"/>
                  </a:cubicBezTo>
                  <a:lnTo>
                    <a:pt x="0" y="4536"/>
                  </a:lnTo>
                  <a:cubicBezTo>
                    <a:pt x="0" y="6134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4"/>
                    <a:pt x="7619" y="4536"/>
                  </a:cubicBezTo>
                  <a:lnTo>
                    <a:pt x="7619" y="2901"/>
                  </a:lnTo>
                  <a:cubicBezTo>
                    <a:pt x="7619" y="1300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6103659" y="2002457"/>
              <a:ext cx="304747" cy="273182"/>
            </a:xfrm>
            <a:custGeom>
              <a:avLst/>
              <a:gdLst/>
              <a:ahLst/>
              <a:cxnLst/>
              <a:rect l="l" t="t" r="r" b="b"/>
              <a:pathLst>
                <a:path w="7656" h="6863" extrusionOk="0">
                  <a:moveTo>
                    <a:pt x="6406" y="1"/>
                  </a:moveTo>
                  <a:cubicBezTo>
                    <a:pt x="5991" y="1"/>
                    <a:pt x="5565" y="203"/>
                    <a:pt x="5372" y="670"/>
                  </a:cubicBezTo>
                  <a:cubicBezTo>
                    <a:pt x="4972" y="1647"/>
                    <a:pt x="4536" y="2616"/>
                    <a:pt x="3945" y="3496"/>
                  </a:cubicBezTo>
                  <a:cubicBezTo>
                    <a:pt x="3713" y="3845"/>
                    <a:pt x="3351" y="4490"/>
                    <a:pt x="2965" y="4664"/>
                  </a:cubicBezTo>
                  <a:cubicBezTo>
                    <a:pt x="2869" y="4709"/>
                    <a:pt x="2910" y="4779"/>
                    <a:pt x="2884" y="4779"/>
                  </a:cubicBezTo>
                  <a:cubicBezTo>
                    <a:pt x="2867" y="4779"/>
                    <a:pt x="2820" y="4748"/>
                    <a:pt x="2682" y="4657"/>
                  </a:cubicBezTo>
                  <a:cubicBezTo>
                    <a:pt x="2456" y="4514"/>
                    <a:pt x="2252" y="4237"/>
                    <a:pt x="2084" y="4036"/>
                  </a:cubicBezTo>
                  <a:cubicBezTo>
                    <a:pt x="1884" y="3796"/>
                    <a:pt x="1648" y="3696"/>
                    <a:pt x="1417" y="3696"/>
                  </a:cubicBezTo>
                  <a:cubicBezTo>
                    <a:pt x="685" y="3696"/>
                    <a:pt x="0" y="4702"/>
                    <a:pt x="630" y="5459"/>
                  </a:cubicBezTo>
                  <a:cubicBezTo>
                    <a:pt x="1095" y="6016"/>
                    <a:pt x="1740" y="6644"/>
                    <a:pt x="2477" y="6818"/>
                  </a:cubicBezTo>
                  <a:cubicBezTo>
                    <a:pt x="2606" y="6848"/>
                    <a:pt x="2731" y="6863"/>
                    <a:pt x="2853" y="6863"/>
                  </a:cubicBezTo>
                  <a:cubicBezTo>
                    <a:pt x="3571" y="6863"/>
                    <a:pt x="4162" y="6367"/>
                    <a:pt x="4652" y="5855"/>
                  </a:cubicBezTo>
                  <a:cubicBezTo>
                    <a:pt x="5925" y="4538"/>
                    <a:pt x="6672" y="2869"/>
                    <a:pt x="7356" y="1206"/>
                  </a:cubicBezTo>
                  <a:cubicBezTo>
                    <a:pt x="7655" y="478"/>
                    <a:pt x="7043" y="1"/>
                    <a:pt x="6406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5282465" y="1608896"/>
              <a:ext cx="831885" cy="159698"/>
            </a:xfrm>
            <a:custGeom>
              <a:avLst/>
              <a:gdLst/>
              <a:ahLst/>
              <a:cxnLst/>
              <a:rect l="l" t="t" r="r" b="b"/>
              <a:pathLst>
                <a:path w="20899" h="4012" extrusionOk="0">
                  <a:moveTo>
                    <a:pt x="18" y="0"/>
                  </a:moveTo>
                  <a:cubicBezTo>
                    <a:pt x="8" y="103"/>
                    <a:pt x="0" y="208"/>
                    <a:pt x="0" y="314"/>
                  </a:cubicBezTo>
                  <a:lnTo>
                    <a:pt x="0" y="4011"/>
                  </a:lnTo>
                  <a:lnTo>
                    <a:pt x="20899" y="4011"/>
                  </a:lnTo>
                  <a:lnTo>
                    <a:pt x="20899" y="314"/>
                  </a:lnTo>
                  <a:cubicBezTo>
                    <a:pt x="20899" y="208"/>
                    <a:pt x="20892" y="103"/>
                    <a:pt x="20879" y="0"/>
                  </a:cubicBezTo>
                  <a:close/>
                </a:path>
              </a:pathLst>
            </a:custGeom>
            <a:solidFill>
              <a:srgbClr val="291E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282465" y="1768557"/>
              <a:ext cx="831885" cy="14967"/>
            </a:xfrm>
            <a:custGeom>
              <a:avLst/>
              <a:gdLst/>
              <a:ahLst/>
              <a:cxnLst/>
              <a:rect l="l" t="t" r="r" b="b"/>
              <a:pathLst>
                <a:path w="20899" h="376" extrusionOk="0">
                  <a:moveTo>
                    <a:pt x="0" y="0"/>
                  </a:moveTo>
                  <a:lnTo>
                    <a:pt x="0" y="317"/>
                  </a:lnTo>
                  <a:lnTo>
                    <a:pt x="0" y="376"/>
                  </a:lnTo>
                  <a:lnTo>
                    <a:pt x="20899" y="376"/>
                  </a:lnTo>
                  <a:lnTo>
                    <a:pt x="20899" y="317"/>
                  </a:lnTo>
                  <a:lnTo>
                    <a:pt x="20899" y="0"/>
                  </a:lnTo>
                  <a:close/>
                </a:path>
              </a:pathLst>
            </a:custGeom>
            <a:solidFill>
              <a:srgbClr val="4E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5282465" y="1783484"/>
              <a:ext cx="831885" cy="104409"/>
            </a:xfrm>
            <a:custGeom>
              <a:avLst/>
              <a:gdLst/>
              <a:ahLst/>
              <a:cxnLst/>
              <a:rect l="l" t="t" r="r" b="b"/>
              <a:pathLst>
                <a:path w="20899" h="2623" extrusionOk="0">
                  <a:moveTo>
                    <a:pt x="0" y="1"/>
                  </a:moveTo>
                  <a:cubicBezTo>
                    <a:pt x="31" y="1448"/>
                    <a:pt x="1253" y="2622"/>
                    <a:pt x="2742" y="2622"/>
                  </a:cubicBezTo>
                  <a:lnTo>
                    <a:pt x="18154" y="2622"/>
                  </a:lnTo>
                  <a:cubicBezTo>
                    <a:pt x="19642" y="2622"/>
                    <a:pt x="20865" y="1448"/>
                    <a:pt x="20899" y="1"/>
                  </a:cubicBezTo>
                  <a:close/>
                </a:path>
              </a:pathLst>
            </a:custGeom>
            <a:solidFill>
              <a:srgbClr val="827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5282465" y="1345102"/>
              <a:ext cx="831885" cy="515992"/>
            </a:xfrm>
            <a:custGeom>
              <a:avLst/>
              <a:gdLst/>
              <a:ahLst/>
              <a:cxnLst/>
              <a:rect l="l" t="t" r="r" b="b"/>
              <a:pathLst>
                <a:path w="20899" h="12963" extrusionOk="0">
                  <a:moveTo>
                    <a:pt x="12098" y="1599"/>
                  </a:moveTo>
                  <a:cubicBezTo>
                    <a:pt x="12505" y="1599"/>
                    <a:pt x="12836" y="1923"/>
                    <a:pt x="12836" y="2319"/>
                  </a:cubicBezTo>
                  <a:cubicBezTo>
                    <a:pt x="12836" y="2715"/>
                    <a:pt x="12505" y="3036"/>
                    <a:pt x="12098" y="3036"/>
                  </a:cubicBezTo>
                  <a:lnTo>
                    <a:pt x="8798" y="3036"/>
                  </a:lnTo>
                  <a:cubicBezTo>
                    <a:pt x="8391" y="3036"/>
                    <a:pt x="8060" y="2715"/>
                    <a:pt x="8060" y="2319"/>
                  </a:cubicBezTo>
                  <a:cubicBezTo>
                    <a:pt x="8060" y="1923"/>
                    <a:pt x="8391" y="1599"/>
                    <a:pt x="8798" y="1599"/>
                  </a:cubicBezTo>
                  <a:close/>
                  <a:moveTo>
                    <a:pt x="7930" y="1"/>
                  </a:moveTo>
                  <a:cubicBezTo>
                    <a:pt x="6422" y="1"/>
                    <a:pt x="5185" y="1206"/>
                    <a:pt x="5185" y="2681"/>
                  </a:cubicBezTo>
                  <a:lnTo>
                    <a:pt x="5185" y="3593"/>
                  </a:lnTo>
                  <a:lnTo>
                    <a:pt x="2742" y="3593"/>
                  </a:lnTo>
                  <a:cubicBezTo>
                    <a:pt x="1233" y="3593"/>
                    <a:pt x="0" y="4797"/>
                    <a:pt x="0" y="6272"/>
                  </a:cubicBezTo>
                  <a:lnTo>
                    <a:pt x="0" y="10286"/>
                  </a:lnTo>
                  <a:cubicBezTo>
                    <a:pt x="0" y="11757"/>
                    <a:pt x="1233" y="12963"/>
                    <a:pt x="2742" y="12963"/>
                  </a:cubicBezTo>
                  <a:lnTo>
                    <a:pt x="18154" y="12963"/>
                  </a:lnTo>
                  <a:cubicBezTo>
                    <a:pt x="19663" y="12963"/>
                    <a:pt x="20899" y="11757"/>
                    <a:pt x="20899" y="10286"/>
                  </a:cubicBezTo>
                  <a:lnTo>
                    <a:pt x="20899" y="6272"/>
                  </a:lnTo>
                  <a:cubicBezTo>
                    <a:pt x="20899" y="4797"/>
                    <a:pt x="19663" y="3593"/>
                    <a:pt x="18154" y="3593"/>
                  </a:cubicBezTo>
                  <a:lnTo>
                    <a:pt x="15710" y="3593"/>
                  </a:lnTo>
                  <a:lnTo>
                    <a:pt x="15710" y="2681"/>
                  </a:lnTo>
                  <a:cubicBezTo>
                    <a:pt x="15710" y="1206"/>
                    <a:pt x="14478" y="1"/>
                    <a:pt x="12968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5336282" y="1680745"/>
              <a:ext cx="35227" cy="26709"/>
            </a:xfrm>
            <a:custGeom>
              <a:avLst/>
              <a:gdLst/>
              <a:ahLst/>
              <a:cxnLst/>
              <a:rect l="l" t="t" r="r" b="b"/>
              <a:pathLst>
                <a:path w="885" h="671" extrusionOk="0">
                  <a:moveTo>
                    <a:pt x="444" y="1"/>
                  </a:moveTo>
                  <a:cubicBezTo>
                    <a:pt x="3" y="1"/>
                    <a:pt x="0" y="670"/>
                    <a:pt x="444" y="670"/>
                  </a:cubicBezTo>
                  <a:cubicBezTo>
                    <a:pt x="884" y="670"/>
                    <a:pt x="884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338471" y="1726363"/>
              <a:ext cx="126381" cy="98876"/>
            </a:xfrm>
            <a:custGeom>
              <a:avLst/>
              <a:gdLst/>
              <a:ahLst/>
              <a:cxnLst/>
              <a:rect l="l" t="t" r="r" b="b"/>
              <a:pathLst>
                <a:path w="3175" h="2484" extrusionOk="0">
                  <a:moveTo>
                    <a:pt x="457" y="1"/>
                  </a:moveTo>
                  <a:cubicBezTo>
                    <a:pt x="286" y="1"/>
                    <a:pt x="101" y="107"/>
                    <a:pt x="75" y="319"/>
                  </a:cubicBezTo>
                  <a:cubicBezTo>
                    <a:pt x="0" y="927"/>
                    <a:pt x="102" y="1538"/>
                    <a:pt x="608" y="1944"/>
                  </a:cubicBezTo>
                  <a:cubicBezTo>
                    <a:pt x="1195" y="2419"/>
                    <a:pt x="2004" y="2460"/>
                    <a:pt x="2731" y="2483"/>
                  </a:cubicBezTo>
                  <a:cubicBezTo>
                    <a:pt x="2735" y="2484"/>
                    <a:pt x="2740" y="2484"/>
                    <a:pt x="2744" y="2484"/>
                  </a:cubicBezTo>
                  <a:cubicBezTo>
                    <a:pt x="3175" y="2484"/>
                    <a:pt x="3167" y="1828"/>
                    <a:pt x="2731" y="1814"/>
                  </a:cubicBezTo>
                  <a:cubicBezTo>
                    <a:pt x="2195" y="1798"/>
                    <a:pt x="1563" y="1798"/>
                    <a:pt x="1106" y="1477"/>
                  </a:cubicBezTo>
                  <a:cubicBezTo>
                    <a:pt x="710" y="1200"/>
                    <a:pt x="706" y="756"/>
                    <a:pt x="758" y="319"/>
                  </a:cubicBezTo>
                  <a:cubicBezTo>
                    <a:pt x="785" y="106"/>
                    <a:pt x="628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5021420" y="3604223"/>
              <a:ext cx="958783" cy="17793"/>
            </a:xfrm>
            <a:custGeom>
              <a:avLst/>
              <a:gdLst/>
              <a:ahLst/>
              <a:cxnLst/>
              <a:rect l="l" t="t" r="r" b="b"/>
              <a:pathLst>
                <a:path w="24087" h="447" extrusionOk="0">
                  <a:moveTo>
                    <a:pt x="229" y="0"/>
                  </a:moveTo>
                  <a:cubicBezTo>
                    <a:pt x="103" y="0"/>
                    <a:pt x="1" y="103"/>
                    <a:pt x="1" y="225"/>
                  </a:cubicBezTo>
                  <a:cubicBezTo>
                    <a:pt x="1" y="348"/>
                    <a:pt x="103" y="447"/>
                    <a:pt x="229" y="447"/>
                  </a:cubicBezTo>
                  <a:lnTo>
                    <a:pt x="23858" y="447"/>
                  </a:lnTo>
                  <a:cubicBezTo>
                    <a:pt x="23985" y="447"/>
                    <a:pt x="24087" y="348"/>
                    <a:pt x="24087" y="225"/>
                  </a:cubicBezTo>
                  <a:cubicBezTo>
                    <a:pt x="24087" y="103"/>
                    <a:pt x="23985" y="0"/>
                    <a:pt x="23858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5021420" y="3712893"/>
              <a:ext cx="958783" cy="17713"/>
            </a:xfrm>
            <a:custGeom>
              <a:avLst/>
              <a:gdLst/>
              <a:ahLst/>
              <a:cxnLst/>
              <a:rect l="l" t="t" r="r" b="b"/>
              <a:pathLst>
                <a:path w="24087" h="445" extrusionOk="0">
                  <a:moveTo>
                    <a:pt x="229" y="1"/>
                  </a:moveTo>
                  <a:cubicBezTo>
                    <a:pt x="103" y="1"/>
                    <a:pt x="1" y="100"/>
                    <a:pt x="1" y="223"/>
                  </a:cubicBezTo>
                  <a:cubicBezTo>
                    <a:pt x="1" y="346"/>
                    <a:pt x="103" y="445"/>
                    <a:pt x="229" y="445"/>
                  </a:cubicBezTo>
                  <a:lnTo>
                    <a:pt x="23858" y="445"/>
                  </a:lnTo>
                  <a:cubicBezTo>
                    <a:pt x="23985" y="445"/>
                    <a:pt x="24087" y="346"/>
                    <a:pt x="24087" y="223"/>
                  </a:cubicBezTo>
                  <a:cubicBezTo>
                    <a:pt x="24087" y="100"/>
                    <a:pt x="23985" y="1"/>
                    <a:pt x="23858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6084275" y="3530980"/>
              <a:ext cx="303314" cy="296109"/>
            </a:xfrm>
            <a:custGeom>
              <a:avLst/>
              <a:gdLst/>
              <a:ahLst/>
              <a:cxnLst/>
              <a:rect l="l" t="t" r="r" b="b"/>
              <a:pathLst>
                <a:path w="7620" h="7439" extrusionOk="0">
                  <a:moveTo>
                    <a:pt x="4646" y="443"/>
                  </a:moveTo>
                  <a:cubicBezTo>
                    <a:pt x="6032" y="443"/>
                    <a:pt x="7162" y="1546"/>
                    <a:pt x="7162" y="2901"/>
                  </a:cubicBezTo>
                  <a:lnTo>
                    <a:pt x="7162" y="4536"/>
                  </a:lnTo>
                  <a:cubicBezTo>
                    <a:pt x="7162" y="5888"/>
                    <a:pt x="6032" y="6991"/>
                    <a:pt x="4646" y="6991"/>
                  </a:cubicBezTo>
                  <a:lnTo>
                    <a:pt x="2973" y="6991"/>
                  </a:lnTo>
                  <a:cubicBezTo>
                    <a:pt x="1585" y="6991"/>
                    <a:pt x="458" y="5888"/>
                    <a:pt x="458" y="4536"/>
                  </a:cubicBezTo>
                  <a:lnTo>
                    <a:pt x="458" y="2901"/>
                  </a:lnTo>
                  <a:cubicBezTo>
                    <a:pt x="458" y="1546"/>
                    <a:pt x="1585" y="443"/>
                    <a:pt x="2973" y="443"/>
                  </a:cubicBezTo>
                  <a:close/>
                  <a:moveTo>
                    <a:pt x="2973" y="0"/>
                  </a:moveTo>
                  <a:cubicBezTo>
                    <a:pt x="1335" y="0"/>
                    <a:pt x="0" y="1300"/>
                    <a:pt x="0" y="2901"/>
                  </a:cubicBezTo>
                  <a:lnTo>
                    <a:pt x="0" y="4536"/>
                  </a:lnTo>
                  <a:cubicBezTo>
                    <a:pt x="0" y="6134"/>
                    <a:pt x="1335" y="7438"/>
                    <a:pt x="2973" y="7438"/>
                  </a:cubicBezTo>
                  <a:lnTo>
                    <a:pt x="4646" y="7438"/>
                  </a:lnTo>
                  <a:cubicBezTo>
                    <a:pt x="6285" y="7438"/>
                    <a:pt x="7619" y="6134"/>
                    <a:pt x="7619" y="4536"/>
                  </a:cubicBezTo>
                  <a:lnTo>
                    <a:pt x="7619" y="2901"/>
                  </a:lnTo>
                  <a:cubicBezTo>
                    <a:pt x="7619" y="1300"/>
                    <a:pt x="6285" y="0"/>
                    <a:pt x="4646" y="0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5"/>
          <p:cNvGrpSpPr/>
          <p:nvPr/>
        </p:nvGrpSpPr>
        <p:grpSpPr>
          <a:xfrm>
            <a:off x="4538210" y="3675500"/>
            <a:ext cx="990781" cy="1129042"/>
            <a:chOff x="2670950" y="1672175"/>
            <a:chExt cx="143500" cy="163525"/>
          </a:xfrm>
        </p:grpSpPr>
        <p:sp>
          <p:nvSpPr>
            <p:cNvPr id="419" name="Google Shape;419;p25"/>
            <p:cNvSpPr/>
            <p:nvPr/>
          </p:nvSpPr>
          <p:spPr>
            <a:xfrm>
              <a:off x="2678200" y="1681125"/>
              <a:ext cx="29550" cy="60025"/>
            </a:xfrm>
            <a:custGeom>
              <a:avLst/>
              <a:gdLst/>
              <a:ahLst/>
              <a:cxnLst/>
              <a:rect l="l" t="t" r="r" b="b"/>
              <a:pathLst>
                <a:path w="1182" h="2401" extrusionOk="0">
                  <a:moveTo>
                    <a:pt x="604" y="1762"/>
                  </a:moveTo>
                  <a:cubicBezTo>
                    <a:pt x="604" y="1762"/>
                    <a:pt x="605" y="1766"/>
                    <a:pt x="608" y="1770"/>
                  </a:cubicBezTo>
                  <a:lnTo>
                    <a:pt x="608" y="1770"/>
                  </a:lnTo>
                  <a:cubicBezTo>
                    <a:pt x="604" y="1769"/>
                    <a:pt x="604" y="1765"/>
                    <a:pt x="604" y="1765"/>
                  </a:cubicBezTo>
                  <a:lnTo>
                    <a:pt x="604" y="1762"/>
                  </a:lnTo>
                  <a:close/>
                  <a:moveTo>
                    <a:pt x="440" y="1"/>
                  </a:moveTo>
                  <a:cubicBezTo>
                    <a:pt x="437" y="103"/>
                    <a:pt x="433" y="209"/>
                    <a:pt x="430" y="311"/>
                  </a:cubicBezTo>
                  <a:cubicBezTo>
                    <a:pt x="430" y="414"/>
                    <a:pt x="430" y="516"/>
                    <a:pt x="437" y="618"/>
                  </a:cubicBezTo>
                  <a:cubicBezTo>
                    <a:pt x="444" y="752"/>
                    <a:pt x="454" y="885"/>
                    <a:pt x="471" y="1015"/>
                  </a:cubicBezTo>
                  <a:cubicBezTo>
                    <a:pt x="317" y="905"/>
                    <a:pt x="161" y="796"/>
                    <a:pt x="0" y="697"/>
                  </a:cubicBezTo>
                  <a:lnTo>
                    <a:pt x="0" y="697"/>
                  </a:lnTo>
                  <a:cubicBezTo>
                    <a:pt x="153" y="840"/>
                    <a:pt x="317" y="974"/>
                    <a:pt x="481" y="1103"/>
                  </a:cubicBezTo>
                  <a:cubicBezTo>
                    <a:pt x="488" y="1144"/>
                    <a:pt x="495" y="1189"/>
                    <a:pt x="501" y="1233"/>
                  </a:cubicBezTo>
                  <a:cubicBezTo>
                    <a:pt x="529" y="1387"/>
                    <a:pt x="560" y="1540"/>
                    <a:pt x="604" y="1691"/>
                  </a:cubicBezTo>
                  <a:cubicBezTo>
                    <a:pt x="588" y="1684"/>
                    <a:pt x="574" y="1677"/>
                    <a:pt x="560" y="1670"/>
                  </a:cubicBezTo>
                  <a:cubicBezTo>
                    <a:pt x="509" y="1647"/>
                    <a:pt x="461" y="1626"/>
                    <a:pt x="413" y="1606"/>
                  </a:cubicBezTo>
                  <a:cubicBezTo>
                    <a:pt x="314" y="1565"/>
                    <a:pt x="215" y="1530"/>
                    <a:pt x="112" y="1499"/>
                  </a:cubicBezTo>
                  <a:lnTo>
                    <a:pt x="112" y="1499"/>
                  </a:lnTo>
                  <a:cubicBezTo>
                    <a:pt x="202" y="1554"/>
                    <a:pt x="297" y="1606"/>
                    <a:pt x="389" y="1653"/>
                  </a:cubicBezTo>
                  <a:lnTo>
                    <a:pt x="529" y="1724"/>
                  </a:lnTo>
                  <a:cubicBezTo>
                    <a:pt x="553" y="1738"/>
                    <a:pt x="577" y="1752"/>
                    <a:pt x="597" y="1762"/>
                  </a:cubicBezTo>
                  <a:cubicBezTo>
                    <a:pt x="600" y="1765"/>
                    <a:pt x="606" y="1770"/>
                    <a:pt x="607" y="1770"/>
                  </a:cubicBezTo>
                  <a:cubicBezTo>
                    <a:pt x="608" y="1770"/>
                    <a:pt x="608" y="1770"/>
                    <a:pt x="608" y="1770"/>
                  </a:cubicBezTo>
                  <a:lnTo>
                    <a:pt x="608" y="1770"/>
                  </a:lnTo>
                  <a:cubicBezTo>
                    <a:pt x="610" y="1772"/>
                    <a:pt x="612" y="1775"/>
                    <a:pt x="615" y="1776"/>
                  </a:cubicBezTo>
                  <a:cubicBezTo>
                    <a:pt x="621" y="1783"/>
                    <a:pt x="624" y="1783"/>
                    <a:pt x="632" y="1786"/>
                  </a:cubicBezTo>
                  <a:cubicBezTo>
                    <a:pt x="635" y="1800"/>
                    <a:pt x="642" y="1817"/>
                    <a:pt x="645" y="1834"/>
                  </a:cubicBezTo>
                  <a:cubicBezTo>
                    <a:pt x="683" y="1946"/>
                    <a:pt x="724" y="2056"/>
                    <a:pt x="768" y="2162"/>
                  </a:cubicBezTo>
                  <a:cubicBezTo>
                    <a:pt x="700" y="2148"/>
                    <a:pt x="632" y="2134"/>
                    <a:pt x="560" y="2124"/>
                  </a:cubicBezTo>
                  <a:cubicBezTo>
                    <a:pt x="478" y="2110"/>
                    <a:pt x="393" y="2101"/>
                    <a:pt x="311" y="2097"/>
                  </a:cubicBezTo>
                  <a:lnTo>
                    <a:pt x="311" y="2097"/>
                  </a:lnTo>
                  <a:cubicBezTo>
                    <a:pt x="389" y="2128"/>
                    <a:pt x="468" y="2155"/>
                    <a:pt x="550" y="2175"/>
                  </a:cubicBezTo>
                  <a:cubicBezTo>
                    <a:pt x="628" y="2200"/>
                    <a:pt x="710" y="2220"/>
                    <a:pt x="792" y="2237"/>
                  </a:cubicBezTo>
                  <a:lnTo>
                    <a:pt x="802" y="2237"/>
                  </a:lnTo>
                  <a:cubicBezTo>
                    <a:pt x="829" y="2295"/>
                    <a:pt x="860" y="2350"/>
                    <a:pt x="891" y="2400"/>
                  </a:cubicBezTo>
                  <a:cubicBezTo>
                    <a:pt x="867" y="2346"/>
                    <a:pt x="843" y="2288"/>
                    <a:pt x="823" y="2230"/>
                  </a:cubicBezTo>
                  <a:lnTo>
                    <a:pt x="829" y="2220"/>
                  </a:lnTo>
                  <a:cubicBezTo>
                    <a:pt x="864" y="2151"/>
                    <a:pt x="898" y="2083"/>
                    <a:pt x="925" y="2015"/>
                  </a:cubicBezTo>
                  <a:cubicBezTo>
                    <a:pt x="942" y="1984"/>
                    <a:pt x="956" y="1946"/>
                    <a:pt x="973" y="1913"/>
                  </a:cubicBezTo>
                  <a:cubicBezTo>
                    <a:pt x="986" y="1878"/>
                    <a:pt x="1000" y="1844"/>
                    <a:pt x="1018" y="1810"/>
                  </a:cubicBezTo>
                  <a:lnTo>
                    <a:pt x="1018" y="1810"/>
                  </a:lnTo>
                  <a:cubicBezTo>
                    <a:pt x="986" y="1838"/>
                    <a:pt x="966" y="1868"/>
                    <a:pt x="942" y="1899"/>
                  </a:cubicBezTo>
                  <a:lnTo>
                    <a:pt x="881" y="1991"/>
                  </a:lnTo>
                  <a:cubicBezTo>
                    <a:pt x="850" y="2042"/>
                    <a:pt x="823" y="2093"/>
                    <a:pt x="792" y="2145"/>
                  </a:cubicBezTo>
                  <a:cubicBezTo>
                    <a:pt x="788" y="2134"/>
                    <a:pt x="785" y="2124"/>
                    <a:pt x="782" y="2114"/>
                  </a:cubicBezTo>
                  <a:cubicBezTo>
                    <a:pt x="751" y="2019"/>
                    <a:pt x="720" y="1919"/>
                    <a:pt x="696" y="1820"/>
                  </a:cubicBezTo>
                  <a:cubicBezTo>
                    <a:pt x="690" y="1800"/>
                    <a:pt x="686" y="1779"/>
                    <a:pt x="683" y="1756"/>
                  </a:cubicBezTo>
                  <a:cubicBezTo>
                    <a:pt x="686" y="1749"/>
                    <a:pt x="693" y="1745"/>
                    <a:pt x="696" y="1738"/>
                  </a:cubicBezTo>
                  <a:cubicBezTo>
                    <a:pt x="764" y="1653"/>
                    <a:pt x="823" y="1568"/>
                    <a:pt x="881" y="1479"/>
                  </a:cubicBezTo>
                  <a:cubicBezTo>
                    <a:pt x="939" y="1390"/>
                    <a:pt x="990" y="1298"/>
                    <a:pt x="1038" y="1206"/>
                  </a:cubicBezTo>
                  <a:lnTo>
                    <a:pt x="1038" y="1206"/>
                  </a:lnTo>
                  <a:cubicBezTo>
                    <a:pt x="969" y="1285"/>
                    <a:pt x="901" y="1363"/>
                    <a:pt x="837" y="1448"/>
                  </a:cubicBezTo>
                  <a:lnTo>
                    <a:pt x="662" y="1674"/>
                  </a:lnTo>
                  <a:cubicBezTo>
                    <a:pt x="628" y="1524"/>
                    <a:pt x="594" y="1373"/>
                    <a:pt x="570" y="1223"/>
                  </a:cubicBezTo>
                  <a:cubicBezTo>
                    <a:pt x="563" y="1179"/>
                    <a:pt x="556" y="1138"/>
                    <a:pt x="550" y="1094"/>
                  </a:cubicBezTo>
                  <a:cubicBezTo>
                    <a:pt x="659" y="974"/>
                    <a:pt x="764" y="854"/>
                    <a:pt x="870" y="732"/>
                  </a:cubicBezTo>
                  <a:cubicBezTo>
                    <a:pt x="977" y="602"/>
                    <a:pt x="1082" y="472"/>
                    <a:pt x="1181" y="336"/>
                  </a:cubicBezTo>
                  <a:lnTo>
                    <a:pt x="1181" y="336"/>
                  </a:lnTo>
                  <a:cubicBezTo>
                    <a:pt x="1059" y="451"/>
                    <a:pt x="939" y="571"/>
                    <a:pt x="826" y="691"/>
                  </a:cubicBezTo>
                  <a:cubicBezTo>
                    <a:pt x="727" y="796"/>
                    <a:pt x="632" y="902"/>
                    <a:pt x="536" y="1008"/>
                  </a:cubicBezTo>
                  <a:cubicBezTo>
                    <a:pt x="533" y="981"/>
                    <a:pt x="529" y="950"/>
                    <a:pt x="526" y="919"/>
                  </a:cubicBezTo>
                  <a:cubicBezTo>
                    <a:pt x="509" y="817"/>
                    <a:pt x="501" y="718"/>
                    <a:pt x="488" y="615"/>
                  </a:cubicBezTo>
                  <a:cubicBezTo>
                    <a:pt x="468" y="410"/>
                    <a:pt x="457" y="209"/>
                    <a:pt x="440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2683750" y="1672175"/>
              <a:ext cx="13250" cy="11575"/>
            </a:xfrm>
            <a:custGeom>
              <a:avLst/>
              <a:gdLst/>
              <a:ahLst/>
              <a:cxnLst/>
              <a:rect l="l" t="t" r="r" b="b"/>
              <a:pathLst>
                <a:path w="530" h="463" extrusionOk="0">
                  <a:moveTo>
                    <a:pt x="268" y="1"/>
                  </a:moveTo>
                  <a:cubicBezTo>
                    <a:pt x="239" y="1"/>
                    <a:pt x="210" y="6"/>
                    <a:pt x="181" y="18"/>
                  </a:cubicBezTo>
                  <a:cubicBezTo>
                    <a:pt x="58" y="62"/>
                    <a:pt x="0" y="195"/>
                    <a:pt x="44" y="314"/>
                  </a:cubicBezTo>
                  <a:cubicBezTo>
                    <a:pt x="81" y="407"/>
                    <a:pt x="171" y="463"/>
                    <a:pt x="266" y="463"/>
                  </a:cubicBezTo>
                  <a:cubicBezTo>
                    <a:pt x="293" y="463"/>
                    <a:pt x="321" y="458"/>
                    <a:pt x="348" y="448"/>
                  </a:cubicBezTo>
                  <a:cubicBezTo>
                    <a:pt x="468" y="400"/>
                    <a:pt x="529" y="267"/>
                    <a:pt x="481" y="147"/>
                  </a:cubicBezTo>
                  <a:cubicBezTo>
                    <a:pt x="445" y="56"/>
                    <a:pt x="359" y="1"/>
                    <a:pt x="268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2699850" y="1685175"/>
              <a:ext cx="13275" cy="11575"/>
            </a:xfrm>
            <a:custGeom>
              <a:avLst/>
              <a:gdLst/>
              <a:ahLst/>
              <a:cxnLst/>
              <a:rect l="l" t="t" r="r" b="b"/>
              <a:pathLst>
                <a:path w="531" h="463" extrusionOk="0">
                  <a:moveTo>
                    <a:pt x="266" y="0"/>
                  </a:moveTo>
                  <a:cubicBezTo>
                    <a:pt x="238" y="0"/>
                    <a:pt x="210" y="6"/>
                    <a:pt x="182" y="17"/>
                  </a:cubicBezTo>
                  <a:cubicBezTo>
                    <a:pt x="62" y="61"/>
                    <a:pt x="1" y="198"/>
                    <a:pt x="49" y="313"/>
                  </a:cubicBezTo>
                  <a:cubicBezTo>
                    <a:pt x="83" y="405"/>
                    <a:pt x="172" y="463"/>
                    <a:pt x="265" y="463"/>
                  </a:cubicBezTo>
                  <a:cubicBezTo>
                    <a:pt x="293" y="463"/>
                    <a:pt x="322" y="458"/>
                    <a:pt x="349" y="447"/>
                  </a:cubicBezTo>
                  <a:cubicBezTo>
                    <a:pt x="472" y="402"/>
                    <a:pt x="530" y="269"/>
                    <a:pt x="483" y="149"/>
                  </a:cubicBezTo>
                  <a:cubicBezTo>
                    <a:pt x="449" y="58"/>
                    <a:pt x="360" y="0"/>
                    <a:pt x="266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2699350" y="1703950"/>
              <a:ext cx="12150" cy="10625"/>
            </a:xfrm>
            <a:custGeom>
              <a:avLst/>
              <a:gdLst/>
              <a:ahLst/>
              <a:cxnLst/>
              <a:rect l="l" t="t" r="r" b="b"/>
              <a:pathLst>
                <a:path w="486" h="425" extrusionOk="0">
                  <a:moveTo>
                    <a:pt x="244" y="1"/>
                  </a:moveTo>
                  <a:cubicBezTo>
                    <a:pt x="218" y="1"/>
                    <a:pt x="190" y="6"/>
                    <a:pt x="164" y="17"/>
                  </a:cubicBezTo>
                  <a:cubicBezTo>
                    <a:pt x="55" y="58"/>
                    <a:pt x="0" y="181"/>
                    <a:pt x="41" y="290"/>
                  </a:cubicBezTo>
                  <a:cubicBezTo>
                    <a:pt x="75" y="373"/>
                    <a:pt x="155" y="425"/>
                    <a:pt x="240" y="425"/>
                  </a:cubicBezTo>
                  <a:cubicBezTo>
                    <a:pt x="266" y="425"/>
                    <a:pt x="292" y="420"/>
                    <a:pt x="318" y="409"/>
                  </a:cubicBezTo>
                  <a:cubicBezTo>
                    <a:pt x="427" y="368"/>
                    <a:pt x="485" y="245"/>
                    <a:pt x="441" y="136"/>
                  </a:cubicBezTo>
                  <a:cubicBezTo>
                    <a:pt x="410" y="53"/>
                    <a:pt x="329" y="1"/>
                    <a:pt x="244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2674950" y="1713325"/>
              <a:ext cx="12125" cy="10600"/>
            </a:xfrm>
            <a:custGeom>
              <a:avLst/>
              <a:gdLst/>
              <a:ahLst/>
              <a:cxnLst/>
              <a:rect l="l" t="t" r="r" b="b"/>
              <a:pathLst>
                <a:path w="485" h="424" extrusionOk="0">
                  <a:moveTo>
                    <a:pt x="240" y="0"/>
                  </a:moveTo>
                  <a:cubicBezTo>
                    <a:pt x="215" y="0"/>
                    <a:pt x="189" y="4"/>
                    <a:pt x="165" y="14"/>
                  </a:cubicBezTo>
                  <a:cubicBezTo>
                    <a:pt x="55" y="55"/>
                    <a:pt x="1" y="178"/>
                    <a:pt x="42" y="287"/>
                  </a:cubicBezTo>
                  <a:cubicBezTo>
                    <a:pt x="76" y="371"/>
                    <a:pt x="158" y="423"/>
                    <a:pt x="243" y="423"/>
                  </a:cubicBezTo>
                  <a:cubicBezTo>
                    <a:pt x="268" y="423"/>
                    <a:pt x="293" y="419"/>
                    <a:pt x="318" y="409"/>
                  </a:cubicBezTo>
                  <a:cubicBezTo>
                    <a:pt x="431" y="365"/>
                    <a:pt x="485" y="242"/>
                    <a:pt x="441" y="137"/>
                  </a:cubicBezTo>
                  <a:cubicBezTo>
                    <a:pt x="409" y="52"/>
                    <a:pt x="326" y="0"/>
                    <a:pt x="240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2682800" y="1730200"/>
              <a:ext cx="8300" cy="7325"/>
            </a:xfrm>
            <a:custGeom>
              <a:avLst/>
              <a:gdLst/>
              <a:ahLst/>
              <a:cxnLst/>
              <a:rect l="l" t="t" r="r" b="b"/>
              <a:pathLst>
                <a:path w="332" h="293" extrusionOk="0">
                  <a:moveTo>
                    <a:pt x="164" y="1"/>
                  </a:moveTo>
                  <a:cubicBezTo>
                    <a:pt x="149" y="1"/>
                    <a:pt x="134" y="3"/>
                    <a:pt x="120" y="7"/>
                  </a:cubicBezTo>
                  <a:cubicBezTo>
                    <a:pt x="41" y="35"/>
                    <a:pt x="0" y="117"/>
                    <a:pt x="27" y="196"/>
                  </a:cubicBezTo>
                  <a:cubicBezTo>
                    <a:pt x="49" y="255"/>
                    <a:pt x="105" y="293"/>
                    <a:pt x="166" y="293"/>
                  </a:cubicBezTo>
                  <a:cubicBezTo>
                    <a:pt x="182" y="293"/>
                    <a:pt x="199" y="290"/>
                    <a:pt x="215" y="284"/>
                  </a:cubicBezTo>
                  <a:cubicBezTo>
                    <a:pt x="290" y="257"/>
                    <a:pt x="331" y="175"/>
                    <a:pt x="308" y="100"/>
                  </a:cubicBezTo>
                  <a:cubicBezTo>
                    <a:pt x="286" y="39"/>
                    <a:pt x="225" y="1"/>
                    <a:pt x="164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699700" y="1721675"/>
              <a:ext cx="8300" cy="7325"/>
            </a:xfrm>
            <a:custGeom>
              <a:avLst/>
              <a:gdLst/>
              <a:ahLst/>
              <a:cxnLst/>
              <a:rect l="l" t="t" r="r" b="b"/>
              <a:pathLst>
                <a:path w="332" h="293" extrusionOk="0">
                  <a:moveTo>
                    <a:pt x="164" y="1"/>
                  </a:moveTo>
                  <a:cubicBezTo>
                    <a:pt x="149" y="1"/>
                    <a:pt x="134" y="3"/>
                    <a:pt x="120" y="7"/>
                  </a:cubicBezTo>
                  <a:cubicBezTo>
                    <a:pt x="41" y="34"/>
                    <a:pt x="0" y="116"/>
                    <a:pt x="27" y="195"/>
                  </a:cubicBezTo>
                  <a:cubicBezTo>
                    <a:pt x="46" y="254"/>
                    <a:pt x="103" y="292"/>
                    <a:pt x="165" y="292"/>
                  </a:cubicBezTo>
                  <a:cubicBezTo>
                    <a:pt x="181" y="292"/>
                    <a:pt x="198" y="289"/>
                    <a:pt x="215" y="284"/>
                  </a:cubicBezTo>
                  <a:cubicBezTo>
                    <a:pt x="290" y="260"/>
                    <a:pt x="331" y="175"/>
                    <a:pt x="304" y="99"/>
                  </a:cubicBezTo>
                  <a:cubicBezTo>
                    <a:pt x="285" y="39"/>
                    <a:pt x="225" y="1"/>
                    <a:pt x="164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2670950" y="1691275"/>
              <a:ext cx="13250" cy="11550"/>
            </a:xfrm>
            <a:custGeom>
              <a:avLst/>
              <a:gdLst/>
              <a:ahLst/>
              <a:cxnLst/>
              <a:rect l="l" t="t" r="r" b="b"/>
              <a:pathLst>
                <a:path w="530" h="462" extrusionOk="0">
                  <a:moveTo>
                    <a:pt x="264" y="0"/>
                  </a:moveTo>
                  <a:cubicBezTo>
                    <a:pt x="236" y="0"/>
                    <a:pt x="208" y="5"/>
                    <a:pt x="181" y="15"/>
                  </a:cubicBezTo>
                  <a:cubicBezTo>
                    <a:pt x="62" y="63"/>
                    <a:pt x="0" y="196"/>
                    <a:pt x="48" y="315"/>
                  </a:cubicBezTo>
                  <a:cubicBezTo>
                    <a:pt x="84" y="406"/>
                    <a:pt x="170" y="462"/>
                    <a:pt x="262" y="462"/>
                  </a:cubicBezTo>
                  <a:cubicBezTo>
                    <a:pt x="291" y="462"/>
                    <a:pt x="320" y="456"/>
                    <a:pt x="348" y="445"/>
                  </a:cubicBezTo>
                  <a:cubicBezTo>
                    <a:pt x="471" y="401"/>
                    <a:pt x="529" y="267"/>
                    <a:pt x="484" y="148"/>
                  </a:cubicBezTo>
                  <a:cubicBezTo>
                    <a:pt x="448" y="55"/>
                    <a:pt x="358" y="0"/>
                    <a:pt x="264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2703350" y="1723000"/>
              <a:ext cx="4050" cy="3500"/>
            </a:xfrm>
            <a:custGeom>
              <a:avLst/>
              <a:gdLst/>
              <a:ahLst/>
              <a:cxnLst/>
              <a:rect l="l" t="t" r="r" b="b"/>
              <a:pathLst>
                <a:path w="162" h="140" extrusionOk="0">
                  <a:moveTo>
                    <a:pt x="81" y="1"/>
                  </a:moveTo>
                  <a:cubicBezTo>
                    <a:pt x="73" y="1"/>
                    <a:pt x="65" y="2"/>
                    <a:pt x="56" y="5"/>
                  </a:cubicBezTo>
                  <a:cubicBezTo>
                    <a:pt x="21" y="19"/>
                    <a:pt x="1" y="60"/>
                    <a:pt x="15" y="95"/>
                  </a:cubicBezTo>
                  <a:cubicBezTo>
                    <a:pt x="25" y="123"/>
                    <a:pt x="52" y="140"/>
                    <a:pt x="81" y="140"/>
                  </a:cubicBezTo>
                  <a:cubicBezTo>
                    <a:pt x="90" y="140"/>
                    <a:pt x="98" y="138"/>
                    <a:pt x="107" y="135"/>
                  </a:cubicBezTo>
                  <a:cubicBezTo>
                    <a:pt x="141" y="122"/>
                    <a:pt x="162" y="81"/>
                    <a:pt x="144" y="46"/>
                  </a:cubicBezTo>
                  <a:cubicBezTo>
                    <a:pt x="134" y="17"/>
                    <a:pt x="109" y="1"/>
                    <a:pt x="81" y="1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2684075" y="1731150"/>
              <a:ext cx="2850" cy="2475"/>
            </a:xfrm>
            <a:custGeom>
              <a:avLst/>
              <a:gdLst/>
              <a:ahLst/>
              <a:cxnLst/>
              <a:rect l="l" t="t" r="r" b="b"/>
              <a:pathLst>
                <a:path w="114" h="99" extrusionOk="0"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4" y="14"/>
                    <a:pt x="0" y="41"/>
                    <a:pt x="11" y="65"/>
                  </a:cubicBezTo>
                  <a:cubicBezTo>
                    <a:pt x="19" y="87"/>
                    <a:pt x="39" y="98"/>
                    <a:pt x="60" y="98"/>
                  </a:cubicBezTo>
                  <a:cubicBezTo>
                    <a:pt x="65" y="98"/>
                    <a:pt x="70" y="97"/>
                    <a:pt x="76" y="96"/>
                  </a:cubicBezTo>
                  <a:cubicBezTo>
                    <a:pt x="99" y="86"/>
                    <a:pt x="113" y="55"/>
                    <a:pt x="103" y="31"/>
                  </a:cubicBezTo>
                  <a:cubicBezTo>
                    <a:pt x="95" y="12"/>
                    <a:pt x="77" y="0"/>
                    <a:pt x="57" y="0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2676575" y="1714825"/>
              <a:ext cx="4550" cy="4025"/>
            </a:xfrm>
            <a:custGeom>
              <a:avLst/>
              <a:gdLst/>
              <a:ahLst/>
              <a:cxnLst/>
              <a:rect l="l" t="t" r="r" b="b"/>
              <a:pathLst>
                <a:path w="182" h="161" extrusionOk="0">
                  <a:moveTo>
                    <a:pt x="87" y="1"/>
                  </a:moveTo>
                  <a:cubicBezTo>
                    <a:pt x="79" y="1"/>
                    <a:pt x="70" y="2"/>
                    <a:pt x="62" y="5"/>
                  </a:cubicBezTo>
                  <a:cubicBezTo>
                    <a:pt x="21" y="22"/>
                    <a:pt x="0" y="66"/>
                    <a:pt x="13" y="110"/>
                  </a:cubicBezTo>
                  <a:cubicBezTo>
                    <a:pt x="27" y="142"/>
                    <a:pt x="58" y="161"/>
                    <a:pt x="90" y="161"/>
                  </a:cubicBezTo>
                  <a:cubicBezTo>
                    <a:pt x="100" y="161"/>
                    <a:pt x="110" y="159"/>
                    <a:pt x="120" y="155"/>
                  </a:cubicBezTo>
                  <a:cubicBezTo>
                    <a:pt x="161" y="138"/>
                    <a:pt x="181" y="94"/>
                    <a:pt x="168" y="53"/>
                  </a:cubicBezTo>
                  <a:cubicBezTo>
                    <a:pt x="154" y="20"/>
                    <a:pt x="121" y="1"/>
                    <a:pt x="87" y="1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2672725" y="1692550"/>
              <a:ext cx="5400" cy="4700"/>
            </a:xfrm>
            <a:custGeom>
              <a:avLst/>
              <a:gdLst/>
              <a:ahLst/>
              <a:cxnLst/>
              <a:rect l="l" t="t" r="r" b="b"/>
              <a:pathLst>
                <a:path w="216" h="188" extrusionOk="0">
                  <a:moveTo>
                    <a:pt x="111" y="1"/>
                  </a:moveTo>
                  <a:cubicBezTo>
                    <a:pt x="99" y="1"/>
                    <a:pt x="87" y="3"/>
                    <a:pt x="76" y="8"/>
                  </a:cubicBezTo>
                  <a:cubicBezTo>
                    <a:pt x="28" y="25"/>
                    <a:pt x="0" y="80"/>
                    <a:pt x="21" y="128"/>
                  </a:cubicBezTo>
                  <a:cubicBezTo>
                    <a:pt x="34" y="165"/>
                    <a:pt x="73" y="188"/>
                    <a:pt x="111" y="188"/>
                  </a:cubicBezTo>
                  <a:cubicBezTo>
                    <a:pt x="122" y="188"/>
                    <a:pt x="133" y="186"/>
                    <a:pt x="144" y="182"/>
                  </a:cubicBezTo>
                  <a:cubicBezTo>
                    <a:pt x="192" y="166"/>
                    <a:pt x="216" y="111"/>
                    <a:pt x="199" y="59"/>
                  </a:cubicBezTo>
                  <a:cubicBezTo>
                    <a:pt x="183" y="23"/>
                    <a:pt x="148" y="1"/>
                    <a:pt x="111" y="1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2707900" y="1687925"/>
              <a:ext cx="3950" cy="3500"/>
            </a:xfrm>
            <a:custGeom>
              <a:avLst/>
              <a:gdLst/>
              <a:ahLst/>
              <a:cxnLst/>
              <a:rect l="l" t="t" r="r" b="b"/>
              <a:pathLst>
                <a:path w="158" h="140" extrusionOk="0">
                  <a:moveTo>
                    <a:pt x="79" y="1"/>
                  </a:moveTo>
                  <a:cubicBezTo>
                    <a:pt x="71" y="1"/>
                    <a:pt x="63" y="2"/>
                    <a:pt x="55" y="6"/>
                  </a:cubicBezTo>
                  <a:cubicBezTo>
                    <a:pt x="17" y="19"/>
                    <a:pt x="0" y="60"/>
                    <a:pt x="14" y="94"/>
                  </a:cubicBezTo>
                  <a:cubicBezTo>
                    <a:pt x="24" y="123"/>
                    <a:pt x="50" y="140"/>
                    <a:pt x="79" y="140"/>
                  </a:cubicBezTo>
                  <a:cubicBezTo>
                    <a:pt x="88" y="140"/>
                    <a:pt x="97" y="138"/>
                    <a:pt x="106" y="135"/>
                  </a:cubicBezTo>
                  <a:cubicBezTo>
                    <a:pt x="140" y="121"/>
                    <a:pt x="157" y="80"/>
                    <a:pt x="143" y="47"/>
                  </a:cubicBezTo>
                  <a:cubicBezTo>
                    <a:pt x="133" y="18"/>
                    <a:pt x="106" y="1"/>
                    <a:pt x="79" y="1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2705750" y="1706025"/>
              <a:ext cx="4200" cy="3675"/>
            </a:xfrm>
            <a:custGeom>
              <a:avLst/>
              <a:gdLst/>
              <a:ahLst/>
              <a:cxnLst/>
              <a:rect l="l" t="t" r="r" b="b"/>
              <a:pathLst>
                <a:path w="168" h="147" extrusionOk="0">
                  <a:moveTo>
                    <a:pt x="85" y="0"/>
                  </a:moveTo>
                  <a:cubicBezTo>
                    <a:pt x="76" y="0"/>
                    <a:pt x="67" y="2"/>
                    <a:pt x="59" y="5"/>
                  </a:cubicBezTo>
                  <a:cubicBezTo>
                    <a:pt x="18" y="22"/>
                    <a:pt x="1" y="63"/>
                    <a:pt x="14" y="101"/>
                  </a:cubicBezTo>
                  <a:cubicBezTo>
                    <a:pt x="27" y="130"/>
                    <a:pt x="55" y="146"/>
                    <a:pt x="84" y="146"/>
                  </a:cubicBezTo>
                  <a:cubicBezTo>
                    <a:pt x="92" y="146"/>
                    <a:pt x="101" y="145"/>
                    <a:pt x="110" y="142"/>
                  </a:cubicBezTo>
                  <a:cubicBezTo>
                    <a:pt x="147" y="128"/>
                    <a:pt x="168" y="87"/>
                    <a:pt x="154" y="49"/>
                  </a:cubicBezTo>
                  <a:cubicBezTo>
                    <a:pt x="141" y="18"/>
                    <a:pt x="113" y="0"/>
                    <a:pt x="85" y="0"/>
                  </a:cubicBezTo>
                  <a:close/>
                </a:path>
              </a:pathLst>
            </a:custGeom>
            <a:solidFill>
              <a:srgbClr val="FEC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2688875" y="1727850"/>
              <a:ext cx="67675" cy="91750"/>
            </a:xfrm>
            <a:custGeom>
              <a:avLst/>
              <a:gdLst/>
              <a:ahLst/>
              <a:cxnLst/>
              <a:rect l="l" t="t" r="r" b="b"/>
              <a:pathLst>
                <a:path w="2707" h="3670" extrusionOk="0">
                  <a:moveTo>
                    <a:pt x="667" y="0"/>
                  </a:moveTo>
                  <a:cubicBezTo>
                    <a:pt x="252" y="0"/>
                    <a:pt x="0" y="413"/>
                    <a:pt x="30" y="1279"/>
                  </a:cubicBezTo>
                  <a:cubicBezTo>
                    <a:pt x="85" y="2747"/>
                    <a:pt x="2089" y="3669"/>
                    <a:pt x="2089" y="3669"/>
                  </a:cubicBezTo>
                  <a:cubicBezTo>
                    <a:pt x="2089" y="3669"/>
                    <a:pt x="2707" y="1505"/>
                    <a:pt x="1720" y="576"/>
                  </a:cubicBezTo>
                  <a:cubicBezTo>
                    <a:pt x="1318" y="197"/>
                    <a:pt x="953" y="0"/>
                    <a:pt x="667" y="0"/>
                  </a:cubicBezTo>
                  <a:close/>
                </a:path>
              </a:pathLst>
            </a:custGeom>
            <a:solidFill>
              <a:srgbClr val="DBD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2694825" y="1730625"/>
              <a:ext cx="42450" cy="81175"/>
            </a:xfrm>
            <a:custGeom>
              <a:avLst/>
              <a:gdLst/>
              <a:ahLst/>
              <a:cxnLst/>
              <a:rect l="l" t="t" r="r" b="b"/>
              <a:pathLst>
                <a:path w="1698" h="3247" extrusionOk="0">
                  <a:moveTo>
                    <a:pt x="1246" y="2257"/>
                  </a:moveTo>
                  <a:lnTo>
                    <a:pt x="1246" y="2260"/>
                  </a:lnTo>
                  <a:cubicBezTo>
                    <a:pt x="1246" y="2260"/>
                    <a:pt x="1245" y="2258"/>
                    <a:pt x="1244" y="2257"/>
                  </a:cubicBezTo>
                  <a:close/>
                  <a:moveTo>
                    <a:pt x="383" y="1"/>
                  </a:moveTo>
                  <a:cubicBezTo>
                    <a:pt x="444" y="134"/>
                    <a:pt x="489" y="270"/>
                    <a:pt x="540" y="407"/>
                  </a:cubicBezTo>
                  <a:lnTo>
                    <a:pt x="693" y="817"/>
                  </a:lnTo>
                  <a:lnTo>
                    <a:pt x="789" y="1073"/>
                  </a:lnTo>
                  <a:cubicBezTo>
                    <a:pt x="673" y="1018"/>
                    <a:pt x="557" y="964"/>
                    <a:pt x="441" y="912"/>
                  </a:cubicBezTo>
                  <a:cubicBezTo>
                    <a:pt x="366" y="878"/>
                    <a:pt x="294" y="847"/>
                    <a:pt x="222" y="817"/>
                  </a:cubicBezTo>
                  <a:cubicBezTo>
                    <a:pt x="148" y="789"/>
                    <a:pt x="76" y="759"/>
                    <a:pt x="0" y="732"/>
                  </a:cubicBezTo>
                  <a:lnTo>
                    <a:pt x="0" y="732"/>
                  </a:lnTo>
                  <a:cubicBezTo>
                    <a:pt x="69" y="773"/>
                    <a:pt x="137" y="810"/>
                    <a:pt x="205" y="850"/>
                  </a:cubicBezTo>
                  <a:cubicBezTo>
                    <a:pt x="274" y="888"/>
                    <a:pt x="342" y="926"/>
                    <a:pt x="414" y="964"/>
                  </a:cubicBezTo>
                  <a:cubicBezTo>
                    <a:pt x="550" y="1035"/>
                    <a:pt x="687" y="1107"/>
                    <a:pt x="827" y="1172"/>
                  </a:cubicBezTo>
                  <a:lnTo>
                    <a:pt x="983" y="1588"/>
                  </a:lnTo>
                  <a:cubicBezTo>
                    <a:pt x="857" y="1540"/>
                    <a:pt x="728" y="1493"/>
                    <a:pt x="598" y="1449"/>
                  </a:cubicBezTo>
                  <a:lnTo>
                    <a:pt x="362" y="1373"/>
                  </a:lnTo>
                  <a:cubicBezTo>
                    <a:pt x="284" y="1349"/>
                    <a:pt x="205" y="1322"/>
                    <a:pt x="123" y="1308"/>
                  </a:cubicBezTo>
                  <a:lnTo>
                    <a:pt x="123" y="1308"/>
                  </a:lnTo>
                  <a:cubicBezTo>
                    <a:pt x="199" y="1339"/>
                    <a:pt x="274" y="1373"/>
                    <a:pt x="349" y="1408"/>
                  </a:cubicBezTo>
                  <a:lnTo>
                    <a:pt x="578" y="1503"/>
                  </a:lnTo>
                  <a:cubicBezTo>
                    <a:pt x="725" y="1564"/>
                    <a:pt x="871" y="1622"/>
                    <a:pt x="1021" y="1680"/>
                  </a:cubicBezTo>
                  <a:cubicBezTo>
                    <a:pt x="1090" y="1851"/>
                    <a:pt x="1158" y="2025"/>
                    <a:pt x="1226" y="2199"/>
                  </a:cubicBezTo>
                  <a:lnTo>
                    <a:pt x="1223" y="2199"/>
                  </a:lnTo>
                  <a:lnTo>
                    <a:pt x="1120" y="2169"/>
                  </a:lnTo>
                  <a:lnTo>
                    <a:pt x="912" y="2104"/>
                  </a:lnTo>
                  <a:cubicBezTo>
                    <a:pt x="772" y="2063"/>
                    <a:pt x="632" y="2022"/>
                    <a:pt x="489" y="1988"/>
                  </a:cubicBezTo>
                  <a:lnTo>
                    <a:pt x="489" y="1988"/>
                  </a:lnTo>
                  <a:cubicBezTo>
                    <a:pt x="622" y="2049"/>
                    <a:pt x="755" y="2107"/>
                    <a:pt x="892" y="2158"/>
                  </a:cubicBezTo>
                  <a:cubicBezTo>
                    <a:pt x="960" y="2186"/>
                    <a:pt x="1029" y="2210"/>
                    <a:pt x="1097" y="2233"/>
                  </a:cubicBezTo>
                  <a:cubicBezTo>
                    <a:pt x="1131" y="2243"/>
                    <a:pt x="1168" y="2257"/>
                    <a:pt x="1202" y="2268"/>
                  </a:cubicBezTo>
                  <a:cubicBezTo>
                    <a:pt x="1219" y="2271"/>
                    <a:pt x="1237" y="2278"/>
                    <a:pt x="1257" y="2281"/>
                  </a:cubicBezTo>
                  <a:lnTo>
                    <a:pt x="1260" y="2281"/>
                  </a:lnTo>
                  <a:cubicBezTo>
                    <a:pt x="1281" y="2336"/>
                    <a:pt x="1301" y="2387"/>
                    <a:pt x="1325" y="2442"/>
                  </a:cubicBezTo>
                  <a:lnTo>
                    <a:pt x="1489" y="2845"/>
                  </a:lnTo>
                  <a:cubicBezTo>
                    <a:pt x="1547" y="2977"/>
                    <a:pt x="1605" y="3114"/>
                    <a:pt x="1663" y="3247"/>
                  </a:cubicBezTo>
                  <a:cubicBezTo>
                    <a:pt x="1618" y="3108"/>
                    <a:pt x="1571" y="2971"/>
                    <a:pt x="1523" y="2831"/>
                  </a:cubicBezTo>
                  <a:lnTo>
                    <a:pt x="1377" y="2421"/>
                  </a:lnTo>
                  <a:cubicBezTo>
                    <a:pt x="1356" y="2366"/>
                    <a:pt x="1336" y="2309"/>
                    <a:pt x="1315" y="2254"/>
                  </a:cubicBezTo>
                  <a:lnTo>
                    <a:pt x="1315" y="2251"/>
                  </a:lnTo>
                  <a:cubicBezTo>
                    <a:pt x="1319" y="2243"/>
                    <a:pt x="1315" y="2237"/>
                    <a:pt x="1315" y="2233"/>
                  </a:cubicBezTo>
                  <a:lnTo>
                    <a:pt x="1315" y="2233"/>
                  </a:lnTo>
                  <a:lnTo>
                    <a:pt x="1319" y="2237"/>
                  </a:lnTo>
                  <a:lnTo>
                    <a:pt x="1319" y="2243"/>
                  </a:lnTo>
                  <a:lnTo>
                    <a:pt x="1328" y="2227"/>
                  </a:lnTo>
                  <a:cubicBezTo>
                    <a:pt x="1387" y="2097"/>
                    <a:pt x="1455" y="1967"/>
                    <a:pt x="1516" y="1838"/>
                  </a:cubicBezTo>
                  <a:cubicBezTo>
                    <a:pt x="1582" y="1707"/>
                    <a:pt x="1639" y="1578"/>
                    <a:pt x="1697" y="1444"/>
                  </a:cubicBezTo>
                  <a:lnTo>
                    <a:pt x="1697" y="1444"/>
                  </a:lnTo>
                  <a:cubicBezTo>
                    <a:pt x="1615" y="1564"/>
                    <a:pt x="1536" y="1687"/>
                    <a:pt x="1465" y="1813"/>
                  </a:cubicBezTo>
                  <a:cubicBezTo>
                    <a:pt x="1400" y="1926"/>
                    <a:pt x="1339" y="2038"/>
                    <a:pt x="1281" y="2155"/>
                  </a:cubicBezTo>
                  <a:cubicBezTo>
                    <a:pt x="1216" y="1988"/>
                    <a:pt x="1151" y="1821"/>
                    <a:pt x="1090" y="1653"/>
                  </a:cubicBezTo>
                  <a:cubicBezTo>
                    <a:pt x="1151" y="1517"/>
                    <a:pt x="1213" y="1380"/>
                    <a:pt x="1270" y="1240"/>
                  </a:cubicBezTo>
                  <a:lnTo>
                    <a:pt x="1363" y="1028"/>
                  </a:lnTo>
                  <a:cubicBezTo>
                    <a:pt x="1393" y="957"/>
                    <a:pt x="1418" y="885"/>
                    <a:pt x="1459" y="817"/>
                  </a:cubicBezTo>
                  <a:lnTo>
                    <a:pt x="1459" y="817"/>
                  </a:lnTo>
                  <a:cubicBezTo>
                    <a:pt x="1428" y="844"/>
                    <a:pt x="1410" y="882"/>
                    <a:pt x="1390" y="912"/>
                  </a:cubicBezTo>
                  <a:lnTo>
                    <a:pt x="1328" y="1011"/>
                  </a:lnTo>
                  <a:cubicBezTo>
                    <a:pt x="1291" y="1080"/>
                    <a:pt x="1257" y="1148"/>
                    <a:pt x="1219" y="1219"/>
                  </a:cubicBezTo>
                  <a:cubicBezTo>
                    <a:pt x="1161" y="1329"/>
                    <a:pt x="1106" y="1444"/>
                    <a:pt x="1052" y="1558"/>
                  </a:cubicBezTo>
                  <a:cubicBezTo>
                    <a:pt x="997" y="1421"/>
                    <a:pt x="943" y="1285"/>
                    <a:pt x="888" y="1148"/>
                  </a:cubicBezTo>
                  <a:cubicBezTo>
                    <a:pt x="922" y="1018"/>
                    <a:pt x="956" y="885"/>
                    <a:pt x="983" y="752"/>
                  </a:cubicBezTo>
                  <a:cubicBezTo>
                    <a:pt x="1015" y="619"/>
                    <a:pt x="1042" y="482"/>
                    <a:pt x="1065" y="346"/>
                  </a:cubicBezTo>
                  <a:lnTo>
                    <a:pt x="1065" y="346"/>
                  </a:lnTo>
                  <a:cubicBezTo>
                    <a:pt x="1018" y="475"/>
                    <a:pt x="974" y="605"/>
                    <a:pt x="933" y="738"/>
                  </a:cubicBezTo>
                  <a:cubicBezTo>
                    <a:pt x="902" y="837"/>
                    <a:pt x="871" y="937"/>
                    <a:pt x="844" y="1039"/>
                  </a:cubicBezTo>
                  <a:cubicBezTo>
                    <a:pt x="810" y="957"/>
                    <a:pt x="779" y="875"/>
                    <a:pt x="745" y="796"/>
                  </a:cubicBezTo>
                  <a:cubicBezTo>
                    <a:pt x="629" y="530"/>
                    <a:pt x="523" y="257"/>
                    <a:pt x="383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2778050" y="1758925"/>
              <a:ext cx="12900" cy="76025"/>
            </a:xfrm>
            <a:custGeom>
              <a:avLst/>
              <a:gdLst/>
              <a:ahLst/>
              <a:cxnLst/>
              <a:rect l="l" t="t" r="r" b="b"/>
              <a:pathLst>
                <a:path w="516" h="3041" extrusionOk="0">
                  <a:moveTo>
                    <a:pt x="509" y="1"/>
                  </a:moveTo>
                  <a:cubicBezTo>
                    <a:pt x="507" y="1"/>
                    <a:pt x="504" y="3"/>
                    <a:pt x="501" y="5"/>
                  </a:cubicBezTo>
                  <a:cubicBezTo>
                    <a:pt x="501" y="5"/>
                    <a:pt x="0" y="992"/>
                    <a:pt x="0" y="2125"/>
                  </a:cubicBezTo>
                  <a:cubicBezTo>
                    <a:pt x="0" y="2422"/>
                    <a:pt x="34" y="2729"/>
                    <a:pt x="123" y="3033"/>
                  </a:cubicBezTo>
                  <a:cubicBezTo>
                    <a:pt x="123" y="3037"/>
                    <a:pt x="126" y="3041"/>
                    <a:pt x="129" y="3041"/>
                  </a:cubicBezTo>
                  <a:cubicBezTo>
                    <a:pt x="133" y="3037"/>
                    <a:pt x="137" y="3033"/>
                    <a:pt x="133" y="3030"/>
                  </a:cubicBezTo>
                  <a:cubicBezTo>
                    <a:pt x="48" y="2729"/>
                    <a:pt x="14" y="2422"/>
                    <a:pt x="14" y="2125"/>
                  </a:cubicBezTo>
                  <a:cubicBezTo>
                    <a:pt x="14" y="1559"/>
                    <a:pt x="137" y="1029"/>
                    <a:pt x="263" y="644"/>
                  </a:cubicBezTo>
                  <a:cubicBezTo>
                    <a:pt x="328" y="449"/>
                    <a:pt x="389" y="292"/>
                    <a:pt x="437" y="183"/>
                  </a:cubicBezTo>
                  <a:cubicBezTo>
                    <a:pt x="460" y="128"/>
                    <a:pt x="478" y="84"/>
                    <a:pt x="492" y="54"/>
                  </a:cubicBezTo>
                  <a:cubicBezTo>
                    <a:pt x="498" y="40"/>
                    <a:pt x="506" y="30"/>
                    <a:pt x="509" y="22"/>
                  </a:cubicBezTo>
                  <a:cubicBezTo>
                    <a:pt x="512" y="16"/>
                    <a:pt x="515" y="9"/>
                    <a:pt x="515" y="9"/>
                  </a:cubicBezTo>
                  <a:cubicBezTo>
                    <a:pt x="515" y="5"/>
                    <a:pt x="515" y="2"/>
                    <a:pt x="512" y="2"/>
                  </a:cubicBezTo>
                  <a:cubicBezTo>
                    <a:pt x="511" y="1"/>
                    <a:pt x="510" y="1"/>
                    <a:pt x="509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749600" y="1767775"/>
              <a:ext cx="31875" cy="67150"/>
            </a:xfrm>
            <a:custGeom>
              <a:avLst/>
              <a:gdLst/>
              <a:ahLst/>
              <a:cxnLst/>
              <a:rect l="l" t="t" r="r" b="b"/>
              <a:pathLst>
                <a:path w="1275" h="2686" extrusionOk="0">
                  <a:moveTo>
                    <a:pt x="8" y="0"/>
                  </a:moveTo>
                  <a:cubicBezTo>
                    <a:pt x="6" y="0"/>
                    <a:pt x="3" y="1"/>
                    <a:pt x="1" y="4"/>
                  </a:cubicBezTo>
                  <a:lnTo>
                    <a:pt x="1" y="10"/>
                  </a:lnTo>
                  <a:cubicBezTo>
                    <a:pt x="5" y="13"/>
                    <a:pt x="5" y="17"/>
                    <a:pt x="8" y="24"/>
                  </a:cubicBezTo>
                  <a:cubicBezTo>
                    <a:pt x="15" y="44"/>
                    <a:pt x="25" y="95"/>
                    <a:pt x="32" y="167"/>
                  </a:cubicBezTo>
                  <a:cubicBezTo>
                    <a:pt x="66" y="413"/>
                    <a:pt x="124" y="908"/>
                    <a:pt x="295" y="1409"/>
                  </a:cubicBezTo>
                  <a:cubicBezTo>
                    <a:pt x="469" y="1908"/>
                    <a:pt x="759" y="2416"/>
                    <a:pt x="1264" y="2683"/>
                  </a:cubicBezTo>
                  <a:cubicBezTo>
                    <a:pt x="1266" y="2685"/>
                    <a:pt x="1267" y="2686"/>
                    <a:pt x="1269" y="2686"/>
                  </a:cubicBezTo>
                  <a:cubicBezTo>
                    <a:pt x="1270" y="2686"/>
                    <a:pt x="1271" y="2685"/>
                    <a:pt x="1271" y="2683"/>
                  </a:cubicBezTo>
                  <a:cubicBezTo>
                    <a:pt x="1275" y="2679"/>
                    <a:pt x="1271" y="2673"/>
                    <a:pt x="1267" y="2673"/>
                  </a:cubicBezTo>
                  <a:cubicBezTo>
                    <a:pt x="681" y="2359"/>
                    <a:pt x="383" y="1713"/>
                    <a:pt x="226" y="1137"/>
                  </a:cubicBezTo>
                  <a:cubicBezTo>
                    <a:pt x="148" y="847"/>
                    <a:pt x="103" y="577"/>
                    <a:pt x="76" y="372"/>
                  </a:cubicBezTo>
                  <a:cubicBezTo>
                    <a:pt x="59" y="270"/>
                    <a:pt x="49" y="180"/>
                    <a:pt x="42" y="119"/>
                  </a:cubicBezTo>
                  <a:cubicBezTo>
                    <a:pt x="35" y="89"/>
                    <a:pt x="32" y="61"/>
                    <a:pt x="29" y="44"/>
                  </a:cubicBezTo>
                  <a:cubicBezTo>
                    <a:pt x="25" y="34"/>
                    <a:pt x="21" y="24"/>
                    <a:pt x="21" y="17"/>
                  </a:cubicBezTo>
                  <a:cubicBezTo>
                    <a:pt x="18" y="10"/>
                    <a:pt x="15" y="7"/>
                    <a:pt x="12" y="4"/>
                  </a:cubicBezTo>
                  <a:cubicBezTo>
                    <a:pt x="12" y="1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2723775" y="1814525"/>
              <a:ext cx="57700" cy="21175"/>
            </a:xfrm>
            <a:custGeom>
              <a:avLst/>
              <a:gdLst/>
              <a:ahLst/>
              <a:cxnLst/>
              <a:rect l="l" t="t" r="r" b="b"/>
              <a:pathLst>
                <a:path w="2308" h="847" extrusionOk="0">
                  <a:moveTo>
                    <a:pt x="255" y="0"/>
                  </a:moveTo>
                  <a:cubicBezTo>
                    <a:pt x="79" y="0"/>
                    <a:pt x="0" y="46"/>
                    <a:pt x="92" y="147"/>
                  </a:cubicBezTo>
                  <a:cubicBezTo>
                    <a:pt x="424" y="509"/>
                    <a:pt x="2287" y="837"/>
                    <a:pt x="2300" y="847"/>
                  </a:cubicBezTo>
                  <a:lnTo>
                    <a:pt x="2308" y="799"/>
                  </a:lnTo>
                  <a:cubicBezTo>
                    <a:pt x="1841" y="317"/>
                    <a:pt x="716" y="0"/>
                    <a:pt x="255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2726825" y="1816825"/>
              <a:ext cx="51250" cy="16325"/>
            </a:xfrm>
            <a:custGeom>
              <a:avLst/>
              <a:gdLst/>
              <a:ahLst/>
              <a:cxnLst/>
              <a:rect l="l" t="t" r="r" b="b"/>
              <a:pathLst>
                <a:path w="2050" h="653" extrusionOk="0">
                  <a:moveTo>
                    <a:pt x="1" y="0"/>
                  </a:moveTo>
                  <a:cubicBezTo>
                    <a:pt x="86" y="35"/>
                    <a:pt x="171" y="62"/>
                    <a:pt x="253" y="93"/>
                  </a:cubicBezTo>
                  <a:lnTo>
                    <a:pt x="461" y="161"/>
                  </a:lnTo>
                  <a:cubicBezTo>
                    <a:pt x="445" y="172"/>
                    <a:pt x="428" y="181"/>
                    <a:pt x="410" y="192"/>
                  </a:cubicBezTo>
                  <a:cubicBezTo>
                    <a:pt x="387" y="205"/>
                    <a:pt x="363" y="222"/>
                    <a:pt x="342" y="240"/>
                  </a:cubicBezTo>
                  <a:cubicBezTo>
                    <a:pt x="370" y="233"/>
                    <a:pt x="397" y="226"/>
                    <a:pt x="424" y="216"/>
                  </a:cubicBezTo>
                  <a:cubicBezTo>
                    <a:pt x="448" y="205"/>
                    <a:pt x="472" y="195"/>
                    <a:pt x="499" y="185"/>
                  </a:cubicBezTo>
                  <a:lnTo>
                    <a:pt x="513" y="178"/>
                  </a:lnTo>
                  <a:cubicBezTo>
                    <a:pt x="592" y="205"/>
                    <a:pt x="673" y="233"/>
                    <a:pt x="755" y="260"/>
                  </a:cubicBezTo>
                  <a:cubicBezTo>
                    <a:pt x="745" y="267"/>
                    <a:pt x="738" y="274"/>
                    <a:pt x="728" y="281"/>
                  </a:cubicBezTo>
                  <a:cubicBezTo>
                    <a:pt x="711" y="298"/>
                    <a:pt x="691" y="315"/>
                    <a:pt x="673" y="335"/>
                  </a:cubicBezTo>
                  <a:cubicBezTo>
                    <a:pt x="701" y="328"/>
                    <a:pt x="724" y="315"/>
                    <a:pt x="745" y="304"/>
                  </a:cubicBezTo>
                  <a:cubicBezTo>
                    <a:pt x="762" y="295"/>
                    <a:pt x="779" y="284"/>
                    <a:pt x="796" y="274"/>
                  </a:cubicBezTo>
                  <a:cubicBezTo>
                    <a:pt x="871" y="298"/>
                    <a:pt x="946" y="322"/>
                    <a:pt x="1022" y="345"/>
                  </a:cubicBezTo>
                  <a:cubicBezTo>
                    <a:pt x="1031" y="349"/>
                    <a:pt x="1045" y="352"/>
                    <a:pt x="1059" y="356"/>
                  </a:cubicBezTo>
                  <a:cubicBezTo>
                    <a:pt x="1035" y="376"/>
                    <a:pt x="1011" y="400"/>
                    <a:pt x="991" y="427"/>
                  </a:cubicBezTo>
                  <a:cubicBezTo>
                    <a:pt x="1031" y="410"/>
                    <a:pt x="1066" y="390"/>
                    <a:pt x="1096" y="369"/>
                  </a:cubicBezTo>
                  <a:cubicBezTo>
                    <a:pt x="1192" y="397"/>
                    <a:pt x="1288" y="427"/>
                    <a:pt x="1380" y="454"/>
                  </a:cubicBezTo>
                  <a:cubicBezTo>
                    <a:pt x="1349" y="479"/>
                    <a:pt x="1315" y="503"/>
                    <a:pt x="1288" y="533"/>
                  </a:cubicBezTo>
                  <a:cubicBezTo>
                    <a:pt x="1339" y="520"/>
                    <a:pt x="1383" y="495"/>
                    <a:pt x="1428" y="471"/>
                  </a:cubicBezTo>
                  <a:cubicBezTo>
                    <a:pt x="1462" y="482"/>
                    <a:pt x="1496" y="492"/>
                    <a:pt x="1534" y="503"/>
                  </a:cubicBezTo>
                  <a:cubicBezTo>
                    <a:pt x="1581" y="516"/>
                    <a:pt x="1629" y="530"/>
                    <a:pt x="1677" y="547"/>
                  </a:cubicBezTo>
                  <a:cubicBezTo>
                    <a:pt x="1663" y="557"/>
                    <a:pt x="1649" y="571"/>
                    <a:pt x="1636" y="588"/>
                  </a:cubicBezTo>
                  <a:cubicBezTo>
                    <a:pt x="1663" y="581"/>
                    <a:pt x="1690" y="571"/>
                    <a:pt x="1718" y="557"/>
                  </a:cubicBezTo>
                  <a:cubicBezTo>
                    <a:pt x="1827" y="591"/>
                    <a:pt x="1940" y="622"/>
                    <a:pt x="2049" y="653"/>
                  </a:cubicBezTo>
                  <a:lnTo>
                    <a:pt x="1797" y="561"/>
                  </a:lnTo>
                  <a:lnTo>
                    <a:pt x="1725" y="536"/>
                  </a:lnTo>
                  <a:cubicBezTo>
                    <a:pt x="1711" y="509"/>
                    <a:pt x="1698" y="485"/>
                    <a:pt x="1680" y="462"/>
                  </a:cubicBezTo>
                  <a:cubicBezTo>
                    <a:pt x="1666" y="441"/>
                    <a:pt x="1649" y="417"/>
                    <a:pt x="1625" y="400"/>
                  </a:cubicBezTo>
                  <a:lnTo>
                    <a:pt x="1625" y="400"/>
                  </a:lnTo>
                  <a:cubicBezTo>
                    <a:pt x="1629" y="427"/>
                    <a:pt x="1643" y="454"/>
                    <a:pt x="1653" y="479"/>
                  </a:cubicBezTo>
                  <a:cubicBezTo>
                    <a:pt x="1660" y="492"/>
                    <a:pt x="1666" y="506"/>
                    <a:pt x="1674" y="520"/>
                  </a:cubicBezTo>
                  <a:lnTo>
                    <a:pt x="1540" y="475"/>
                  </a:lnTo>
                  <a:cubicBezTo>
                    <a:pt x="1506" y="465"/>
                    <a:pt x="1472" y="451"/>
                    <a:pt x="1435" y="441"/>
                  </a:cubicBezTo>
                  <a:cubicBezTo>
                    <a:pt x="1424" y="417"/>
                    <a:pt x="1411" y="393"/>
                    <a:pt x="1397" y="372"/>
                  </a:cubicBezTo>
                  <a:cubicBezTo>
                    <a:pt x="1383" y="349"/>
                    <a:pt x="1367" y="325"/>
                    <a:pt x="1346" y="301"/>
                  </a:cubicBezTo>
                  <a:lnTo>
                    <a:pt x="1346" y="301"/>
                  </a:lnTo>
                  <a:cubicBezTo>
                    <a:pt x="1353" y="331"/>
                    <a:pt x="1359" y="359"/>
                    <a:pt x="1370" y="383"/>
                  </a:cubicBezTo>
                  <a:cubicBezTo>
                    <a:pt x="1376" y="397"/>
                    <a:pt x="1383" y="410"/>
                    <a:pt x="1387" y="424"/>
                  </a:cubicBezTo>
                  <a:cubicBezTo>
                    <a:pt x="1294" y="397"/>
                    <a:pt x="1203" y="366"/>
                    <a:pt x="1107" y="335"/>
                  </a:cubicBezTo>
                  <a:cubicBezTo>
                    <a:pt x="1100" y="308"/>
                    <a:pt x="1090" y="284"/>
                    <a:pt x="1076" y="260"/>
                  </a:cubicBezTo>
                  <a:cubicBezTo>
                    <a:pt x="1063" y="233"/>
                    <a:pt x="1049" y="208"/>
                    <a:pt x="1028" y="185"/>
                  </a:cubicBezTo>
                  <a:lnTo>
                    <a:pt x="1028" y="185"/>
                  </a:lnTo>
                  <a:cubicBezTo>
                    <a:pt x="1031" y="216"/>
                    <a:pt x="1039" y="243"/>
                    <a:pt x="1045" y="274"/>
                  </a:cubicBezTo>
                  <a:cubicBezTo>
                    <a:pt x="1052" y="287"/>
                    <a:pt x="1059" y="304"/>
                    <a:pt x="1063" y="322"/>
                  </a:cubicBezTo>
                  <a:cubicBezTo>
                    <a:pt x="1052" y="318"/>
                    <a:pt x="1042" y="315"/>
                    <a:pt x="1031" y="308"/>
                  </a:cubicBezTo>
                  <a:cubicBezTo>
                    <a:pt x="960" y="287"/>
                    <a:pt x="888" y="267"/>
                    <a:pt x="820" y="243"/>
                  </a:cubicBezTo>
                  <a:lnTo>
                    <a:pt x="817" y="240"/>
                  </a:lnTo>
                  <a:cubicBezTo>
                    <a:pt x="803" y="199"/>
                    <a:pt x="786" y="161"/>
                    <a:pt x="759" y="123"/>
                  </a:cubicBezTo>
                  <a:lnTo>
                    <a:pt x="759" y="123"/>
                  </a:lnTo>
                  <a:cubicBezTo>
                    <a:pt x="759" y="161"/>
                    <a:pt x="765" y="195"/>
                    <a:pt x="776" y="229"/>
                  </a:cubicBezTo>
                  <a:cubicBezTo>
                    <a:pt x="691" y="202"/>
                    <a:pt x="605" y="178"/>
                    <a:pt x="516" y="151"/>
                  </a:cubicBezTo>
                  <a:lnTo>
                    <a:pt x="502" y="147"/>
                  </a:lnTo>
                  <a:cubicBezTo>
                    <a:pt x="492" y="123"/>
                    <a:pt x="482" y="103"/>
                    <a:pt x="472" y="79"/>
                  </a:cubicBezTo>
                  <a:cubicBezTo>
                    <a:pt x="458" y="52"/>
                    <a:pt x="445" y="28"/>
                    <a:pt x="428" y="0"/>
                  </a:cubicBezTo>
                  <a:lnTo>
                    <a:pt x="428" y="0"/>
                  </a:lnTo>
                  <a:cubicBezTo>
                    <a:pt x="431" y="32"/>
                    <a:pt x="438" y="62"/>
                    <a:pt x="445" y="90"/>
                  </a:cubicBezTo>
                  <a:cubicBezTo>
                    <a:pt x="448" y="106"/>
                    <a:pt x="455" y="120"/>
                    <a:pt x="458" y="134"/>
                  </a:cubicBezTo>
                  <a:lnTo>
                    <a:pt x="261" y="76"/>
                  </a:lnTo>
                  <a:cubicBezTo>
                    <a:pt x="175" y="52"/>
                    <a:pt x="89" y="24"/>
                    <a:pt x="1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2728625" y="1732525"/>
              <a:ext cx="44150" cy="39025"/>
            </a:xfrm>
            <a:custGeom>
              <a:avLst/>
              <a:gdLst/>
              <a:ahLst/>
              <a:cxnLst/>
              <a:rect l="l" t="t" r="r" b="b"/>
              <a:pathLst>
                <a:path w="1766" h="1561" extrusionOk="0">
                  <a:moveTo>
                    <a:pt x="885" y="0"/>
                  </a:moveTo>
                  <a:cubicBezTo>
                    <a:pt x="397" y="0"/>
                    <a:pt x="0" y="348"/>
                    <a:pt x="0" y="779"/>
                  </a:cubicBezTo>
                  <a:cubicBezTo>
                    <a:pt x="0" y="1212"/>
                    <a:pt x="397" y="1560"/>
                    <a:pt x="885" y="1560"/>
                  </a:cubicBezTo>
                  <a:cubicBezTo>
                    <a:pt x="1372" y="1560"/>
                    <a:pt x="1766" y="1212"/>
                    <a:pt x="1766" y="779"/>
                  </a:cubicBezTo>
                  <a:cubicBezTo>
                    <a:pt x="1766" y="348"/>
                    <a:pt x="1372" y="0"/>
                    <a:pt x="885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2740900" y="1737300"/>
              <a:ext cx="17775" cy="8125"/>
            </a:xfrm>
            <a:custGeom>
              <a:avLst/>
              <a:gdLst/>
              <a:ahLst/>
              <a:cxnLst/>
              <a:rect l="l" t="t" r="r" b="b"/>
              <a:pathLst>
                <a:path w="711" h="325" extrusionOk="0">
                  <a:moveTo>
                    <a:pt x="356" y="0"/>
                  </a:moveTo>
                  <a:cubicBezTo>
                    <a:pt x="161" y="0"/>
                    <a:pt x="1" y="71"/>
                    <a:pt x="1" y="161"/>
                  </a:cubicBezTo>
                  <a:cubicBezTo>
                    <a:pt x="1" y="253"/>
                    <a:pt x="161" y="325"/>
                    <a:pt x="356" y="325"/>
                  </a:cubicBezTo>
                  <a:cubicBezTo>
                    <a:pt x="554" y="325"/>
                    <a:pt x="711" y="253"/>
                    <a:pt x="711" y="161"/>
                  </a:cubicBezTo>
                  <a:cubicBezTo>
                    <a:pt x="711" y="71"/>
                    <a:pt x="554" y="0"/>
                    <a:pt x="356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2733225" y="1751125"/>
              <a:ext cx="12575" cy="5475"/>
            </a:xfrm>
            <a:custGeom>
              <a:avLst/>
              <a:gdLst/>
              <a:ahLst/>
              <a:cxnLst/>
              <a:rect l="l" t="t" r="r" b="b"/>
              <a:pathLst>
                <a:path w="503" h="219" extrusionOk="0">
                  <a:moveTo>
                    <a:pt x="43" y="0"/>
                  </a:moveTo>
                  <a:cubicBezTo>
                    <a:pt x="34" y="0"/>
                    <a:pt x="25" y="3"/>
                    <a:pt x="18" y="10"/>
                  </a:cubicBezTo>
                  <a:cubicBezTo>
                    <a:pt x="5" y="24"/>
                    <a:pt x="0" y="48"/>
                    <a:pt x="14" y="62"/>
                  </a:cubicBezTo>
                  <a:cubicBezTo>
                    <a:pt x="21" y="68"/>
                    <a:pt x="172" y="219"/>
                    <a:pt x="414" y="219"/>
                  </a:cubicBezTo>
                  <a:cubicBezTo>
                    <a:pt x="431" y="219"/>
                    <a:pt x="451" y="215"/>
                    <a:pt x="468" y="215"/>
                  </a:cubicBezTo>
                  <a:cubicBezTo>
                    <a:pt x="489" y="212"/>
                    <a:pt x="503" y="194"/>
                    <a:pt x="499" y="174"/>
                  </a:cubicBezTo>
                  <a:cubicBezTo>
                    <a:pt x="499" y="159"/>
                    <a:pt x="485" y="143"/>
                    <a:pt x="467" y="143"/>
                  </a:cubicBezTo>
                  <a:cubicBezTo>
                    <a:pt x="465" y="143"/>
                    <a:pt x="463" y="143"/>
                    <a:pt x="462" y="144"/>
                  </a:cubicBezTo>
                  <a:cubicBezTo>
                    <a:pt x="446" y="145"/>
                    <a:pt x="432" y="145"/>
                    <a:pt x="417" y="145"/>
                  </a:cubicBezTo>
                  <a:cubicBezTo>
                    <a:pt x="204" y="145"/>
                    <a:pt x="69" y="14"/>
                    <a:pt x="69" y="10"/>
                  </a:cubicBezTo>
                  <a:cubicBezTo>
                    <a:pt x="62" y="3"/>
                    <a:pt x="53" y="0"/>
                    <a:pt x="43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2749800" y="1758275"/>
              <a:ext cx="12475" cy="5825"/>
            </a:xfrm>
            <a:custGeom>
              <a:avLst/>
              <a:gdLst/>
              <a:ahLst/>
              <a:cxnLst/>
              <a:rect l="l" t="t" r="r" b="b"/>
              <a:pathLst>
                <a:path w="499" h="233" extrusionOk="0">
                  <a:moveTo>
                    <a:pt x="459" y="1"/>
                  </a:moveTo>
                  <a:cubicBezTo>
                    <a:pt x="450" y="1"/>
                    <a:pt x="441" y="4"/>
                    <a:pt x="434" y="11"/>
                  </a:cubicBezTo>
                  <a:cubicBezTo>
                    <a:pt x="294" y="144"/>
                    <a:pt x="38" y="161"/>
                    <a:pt x="34" y="161"/>
                  </a:cubicBezTo>
                  <a:cubicBezTo>
                    <a:pt x="13" y="161"/>
                    <a:pt x="0" y="179"/>
                    <a:pt x="0" y="199"/>
                  </a:cubicBezTo>
                  <a:cubicBezTo>
                    <a:pt x="4" y="220"/>
                    <a:pt x="17" y="233"/>
                    <a:pt x="38" y="233"/>
                  </a:cubicBezTo>
                  <a:cubicBezTo>
                    <a:pt x="51" y="233"/>
                    <a:pt x="325" y="216"/>
                    <a:pt x="481" y="62"/>
                  </a:cubicBezTo>
                  <a:cubicBezTo>
                    <a:pt x="498" y="48"/>
                    <a:pt x="498" y="28"/>
                    <a:pt x="484" y="11"/>
                  </a:cubicBezTo>
                  <a:cubicBezTo>
                    <a:pt x="478" y="4"/>
                    <a:pt x="469" y="1"/>
                    <a:pt x="459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2760200" y="1745350"/>
              <a:ext cx="10600" cy="5625"/>
            </a:xfrm>
            <a:custGeom>
              <a:avLst/>
              <a:gdLst/>
              <a:ahLst/>
              <a:cxnLst/>
              <a:rect l="l" t="t" r="r" b="b"/>
              <a:pathLst>
                <a:path w="424" h="225" extrusionOk="0">
                  <a:moveTo>
                    <a:pt x="383" y="1"/>
                  </a:moveTo>
                  <a:cubicBezTo>
                    <a:pt x="371" y="1"/>
                    <a:pt x="359" y="8"/>
                    <a:pt x="352" y="20"/>
                  </a:cubicBezTo>
                  <a:cubicBezTo>
                    <a:pt x="342" y="40"/>
                    <a:pt x="290" y="91"/>
                    <a:pt x="45" y="153"/>
                  </a:cubicBezTo>
                  <a:lnTo>
                    <a:pt x="32" y="156"/>
                  </a:lnTo>
                  <a:cubicBezTo>
                    <a:pt x="11" y="159"/>
                    <a:pt x="0" y="180"/>
                    <a:pt x="7" y="200"/>
                  </a:cubicBezTo>
                  <a:cubicBezTo>
                    <a:pt x="11" y="214"/>
                    <a:pt x="24" y="225"/>
                    <a:pt x="41" y="225"/>
                  </a:cubicBezTo>
                  <a:lnTo>
                    <a:pt x="52" y="225"/>
                  </a:lnTo>
                  <a:lnTo>
                    <a:pt x="62" y="221"/>
                  </a:lnTo>
                  <a:cubicBezTo>
                    <a:pt x="270" y="170"/>
                    <a:pt x="383" y="115"/>
                    <a:pt x="417" y="53"/>
                  </a:cubicBezTo>
                  <a:cubicBezTo>
                    <a:pt x="424" y="36"/>
                    <a:pt x="421" y="16"/>
                    <a:pt x="400" y="6"/>
                  </a:cubicBezTo>
                  <a:cubicBezTo>
                    <a:pt x="395" y="2"/>
                    <a:pt x="389" y="1"/>
                    <a:pt x="383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2780525" y="1743475"/>
              <a:ext cx="24400" cy="19850"/>
            </a:xfrm>
            <a:custGeom>
              <a:avLst/>
              <a:gdLst/>
              <a:ahLst/>
              <a:cxnLst/>
              <a:rect l="l" t="t" r="r" b="b"/>
              <a:pathLst>
                <a:path w="976" h="794" extrusionOk="0">
                  <a:moveTo>
                    <a:pt x="457" y="1"/>
                  </a:moveTo>
                  <a:cubicBezTo>
                    <a:pt x="284" y="1"/>
                    <a:pt x="127" y="98"/>
                    <a:pt x="71" y="255"/>
                  </a:cubicBezTo>
                  <a:cubicBezTo>
                    <a:pt x="0" y="456"/>
                    <a:pt x="130" y="685"/>
                    <a:pt x="358" y="767"/>
                  </a:cubicBezTo>
                  <a:cubicBezTo>
                    <a:pt x="411" y="785"/>
                    <a:pt x="465" y="793"/>
                    <a:pt x="517" y="793"/>
                  </a:cubicBezTo>
                  <a:cubicBezTo>
                    <a:pt x="693" y="793"/>
                    <a:pt x="849" y="697"/>
                    <a:pt x="905" y="541"/>
                  </a:cubicBezTo>
                  <a:cubicBezTo>
                    <a:pt x="976" y="336"/>
                    <a:pt x="850" y="108"/>
                    <a:pt x="618" y="29"/>
                  </a:cubicBezTo>
                  <a:cubicBezTo>
                    <a:pt x="564" y="10"/>
                    <a:pt x="510" y="1"/>
                    <a:pt x="457" y="1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2789550" y="1745800"/>
              <a:ext cx="9075" cy="4825"/>
            </a:xfrm>
            <a:custGeom>
              <a:avLst/>
              <a:gdLst/>
              <a:ahLst/>
              <a:cxnLst/>
              <a:rect l="l" t="t" r="r" b="b"/>
              <a:pathLst>
                <a:path w="363" h="193" extrusionOk="0">
                  <a:moveTo>
                    <a:pt x="106" y="1"/>
                  </a:moveTo>
                  <a:cubicBezTo>
                    <a:pt x="59" y="1"/>
                    <a:pt x="23" y="14"/>
                    <a:pt x="14" y="39"/>
                  </a:cubicBezTo>
                  <a:cubicBezTo>
                    <a:pt x="0" y="80"/>
                    <a:pt x="62" y="141"/>
                    <a:pt x="154" y="172"/>
                  </a:cubicBezTo>
                  <a:cubicBezTo>
                    <a:pt x="192" y="186"/>
                    <a:pt x="229" y="193"/>
                    <a:pt x="261" y="193"/>
                  </a:cubicBezTo>
                  <a:cubicBezTo>
                    <a:pt x="307" y="193"/>
                    <a:pt x="341" y="179"/>
                    <a:pt x="349" y="155"/>
                  </a:cubicBezTo>
                  <a:cubicBezTo>
                    <a:pt x="363" y="111"/>
                    <a:pt x="301" y="53"/>
                    <a:pt x="209" y="18"/>
                  </a:cubicBezTo>
                  <a:cubicBezTo>
                    <a:pt x="173" y="6"/>
                    <a:pt x="137" y="1"/>
                    <a:pt x="106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2784425" y="1750225"/>
              <a:ext cx="5500" cy="4350"/>
            </a:xfrm>
            <a:custGeom>
              <a:avLst/>
              <a:gdLst/>
              <a:ahLst/>
              <a:cxnLst/>
              <a:rect l="l" t="t" r="r" b="b"/>
              <a:pathLst>
                <a:path w="220" h="174" extrusionOk="0">
                  <a:moveTo>
                    <a:pt x="22" y="1"/>
                  </a:moveTo>
                  <a:cubicBezTo>
                    <a:pt x="20" y="1"/>
                    <a:pt x="17" y="1"/>
                    <a:pt x="15" y="2"/>
                  </a:cubicBezTo>
                  <a:cubicBezTo>
                    <a:pt x="5" y="9"/>
                    <a:pt x="1" y="19"/>
                    <a:pt x="5" y="26"/>
                  </a:cubicBezTo>
                  <a:cubicBezTo>
                    <a:pt x="8" y="33"/>
                    <a:pt x="52" y="125"/>
                    <a:pt x="169" y="166"/>
                  </a:cubicBezTo>
                  <a:cubicBezTo>
                    <a:pt x="175" y="169"/>
                    <a:pt x="185" y="173"/>
                    <a:pt x="192" y="173"/>
                  </a:cubicBezTo>
                  <a:cubicBezTo>
                    <a:pt x="194" y="174"/>
                    <a:pt x="196" y="174"/>
                    <a:pt x="197" y="174"/>
                  </a:cubicBezTo>
                  <a:cubicBezTo>
                    <a:pt x="206" y="174"/>
                    <a:pt x="213" y="168"/>
                    <a:pt x="216" y="162"/>
                  </a:cubicBezTo>
                  <a:cubicBezTo>
                    <a:pt x="219" y="153"/>
                    <a:pt x="213" y="142"/>
                    <a:pt x="202" y="139"/>
                  </a:cubicBezTo>
                  <a:cubicBezTo>
                    <a:pt x="87" y="112"/>
                    <a:pt x="38" y="12"/>
                    <a:pt x="38" y="12"/>
                  </a:cubicBezTo>
                  <a:cubicBezTo>
                    <a:pt x="36" y="4"/>
                    <a:pt x="30" y="1"/>
                    <a:pt x="22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2790325" y="1758050"/>
              <a:ext cx="6675" cy="1450"/>
            </a:xfrm>
            <a:custGeom>
              <a:avLst/>
              <a:gdLst/>
              <a:ahLst/>
              <a:cxnLst/>
              <a:rect l="l" t="t" r="r" b="b"/>
              <a:pathLst>
                <a:path w="267" h="58" extrusionOk="0">
                  <a:moveTo>
                    <a:pt x="249" y="0"/>
                  </a:moveTo>
                  <a:cubicBezTo>
                    <a:pt x="246" y="0"/>
                    <a:pt x="243" y="1"/>
                    <a:pt x="240" y="3"/>
                  </a:cubicBezTo>
                  <a:cubicBezTo>
                    <a:pt x="207" y="17"/>
                    <a:pt x="169" y="21"/>
                    <a:pt x="135" y="21"/>
                  </a:cubicBezTo>
                  <a:cubicBezTo>
                    <a:pt x="76" y="21"/>
                    <a:pt x="28" y="9"/>
                    <a:pt x="28" y="7"/>
                  </a:cubicBezTo>
                  <a:cubicBezTo>
                    <a:pt x="18" y="7"/>
                    <a:pt x="7" y="10"/>
                    <a:pt x="4" y="20"/>
                  </a:cubicBezTo>
                  <a:cubicBezTo>
                    <a:pt x="1" y="30"/>
                    <a:pt x="7" y="40"/>
                    <a:pt x="18" y="40"/>
                  </a:cubicBezTo>
                  <a:lnTo>
                    <a:pt x="18" y="44"/>
                  </a:lnTo>
                  <a:cubicBezTo>
                    <a:pt x="22" y="44"/>
                    <a:pt x="71" y="58"/>
                    <a:pt x="132" y="58"/>
                  </a:cubicBezTo>
                  <a:cubicBezTo>
                    <a:pt x="172" y="58"/>
                    <a:pt x="216" y="52"/>
                    <a:pt x="256" y="34"/>
                  </a:cubicBezTo>
                  <a:cubicBezTo>
                    <a:pt x="264" y="30"/>
                    <a:pt x="267" y="20"/>
                    <a:pt x="264" y="10"/>
                  </a:cubicBezTo>
                  <a:cubicBezTo>
                    <a:pt x="261" y="5"/>
                    <a:pt x="255" y="0"/>
                    <a:pt x="249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2720025" y="1736525"/>
              <a:ext cx="59575" cy="97825"/>
            </a:xfrm>
            <a:custGeom>
              <a:avLst/>
              <a:gdLst/>
              <a:ahLst/>
              <a:cxnLst/>
              <a:rect l="l" t="t" r="r" b="b"/>
              <a:pathLst>
                <a:path w="2383" h="3913" extrusionOk="0">
                  <a:moveTo>
                    <a:pt x="10" y="0"/>
                  </a:moveTo>
                  <a:cubicBezTo>
                    <a:pt x="7" y="0"/>
                    <a:pt x="3" y="4"/>
                    <a:pt x="3" y="4"/>
                  </a:cubicBezTo>
                  <a:cubicBezTo>
                    <a:pt x="0" y="7"/>
                    <a:pt x="0" y="14"/>
                    <a:pt x="3" y="14"/>
                  </a:cubicBezTo>
                  <a:cubicBezTo>
                    <a:pt x="5" y="16"/>
                    <a:pt x="7" y="16"/>
                    <a:pt x="8" y="16"/>
                  </a:cubicBezTo>
                  <a:cubicBezTo>
                    <a:pt x="9" y="16"/>
                    <a:pt x="10" y="16"/>
                    <a:pt x="10" y="16"/>
                  </a:cubicBezTo>
                  <a:lnTo>
                    <a:pt x="10" y="16"/>
                  </a:lnTo>
                  <a:cubicBezTo>
                    <a:pt x="11" y="19"/>
                    <a:pt x="13" y="23"/>
                    <a:pt x="13" y="31"/>
                  </a:cubicBezTo>
                  <a:cubicBezTo>
                    <a:pt x="21" y="61"/>
                    <a:pt x="27" y="130"/>
                    <a:pt x="37" y="229"/>
                  </a:cubicBezTo>
                  <a:cubicBezTo>
                    <a:pt x="71" y="578"/>
                    <a:pt x="153" y="1281"/>
                    <a:pt x="474" y="2007"/>
                  </a:cubicBezTo>
                  <a:cubicBezTo>
                    <a:pt x="799" y="2731"/>
                    <a:pt x="1365" y="3479"/>
                    <a:pt x="2372" y="3912"/>
                  </a:cubicBezTo>
                  <a:cubicBezTo>
                    <a:pt x="2376" y="3912"/>
                    <a:pt x="2379" y="3912"/>
                    <a:pt x="2382" y="3909"/>
                  </a:cubicBezTo>
                  <a:cubicBezTo>
                    <a:pt x="2382" y="3905"/>
                    <a:pt x="2382" y="3902"/>
                    <a:pt x="2379" y="3899"/>
                  </a:cubicBezTo>
                  <a:cubicBezTo>
                    <a:pt x="1171" y="3384"/>
                    <a:pt x="601" y="2410"/>
                    <a:pt x="320" y="1567"/>
                  </a:cubicBezTo>
                  <a:cubicBezTo>
                    <a:pt x="180" y="1144"/>
                    <a:pt x="116" y="755"/>
                    <a:pt x="78" y="471"/>
                  </a:cubicBezTo>
                  <a:cubicBezTo>
                    <a:pt x="61" y="328"/>
                    <a:pt x="51" y="212"/>
                    <a:pt x="41" y="134"/>
                  </a:cubicBezTo>
                  <a:cubicBezTo>
                    <a:pt x="37" y="93"/>
                    <a:pt x="34" y="61"/>
                    <a:pt x="30" y="38"/>
                  </a:cubicBezTo>
                  <a:cubicBezTo>
                    <a:pt x="27" y="28"/>
                    <a:pt x="27" y="21"/>
                    <a:pt x="24" y="14"/>
                  </a:cubicBezTo>
                  <a:cubicBezTo>
                    <a:pt x="24" y="11"/>
                    <a:pt x="21" y="7"/>
                    <a:pt x="21" y="7"/>
                  </a:cubicBezTo>
                  <a:cubicBezTo>
                    <a:pt x="16" y="4"/>
                    <a:pt x="16" y="0"/>
                    <a:pt x="10" y="0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2705400" y="1729625"/>
              <a:ext cx="27450" cy="20325"/>
            </a:xfrm>
            <a:custGeom>
              <a:avLst/>
              <a:gdLst/>
              <a:ahLst/>
              <a:cxnLst/>
              <a:rect l="l" t="t" r="r" b="b"/>
              <a:pathLst>
                <a:path w="1098" h="813" extrusionOk="0">
                  <a:moveTo>
                    <a:pt x="630" y="0"/>
                  </a:moveTo>
                  <a:cubicBezTo>
                    <a:pt x="557" y="0"/>
                    <a:pt x="480" y="14"/>
                    <a:pt x="404" y="44"/>
                  </a:cubicBezTo>
                  <a:cubicBezTo>
                    <a:pt x="148" y="147"/>
                    <a:pt x="1" y="389"/>
                    <a:pt x="83" y="591"/>
                  </a:cubicBezTo>
                  <a:cubicBezTo>
                    <a:pt x="138" y="732"/>
                    <a:pt x="291" y="813"/>
                    <a:pt x="465" y="813"/>
                  </a:cubicBezTo>
                  <a:cubicBezTo>
                    <a:pt x="539" y="813"/>
                    <a:pt x="618" y="798"/>
                    <a:pt x="694" y="768"/>
                  </a:cubicBezTo>
                  <a:cubicBezTo>
                    <a:pt x="954" y="669"/>
                    <a:pt x="1097" y="424"/>
                    <a:pt x="1018" y="225"/>
                  </a:cubicBezTo>
                  <a:cubicBezTo>
                    <a:pt x="960" y="83"/>
                    <a:pt x="807" y="0"/>
                    <a:pt x="630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2711550" y="1732375"/>
              <a:ext cx="10275" cy="5275"/>
            </a:xfrm>
            <a:custGeom>
              <a:avLst/>
              <a:gdLst/>
              <a:ahLst/>
              <a:cxnLst/>
              <a:rect l="l" t="t" r="r" b="b"/>
              <a:pathLst>
                <a:path w="411" h="211" extrusionOk="0">
                  <a:moveTo>
                    <a:pt x="311" y="1"/>
                  </a:moveTo>
                  <a:cubicBezTo>
                    <a:pt x="273" y="1"/>
                    <a:pt x="224" y="10"/>
                    <a:pt x="175" y="30"/>
                  </a:cubicBezTo>
                  <a:cubicBezTo>
                    <a:pt x="73" y="71"/>
                    <a:pt x="1" y="139"/>
                    <a:pt x="18" y="180"/>
                  </a:cubicBezTo>
                  <a:cubicBezTo>
                    <a:pt x="26" y="200"/>
                    <a:pt x="55" y="211"/>
                    <a:pt x="94" y="211"/>
                  </a:cubicBezTo>
                  <a:cubicBezTo>
                    <a:pt x="133" y="211"/>
                    <a:pt x="183" y="200"/>
                    <a:pt x="237" y="180"/>
                  </a:cubicBezTo>
                  <a:cubicBezTo>
                    <a:pt x="339" y="139"/>
                    <a:pt x="410" y="74"/>
                    <a:pt x="393" y="33"/>
                  </a:cubicBezTo>
                  <a:cubicBezTo>
                    <a:pt x="384" y="12"/>
                    <a:pt x="353" y="1"/>
                    <a:pt x="311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2709850" y="1742200"/>
              <a:ext cx="7450" cy="1850"/>
            </a:xfrm>
            <a:custGeom>
              <a:avLst/>
              <a:gdLst/>
              <a:ahLst/>
              <a:cxnLst/>
              <a:rect l="l" t="t" r="r" b="b"/>
              <a:pathLst>
                <a:path w="298" h="74" extrusionOk="0">
                  <a:moveTo>
                    <a:pt x="275" y="1"/>
                  </a:moveTo>
                  <a:cubicBezTo>
                    <a:pt x="272" y="1"/>
                    <a:pt x="270" y="1"/>
                    <a:pt x="267" y="2"/>
                  </a:cubicBezTo>
                  <a:cubicBezTo>
                    <a:pt x="214" y="29"/>
                    <a:pt x="164" y="36"/>
                    <a:pt x="124" y="36"/>
                  </a:cubicBezTo>
                  <a:cubicBezTo>
                    <a:pt x="70" y="36"/>
                    <a:pt x="33" y="23"/>
                    <a:pt x="31" y="23"/>
                  </a:cubicBezTo>
                  <a:cubicBezTo>
                    <a:pt x="28" y="22"/>
                    <a:pt x="26" y="21"/>
                    <a:pt x="23" y="21"/>
                  </a:cubicBezTo>
                  <a:cubicBezTo>
                    <a:pt x="16" y="21"/>
                    <a:pt x="9" y="25"/>
                    <a:pt x="4" y="33"/>
                  </a:cubicBezTo>
                  <a:cubicBezTo>
                    <a:pt x="1" y="43"/>
                    <a:pt x="4" y="53"/>
                    <a:pt x="14" y="57"/>
                  </a:cubicBezTo>
                  <a:cubicBezTo>
                    <a:pt x="16" y="58"/>
                    <a:pt x="57" y="73"/>
                    <a:pt x="117" y="73"/>
                  </a:cubicBezTo>
                  <a:cubicBezTo>
                    <a:pt x="156" y="73"/>
                    <a:pt x="203" y="67"/>
                    <a:pt x="253" y="47"/>
                  </a:cubicBezTo>
                  <a:cubicBezTo>
                    <a:pt x="264" y="43"/>
                    <a:pt x="274" y="39"/>
                    <a:pt x="280" y="36"/>
                  </a:cubicBezTo>
                  <a:cubicBezTo>
                    <a:pt x="294" y="29"/>
                    <a:pt x="297" y="19"/>
                    <a:pt x="291" y="9"/>
                  </a:cubicBezTo>
                  <a:cubicBezTo>
                    <a:pt x="288" y="4"/>
                    <a:pt x="282" y="1"/>
                    <a:pt x="275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2720600" y="1740500"/>
              <a:ext cx="6000" cy="4950"/>
            </a:xfrm>
            <a:custGeom>
              <a:avLst/>
              <a:gdLst/>
              <a:ahLst/>
              <a:cxnLst/>
              <a:rect l="l" t="t" r="r" b="b"/>
              <a:pathLst>
                <a:path w="240" h="198" extrusionOk="0">
                  <a:moveTo>
                    <a:pt x="218" y="0"/>
                  </a:moveTo>
                  <a:cubicBezTo>
                    <a:pt x="211" y="0"/>
                    <a:pt x="204" y="4"/>
                    <a:pt x="198" y="12"/>
                  </a:cubicBezTo>
                  <a:cubicBezTo>
                    <a:pt x="151" y="101"/>
                    <a:pt x="18" y="162"/>
                    <a:pt x="18" y="162"/>
                  </a:cubicBezTo>
                  <a:cubicBezTo>
                    <a:pt x="7" y="169"/>
                    <a:pt x="1" y="179"/>
                    <a:pt x="7" y="189"/>
                  </a:cubicBezTo>
                  <a:cubicBezTo>
                    <a:pt x="10" y="195"/>
                    <a:pt x="16" y="198"/>
                    <a:pt x="23" y="198"/>
                  </a:cubicBezTo>
                  <a:cubicBezTo>
                    <a:pt x="26" y="198"/>
                    <a:pt x="29" y="197"/>
                    <a:pt x="31" y="197"/>
                  </a:cubicBezTo>
                  <a:cubicBezTo>
                    <a:pt x="38" y="193"/>
                    <a:pt x="182" y="128"/>
                    <a:pt x="236" y="25"/>
                  </a:cubicBezTo>
                  <a:cubicBezTo>
                    <a:pt x="239" y="16"/>
                    <a:pt x="236" y="5"/>
                    <a:pt x="226" y="2"/>
                  </a:cubicBezTo>
                  <a:cubicBezTo>
                    <a:pt x="223" y="1"/>
                    <a:pt x="221" y="0"/>
                    <a:pt x="218" y="0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2723750" y="1732675"/>
              <a:ext cx="5000" cy="4500"/>
            </a:xfrm>
            <a:custGeom>
              <a:avLst/>
              <a:gdLst/>
              <a:ahLst/>
              <a:cxnLst/>
              <a:rect l="l" t="t" r="r" b="b"/>
              <a:pathLst>
                <a:path w="200" h="180" extrusionOk="0">
                  <a:moveTo>
                    <a:pt x="182" y="1"/>
                  </a:moveTo>
                  <a:cubicBezTo>
                    <a:pt x="168" y="1"/>
                    <a:pt x="158" y="7"/>
                    <a:pt x="158" y="18"/>
                  </a:cubicBezTo>
                  <a:cubicBezTo>
                    <a:pt x="154" y="28"/>
                    <a:pt x="138" y="62"/>
                    <a:pt x="18" y="144"/>
                  </a:cubicBezTo>
                  <a:lnTo>
                    <a:pt x="11" y="147"/>
                  </a:lnTo>
                  <a:cubicBezTo>
                    <a:pt x="4" y="154"/>
                    <a:pt x="1" y="165"/>
                    <a:pt x="8" y="175"/>
                  </a:cubicBezTo>
                  <a:cubicBezTo>
                    <a:pt x="10" y="177"/>
                    <a:pt x="16" y="180"/>
                    <a:pt x="23" y="180"/>
                  </a:cubicBezTo>
                  <a:cubicBezTo>
                    <a:pt x="26" y="180"/>
                    <a:pt x="28" y="180"/>
                    <a:pt x="31" y="179"/>
                  </a:cubicBezTo>
                  <a:cubicBezTo>
                    <a:pt x="31" y="179"/>
                    <a:pt x="35" y="179"/>
                    <a:pt x="35" y="175"/>
                  </a:cubicBezTo>
                  <a:lnTo>
                    <a:pt x="42" y="171"/>
                  </a:lnTo>
                  <a:cubicBezTo>
                    <a:pt x="141" y="107"/>
                    <a:pt x="192" y="59"/>
                    <a:pt x="199" y="21"/>
                  </a:cubicBezTo>
                  <a:cubicBezTo>
                    <a:pt x="199" y="11"/>
                    <a:pt x="192" y="4"/>
                    <a:pt x="182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2780525" y="1790900"/>
              <a:ext cx="33925" cy="44800"/>
            </a:xfrm>
            <a:custGeom>
              <a:avLst/>
              <a:gdLst/>
              <a:ahLst/>
              <a:cxnLst/>
              <a:rect l="l" t="t" r="r" b="b"/>
              <a:pathLst>
                <a:path w="1357" h="1792" extrusionOk="0">
                  <a:moveTo>
                    <a:pt x="1118" y="1"/>
                  </a:moveTo>
                  <a:cubicBezTo>
                    <a:pt x="1102" y="1"/>
                    <a:pt x="1082" y="7"/>
                    <a:pt x="1058" y="21"/>
                  </a:cubicBezTo>
                  <a:cubicBezTo>
                    <a:pt x="673" y="232"/>
                    <a:pt x="13" y="1765"/>
                    <a:pt x="0" y="1775"/>
                  </a:cubicBezTo>
                  <a:lnTo>
                    <a:pt x="41" y="1792"/>
                  </a:lnTo>
                  <a:cubicBezTo>
                    <a:pt x="710" y="1399"/>
                    <a:pt x="1357" y="1"/>
                    <a:pt x="1118" y="1"/>
                  </a:cubicBezTo>
                  <a:close/>
                </a:path>
              </a:pathLst>
            </a:custGeom>
            <a:solidFill>
              <a:srgbClr val="8C52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2783400" y="1792325"/>
              <a:ext cx="24600" cy="40750"/>
            </a:xfrm>
            <a:custGeom>
              <a:avLst/>
              <a:gdLst/>
              <a:ahLst/>
              <a:cxnLst/>
              <a:rect l="l" t="t" r="r" b="b"/>
              <a:pathLst>
                <a:path w="984" h="1630" extrusionOk="0">
                  <a:moveTo>
                    <a:pt x="984" y="1"/>
                  </a:moveTo>
                  <a:lnTo>
                    <a:pt x="984" y="1"/>
                  </a:lnTo>
                  <a:cubicBezTo>
                    <a:pt x="940" y="66"/>
                    <a:pt x="895" y="134"/>
                    <a:pt x="854" y="199"/>
                  </a:cubicBezTo>
                  <a:lnTo>
                    <a:pt x="749" y="363"/>
                  </a:lnTo>
                  <a:cubicBezTo>
                    <a:pt x="745" y="349"/>
                    <a:pt x="742" y="332"/>
                    <a:pt x="735" y="315"/>
                  </a:cubicBezTo>
                  <a:cubicBezTo>
                    <a:pt x="728" y="291"/>
                    <a:pt x="718" y="267"/>
                    <a:pt x="708" y="246"/>
                  </a:cubicBezTo>
                  <a:lnTo>
                    <a:pt x="708" y="246"/>
                  </a:lnTo>
                  <a:cubicBezTo>
                    <a:pt x="704" y="271"/>
                    <a:pt x="708" y="295"/>
                    <a:pt x="711" y="318"/>
                  </a:cubicBezTo>
                  <a:cubicBezTo>
                    <a:pt x="714" y="342"/>
                    <a:pt x="718" y="366"/>
                    <a:pt x="722" y="390"/>
                  </a:cubicBezTo>
                  <a:lnTo>
                    <a:pt x="725" y="404"/>
                  </a:lnTo>
                  <a:cubicBezTo>
                    <a:pt x="687" y="468"/>
                    <a:pt x="646" y="530"/>
                    <a:pt x="605" y="595"/>
                  </a:cubicBezTo>
                  <a:cubicBezTo>
                    <a:pt x="602" y="588"/>
                    <a:pt x="599" y="578"/>
                    <a:pt x="595" y="571"/>
                  </a:cubicBezTo>
                  <a:cubicBezTo>
                    <a:pt x="582" y="550"/>
                    <a:pt x="571" y="530"/>
                    <a:pt x="554" y="513"/>
                  </a:cubicBezTo>
                  <a:lnTo>
                    <a:pt x="554" y="513"/>
                  </a:lnTo>
                  <a:cubicBezTo>
                    <a:pt x="558" y="537"/>
                    <a:pt x="561" y="558"/>
                    <a:pt x="568" y="581"/>
                  </a:cubicBezTo>
                  <a:cubicBezTo>
                    <a:pt x="574" y="595"/>
                    <a:pt x="582" y="612"/>
                    <a:pt x="585" y="629"/>
                  </a:cubicBezTo>
                  <a:cubicBezTo>
                    <a:pt x="550" y="687"/>
                    <a:pt x="513" y="749"/>
                    <a:pt x="479" y="807"/>
                  </a:cubicBezTo>
                  <a:cubicBezTo>
                    <a:pt x="472" y="817"/>
                    <a:pt x="465" y="827"/>
                    <a:pt x="459" y="837"/>
                  </a:cubicBezTo>
                  <a:cubicBezTo>
                    <a:pt x="445" y="810"/>
                    <a:pt x="431" y="786"/>
                    <a:pt x="410" y="766"/>
                  </a:cubicBezTo>
                  <a:lnTo>
                    <a:pt x="410" y="766"/>
                  </a:lnTo>
                  <a:cubicBezTo>
                    <a:pt x="418" y="803"/>
                    <a:pt x="428" y="834"/>
                    <a:pt x="441" y="868"/>
                  </a:cubicBezTo>
                  <a:cubicBezTo>
                    <a:pt x="397" y="943"/>
                    <a:pt x="353" y="1018"/>
                    <a:pt x="308" y="1093"/>
                  </a:cubicBezTo>
                  <a:cubicBezTo>
                    <a:pt x="295" y="1059"/>
                    <a:pt x="281" y="1029"/>
                    <a:pt x="260" y="998"/>
                  </a:cubicBezTo>
                  <a:lnTo>
                    <a:pt x="260" y="998"/>
                  </a:lnTo>
                  <a:cubicBezTo>
                    <a:pt x="260" y="1042"/>
                    <a:pt x="274" y="1086"/>
                    <a:pt x="287" y="1131"/>
                  </a:cubicBezTo>
                  <a:cubicBezTo>
                    <a:pt x="271" y="1158"/>
                    <a:pt x="254" y="1185"/>
                    <a:pt x="237" y="1216"/>
                  </a:cubicBezTo>
                  <a:cubicBezTo>
                    <a:pt x="213" y="1254"/>
                    <a:pt x="192" y="1291"/>
                    <a:pt x="169" y="1332"/>
                  </a:cubicBezTo>
                  <a:cubicBezTo>
                    <a:pt x="161" y="1315"/>
                    <a:pt x="155" y="1298"/>
                    <a:pt x="141" y="1284"/>
                  </a:cubicBezTo>
                  <a:lnTo>
                    <a:pt x="141" y="1284"/>
                  </a:lnTo>
                  <a:cubicBezTo>
                    <a:pt x="141" y="1311"/>
                    <a:pt x="144" y="1336"/>
                    <a:pt x="151" y="1363"/>
                  </a:cubicBezTo>
                  <a:cubicBezTo>
                    <a:pt x="100" y="1451"/>
                    <a:pt x="52" y="1541"/>
                    <a:pt x="1" y="1629"/>
                  </a:cubicBezTo>
                  <a:lnTo>
                    <a:pt x="131" y="1428"/>
                  </a:lnTo>
                  <a:lnTo>
                    <a:pt x="169" y="1373"/>
                  </a:lnTo>
                  <a:cubicBezTo>
                    <a:pt x="196" y="1366"/>
                    <a:pt x="219" y="1360"/>
                    <a:pt x="240" y="1349"/>
                  </a:cubicBezTo>
                  <a:cubicBezTo>
                    <a:pt x="264" y="1343"/>
                    <a:pt x="287" y="1332"/>
                    <a:pt x="308" y="1315"/>
                  </a:cubicBezTo>
                  <a:cubicBezTo>
                    <a:pt x="281" y="1315"/>
                    <a:pt x="257" y="1319"/>
                    <a:pt x="233" y="1322"/>
                  </a:cubicBezTo>
                  <a:cubicBezTo>
                    <a:pt x="219" y="1325"/>
                    <a:pt x="205" y="1329"/>
                    <a:pt x="192" y="1332"/>
                  </a:cubicBezTo>
                  <a:lnTo>
                    <a:pt x="257" y="1226"/>
                  </a:lnTo>
                  <a:cubicBezTo>
                    <a:pt x="274" y="1199"/>
                    <a:pt x="292" y="1172"/>
                    <a:pt x="308" y="1144"/>
                  </a:cubicBezTo>
                  <a:cubicBezTo>
                    <a:pt x="332" y="1138"/>
                    <a:pt x="356" y="1131"/>
                    <a:pt x="380" y="1124"/>
                  </a:cubicBezTo>
                  <a:cubicBezTo>
                    <a:pt x="404" y="1117"/>
                    <a:pt x="428" y="1107"/>
                    <a:pt x="448" y="1097"/>
                  </a:cubicBezTo>
                  <a:cubicBezTo>
                    <a:pt x="441" y="1096"/>
                    <a:pt x="434" y="1095"/>
                    <a:pt x="426" y="1095"/>
                  </a:cubicBezTo>
                  <a:cubicBezTo>
                    <a:pt x="409" y="1095"/>
                    <a:pt x="390" y="1098"/>
                    <a:pt x="373" y="1100"/>
                  </a:cubicBezTo>
                  <a:cubicBezTo>
                    <a:pt x="360" y="1100"/>
                    <a:pt x="346" y="1103"/>
                    <a:pt x="332" y="1107"/>
                  </a:cubicBezTo>
                  <a:cubicBezTo>
                    <a:pt x="380" y="1032"/>
                    <a:pt x="424" y="957"/>
                    <a:pt x="468" y="885"/>
                  </a:cubicBezTo>
                  <a:cubicBezTo>
                    <a:pt x="492" y="881"/>
                    <a:pt x="517" y="878"/>
                    <a:pt x="541" y="871"/>
                  </a:cubicBezTo>
                  <a:cubicBezTo>
                    <a:pt x="568" y="865"/>
                    <a:pt x="591" y="857"/>
                    <a:pt x="615" y="848"/>
                  </a:cubicBezTo>
                  <a:cubicBezTo>
                    <a:pt x="602" y="844"/>
                    <a:pt x="590" y="843"/>
                    <a:pt x="578" y="843"/>
                  </a:cubicBezTo>
                  <a:cubicBezTo>
                    <a:pt x="565" y="843"/>
                    <a:pt x="552" y="844"/>
                    <a:pt x="537" y="844"/>
                  </a:cubicBezTo>
                  <a:cubicBezTo>
                    <a:pt x="520" y="844"/>
                    <a:pt x="506" y="848"/>
                    <a:pt x="489" y="848"/>
                  </a:cubicBezTo>
                  <a:cubicBezTo>
                    <a:pt x="496" y="840"/>
                    <a:pt x="503" y="830"/>
                    <a:pt x="506" y="824"/>
                  </a:cubicBezTo>
                  <a:cubicBezTo>
                    <a:pt x="541" y="766"/>
                    <a:pt x="574" y="711"/>
                    <a:pt x="609" y="653"/>
                  </a:cubicBezTo>
                  <a:cubicBezTo>
                    <a:pt x="650" y="649"/>
                    <a:pt x="687" y="643"/>
                    <a:pt x="725" y="626"/>
                  </a:cubicBezTo>
                  <a:cubicBezTo>
                    <a:pt x="690" y="619"/>
                    <a:pt x="660" y="619"/>
                    <a:pt x="626" y="619"/>
                  </a:cubicBezTo>
                  <a:cubicBezTo>
                    <a:pt x="667" y="550"/>
                    <a:pt x="708" y="482"/>
                    <a:pt x="749" y="414"/>
                  </a:cubicBezTo>
                  <a:lnTo>
                    <a:pt x="755" y="400"/>
                  </a:lnTo>
                  <a:cubicBezTo>
                    <a:pt x="776" y="397"/>
                    <a:pt x="799" y="394"/>
                    <a:pt x="820" y="390"/>
                  </a:cubicBezTo>
                  <a:cubicBezTo>
                    <a:pt x="848" y="383"/>
                    <a:pt x="872" y="377"/>
                    <a:pt x="899" y="366"/>
                  </a:cubicBezTo>
                  <a:cubicBezTo>
                    <a:pt x="872" y="363"/>
                    <a:pt x="845" y="363"/>
                    <a:pt x="817" y="363"/>
                  </a:cubicBezTo>
                  <a:cubicBezTo>
                    <a:pt x="804" y="366"/>
                    <a:pt x="790" y="366"/>
                    <a:pt x="776" y="366"/>
                  </a:cubicBezTo>
                  <a:lnTo>
                    <a:pt x="868" y="209"/>
                  </a:lnTo>
                  <a:cubicBezTo>
                    <a:pt x="906" y="141"/>
                    <a:pt x="947" y="73"/>
                    <a:pt x="984" y="1"/>
                  </a:cubicBezTo>
                  <a:close/>
                </a:path>
              </a:pathLst>
            </a:custGeom>
            <a:solidFill>
              <a:srgbClr val="0F9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25"/>
          <p:cNvGrpSpPr/>
          <p:nvPr/>
        </p:nvGrpSpPr>
        <p:grpSpPr>
          <a:xfrm>
            <a:off x="6644497" y="1585490"/>
            <a:ext cx="1952276" cy="3211617"/>
            <a:chOff x="6644497" y="1585490"/>
            <a:chExt cx="1952276" cy="3211617"/>
          </a:xfrm>
        </p:grpSpPr>
        <p:sp>
          <p:nvSpPr>
            <p:cNvPr id="457" name="Google Shape;457;p25"/>
            <p:cNvSpPr/>
            <p:nvPr/>
          </p:nvSpPr>
          <p:spPr>
            <a:xfrm flipH="1">
              <a:off x="7681797" y="2696870"/>
              <a:ext cx="35267" cy="26669"/>
            </a:xfrm>
            <a:custGeom>
              <a:avLst/>
              <a:gdLst/>
              <a:ahLst/>
              <a:cxnLst/>
              <a:rect l="l" t="t" r="r" b="b"/>
              <a:pathLst>
                <a:path w="886" h="670" extrusionOk="0">
                  <a:moveTo>
                    <a:pt x="445" y="1"/>
                  </a:moveTo>
                  <a:cubicBezTo>
                    <a:pt x="1" y="1"/>
                    <a:pt x="1" y="670"/>
                    <a:pt x="445" y="670"/>
                  </a:cubicBezTo>
                  <a:cubicBezTo>
                    <a:pt x="886" y="670"/>
                    <a:pt x="886" y="1"/>
                    <a:pt x="445" y="1"/>
                  </a:cubicBezTo>
                  <a:close/>
                </a:path>
              </a:pathLst>
            </a:custGeom>
            <a:solidFill>
              <a:srgbClr val="F4D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 flipH="1">
              <a:off x="7981308" y="1585490"/>
              <a:ext cx="615465" cy="557310"/>
            </a:xfrm>
            <a:custGeom>
              <a:avLst/>
              <a:gdLst/>
              <a:ahLst/>
              <a:cxnLst/>
              <a:rect l="l" t="t" r="r" b="b"/>
              <a:pathLst>
                <a:path w="15462" h="14001" extrusionOk="0">
                  <a:moveTo>
                    <a:pt x="7408" y="1"/>
                  </a:moveTo>
                  <a:cubicBezTo>
                    <a:pt x="6329" y="1"/>
                    <a:pt x="5134" y="282"/>
                    <a:pt x="3985" y="1072"/>
                  </a:cubicBezTo>
                  <a:cubicBezTo>
                    <a:pt x="1" y="3817"/>
                    <a:pt x="510" y="7033"/>
                    <a:pt x="1005" y="7781"/>
                  </a:cubicBezTo>
                  <a:lnTo>
                    <a:pt x="5153" y="14000"/>
                  </a:lnTo>
                  <a:lnTo>
                    <a:pt x="15461" y="7818"/>
                  </a:lnTo>
                  <a:lnTo>
                    <a:pt x="11140" y="1332"/>
                  </a:lnTo>
                  <a:cubicBezTo>
                    <a:pt x="10769" y="826"/>
                    <a:pt x="9257" y="1"/>
                    <a:pt x="7408" y="1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 flipH="1">
              <a:off x="6994112" y="3245714"/>
              <a:ext cx="55488" cy="89720"/>
            </a:xfrm>
            <a:custGeom>
              <a:avLst/>
              <a:gdLst/>
              <a:ahLst/>
              <a:cxnLst/>
              <a:rect l="l" t="t" r="r" b="b"/>
              <a:pathLst>
                <a:path w="1394" h="2254" extrusionOk="0">
                  <a:moveTo>
                    <a:pt x="273" y="0"/>
                  </a:moveTo>
                  <a:cubicBezTo>
                    <a:pt x="352" y="253"/>
                    <a:pt x="322" y="591"/>
                    <a:pt x="151" y="997"/>
                  </a:cubicBezTo>
                  <a:cubicBezTo>
                    <a:pt x="103" y="1110"/>
                    <a:pt x="52" y="1219"/>
                    <a:pt x="1" y="1322"/>
                  </a:cubicBezTo>
                  <a:lnTo>
                    <a:pt x="618" y="2253"/>
                  </a:lnTo>
                  <a:cubicBezTo>
                    <a:pt x="755" y="2048"/>
                    <a:pt x="881" y="1816"/>
                    <a:pt x="990" y="1553"/>
                  </a:cubicBezTo>
                  <a:cubicBezTo>
                    <a:pt x="1393" y="594"/>
                    <a:pt x="1007" y="25"/>
                    <a:pt x="273" y="0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 flipH="1">
              <a:off x="7038694" y="3223542"/>
              <a:ext cx="39009" cy="55767"/>
            </a:xfrm>
            <a:custGeom>
              <a:avLst/>
              <a:gdLst/>
              <a:ahLst/>
              <a:cxnLst/>
              <a:rect l="l" t="t" r="r" b="b"/>
              <a:pathLst>
                <a:path w="980" h="1401" extrusionOk="0">
                  <a:moveTo>
                    <a:pt x="195" y="1"/>
                  </a:moveTo>
                  <a:cubicBezTo>
                    <a:pt x="201" y="213"/>
                    <a:pt x="150" y="462"/>
                    <a:pt x="31" y="746"/>
                  </a:cubicBezTo>
                  <a:cubicBezTo>
                    <a:pt x="21" y="769"/>
                    <a:pt x="10" y="793"/>
                    <a:pt x="0" y="817"/>
                  </a:cubicBezTo>
                  <a:lnTo>
                    <a:pt x="385" y="1401"/>
                  </a:lnTo>
                  <a:cubicBezTo>
                    <a:pt x="478" y="974"/>
                    <a:pt x="297" y="659"/>
                    <a:pt x="297" y="659"/>
                  </a:cubicBezTo>
                  <a:cubicBezTo>
                    <a:pt x="522" y="588"/>
                    <a:pt x="734" y="554"/>
                    <a:pt x="925" y="554"/>
                  </a:cubicBezTo>
                  <a:cubicBezTo>
                    <a:pt x="943" y="554"/>
                    <a:pt x="959" y="554"/>
                    <a:pt x="979" y="557"/>
                  </a:cubicBezTo>
                  <a:cubicBezTo>
                    <a:pt x="874" y="223"/>
                    <a:pt x="587" y="32"/>
                    <a:pt x="195" y="1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 flipH="1">
              <a:off x="7035549" y="3245554"/>
              <a:ext cx="30371" cy="52781"/>
            </a:xfrm>
            <a:custGeom>
              <a:avLst/>
              <a:gdLst/>
              <a:ahLst/>
              <a:cxnLst/>
              <a:rect l="l" t="t" r="r" b="b"/>
              <a:pathLst>
                <a:path w="763" h="1326" extrusionOk="0">
                  <a:moveTo>
                    <a:pt x="629" y="1"/>
                  </a:moveTo>
                  <a:cubicBezTo>
                    <a:pt x="438" y="1"/>
                    <a:pt x="226" y="35"/>
                    <a:pt x="1" y="106"/>
                  </a:cubicBezTo>
                  <a:cubicBezTo>
                    <a:pt x="1" y="106"/>
                    <a:pt x="182" y="421"/>
                    <a:pt x="89" y="848"/>
                  </a:cubicBezTo>
                  <a:lnTo>
                    <a:pt x="411" y="1326"/>
                  </a:lnTo>
                  <a:cubicBezTo>
                    <a:pt x="462" y="1223"/>
                    <a:pt x="513" y="1114"/>
                    <a:pt x="561" y="1001"/>
                  </a:cubicBezTo>
                  <a:cubicBezTo>
                    <a:pt x="732" y="595"/>
                    <a:pt x="762" y="257"/>
                    <a:pt x="683" y="4"/>
                  </a:cubicBezTo>
                  <a:cubicBezTo>
                    <a:pt x="663" y="1"/>
                    <a:pt x="647" y="1"/>
                    <a:pt x="629" y="1"/>
                  </a:cubicBez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 flipH="1">
              <a:off x="7069942" y="3191219"/>
              <a:ext cx="50035" cy="35745"/>
            </a:xfrm>
            <a:custGeom>
              <a:avLst/>
              <a:gdLst/>
              <a:ahLst/>
              <a:cxnLst/>
              <a:rect l="l" t="t" r="r" b="b"/>
              <a:pathLst>
                <a:path w="1257" h="898" extrusionOk="0">
                  <a:moveTo>
                    <a:pt x="321" y="1"/>
                  </a:moveTo>
                  <a:cubicBezTo>
                    <a:pt x="219" y="1"/>
                    <a:pt x="113" y="11"/>
                    <a:pt x="1" y="31"/>
                  </a:cubicBezTo>
                  <a:lnTo>
                    <a:pt x="577" y="898"/>
                  </a:lnTo>
                  <a:cubicBezTo>
                    <a:pt x="782" y="841"/>
                    <a:pt x="973" y="810"/>
                    <a:pt x="1148" y="810"/>
                  </a:cubicBezTo>
                  <a:cubicBezTo>
                    <a:pt x="1185" y="810"/>
                    <a:pt x="1219" y="813"/>
                    <a:pt x="1257" y="813"/>
                  </a:cubicBezTo>
                  <a:cubicBezTo>
                    <a:pt x="1236" y="291"/>
                    <a:pt x="867" y="1"/>
                    <a:pt x="321" y="1"/>
                  </a:cubicBez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 flipH="1">
              <a:off x="7069663" y="3223422"/>
              <a:ext cx="27346" cy="32640"/>
            </a:xfrm>
            <a:custGeom>
              <a:avLst/>
              <a:gdLst/>
              <a:ahLst/>
              <a:cxnLst/>
              <a:rect l="l" t="t" r="r" b="b"/>
              <a:pathLst>
                <a:path w="687" h="820" extrusionOk="0">
                  <a:moveTo>
                    <a:pt x="571" y="1"/>
                  </a:moveTo>
                  <a:cubicBezTo>
                    <a:pt x="396" y="1"/>
                    <a:pt x="205" y="32"/>
                    <a:pt x="0" y="89"/>
                  </a:cubicBezTo>
                  <a:lnTo>
                    <a:pt x="485" y="820"/>
                  </a:lnTo>
                  <a:cubicBezTo>
                    <a:pt x="495" y="796"/>
                    <a:pt x="506" y="772"/>
                    <a:pt x="516" y="749"/>
                  </a:cubicBezTo>
                  <a:cubicBezTo>
                    <a:pt x="635" y="465"/>
                    <a:pt x="686" y="216"/>
                    <a:pt x="680" y="4"/>
                  </a:cubicBezTo>
                  <a:cubicBezTo>
                    <a:pt x="642" y="4"/>
                    <a:pt x="608" y="1"/>
                    <a:pt x="571" y="1"/>
                  </a:cubicBez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 flipH="1">
              <a:off x="7326331" y="3715304"/>
              <a:ext cx="30769" cy="31844"/>
            </a:xfrm>
            <a:custGeom>
              <a:avLst/>
              <a:gdLst/>
              <a:ahLst/>
              <a:cxnLst/>
              <a:rect l="l" t="t" r="r" b="b"/>
              <a:pathLst>
                <a:path w="773" h="800" extrusionOk="0">
                  <a:moveTo>
                    <a:pt x="270" y="1"/>
                  </a:moveTo>
                  <a:cubicBezTo>
                    <a:pt x="215" y="38"/>
                    <a:pt x="154" y="62"/>
                    <a:pt x="93" y="79"/>
                  </a:cubicBezTo>
                  <a:cubicBezTo>
                    <a:pt x="1" y="277"/>
                    <a:pt x="45" y="520"/>
                    <a:pt x="219" y="673"/>
                  </a:cubicBezTo>
                  <a:cubicBezTo>
                    <a:pt x="318" y="758"/>
                    <a:pt x="441" y="799"/>
                    <a:pt x="564" y="799"/>
                  </a:cubicBezTo>
                  <a:cubicBezTo>
                    <a:pt x="636" y="799"/>
                    <a:pt x="707" y="786"/>
                    <a:pt x="772" y="758"/>
                  </a:cubicBezTo>
                  <a:lnTo>
                    <a:pt x="270" y="1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 flipH="1">
              <a:off x="7348622" y="3683817"/>
              <a:ext cx="32521" cy="35068"/>
            </a:xfrm>
            <a:custGeom>
              <a:avLst/>
              <a:gdLst/>
              <a:ahLst/>
              <a:cxnLst/>
              <a:rect l="l" t="t" r="r" b="b"/>
              <a:pathLst>
                <a:path w="817" h="881" extrusionOk="0">
                  <a:moveTo>
                    <a:pt x="348" y="0"/>
                  </a:moveTo>
                  <a:cubicBezTo>
                    <a:pt x="301" y="17"/>
                    <a:pt x="250" y="27"/>
                    <a:pt x="198" y="30"/>
                  </a:cubicBezTo>
                  <a:lnTo>
                    <a:pt x="192" y="34"/>
                  </a:lnTo>
                  <a:cubicBezTo>
                    <a:pt x="0" y="246"/>
                    <a:pt x="21" y="570"/>
                    <a:pt x="236" y="755"/>
                  </a:cubicBezTo>
                  <a:cubicBezTo>
                    <a:pt x="335" y="840"/>
                    <a:pt x="458" y="881"/>
                    <a:pt x="581" y="881"/>
                  </a:cubicBezTo>
                  <a:cubicBezTo>
                    <a:pt x="619" y="881"/>
                    <a:pt x="660" y="878"/>
                    <a:pt x="697" y="870"/>
                  </a:cubicBezTo>
                  <a:cubicBezTo>
                    <a:pt x="717" y="826"/>
                    <a:pt x="745" y="782"/>
                    <a:pt x="778" y="744"/>
                  </a:cubicBezTo>
                  <a:lnTo>
                    <a:pt x="816" y="703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 flipH="1">
              <a:off x="7346313" y="3711801"/>
              <a:ext cx="7125" cy="6687"/>
            </a:xfrm>
            <a:custGeom>
              <a:avLst/>
              <a:gdLst/>
              <a:ahLst/>
              <a:cxnLst/>
              <a:rect l="l" t="t" r="r" b="b"/>
              <a:pathLst>
                <a:path w="179" h="168" extrusionOk="0">
                  <a:moveTo>
                    <a:pt x="120" y="0"/>
                  </a:moveTo>
                  <a:lnTo>
                    <a:pt x="82" y="41"/>
                  </a:lnTo>
                  <a:cubicBezTo>
                    <a:pt x="49" y="79"/>
                    <a:pt x="21" y="123"/>
                    <a:pt x="1" y="167"/>
                  </a:cubicBezTo>
                  <a:cubicBezTo>
                    <a:pt x="62" y="150"/>
                    <a:pt x="123" y="126"/>
                    <a:pt x="178" y="8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 flipH="1">
              <a:off x="7369401" y="3650778"/>
              <a:ext cx="28063" cy="34272"/>
            </a:xfrm>
            <a:custGeom>
              <a:avLst/>
              <a:gdLst/>
              <a:ahLst/>
              <a:cxnLst/>
              <a:rect l="l" t="t" r="r" b="b"/>
              <a:pathLst>
                <a:path w="705" h="861" extrusionOk="0">
                  <a:moveTo>
                    <a:pt x="205" y="0"/>
                  </a:moveTo>
                  <a:lnTo>
                    <a:pt x="192" y="14"/>
                  </a:lnTo>
                  <a:cubicBezTo>
                    <a:pt x="1" y="226"/>
                    <a:pt x="21" y="547"/>
                    <a:pt x="236" y="734"/>
                  </a:cubicBezTo>
                  <a:cubicBezTo>
                    <a:pt x="336" y="819"/>
                    <a:pt x="458" y="860"/>
                    <a:pt x="581" y="860"/>
                  </a:cubicBezTo>
                  <a:lnTo>
                    <a:pt x="608" y="860"/>
                  </a:lnTo>
                  <a:lnTo>
                    <a:pt x="704" y="75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E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 flipH="1">
              <a:off x="7367251" y="3680673"/>
              <a:ext cx="6011" cy="4379"/>
            </a:xfrm>
            <a:custGeom>
              <a:avLst/>
              <a:gdLst/>
              <a:ahLst/>
              <a:cxnLst/>
              <a:rect l="l" t="t" r="r" b="b"/>
              <a:pathLst>
                <a:path w="151" h="110" extrusionOk="0">
                  <a:moveTo>
                    <a:pt x="96" y="0"/>
                  </a:moveTo>
                  <a:lnTo>
                    <a:pt x="0" y="109"/>
                  </a:lnTo>
                  <a:cubicBezTo>
                    <a:pt x="52" y="106"/>
                    <a:pt x="103" y="96"/>
                    <a:pt x="150" y="79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FFC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 flipH="1">
              <a:off x="6756464" y="1803149"/>
              <a:ext cx="1656286" cy="2222632"/>
            </a:xfrm>
            <a:custGeom>
              <a:avLst/>
              <a:gdLst/>
              <a:ahLst/>
              <a:cxnLst/>
              <a:rect l="l" t="t" r="r" b="b"/>
              <a:pathLst>
                <a:path w="41610" h="55838" extrusionOk="0">
                  <a:moveTo>
                    <a:pt x="6429" y="0"/>
                  </a:moveTo>
                  <a:cubicBezTo>
                    <a:pt x="5350" y="0"/>
                    <a:pt x="4156" y="282"/>
                    <a:pt x="3008" y="1073"/>
                  </a:cubicBezTo>
                  <a:cubicBezTo>
                    <a:pt x="1291" y="2254"/>
                    <a:pt x="410" y="3524"/>
                    <a:pt x="0" y="4644"/>
                  </a:cubicBezTo>
                  <a:lnTo>
                    <a:pt x="33324" y="55838"/>
                  </a:lnTo>
                  <a:lnTo>
                    <a:pt x="41609" y="50567"/>
                  </a:lnTo>
                  <a:lnTo>
                    <a:pt x="9080" y="578"/>
                  </a:lnTo>
                  <a:cubicBezTo>
                    <a:pt x="8397" y="260"/>
                    <a:pt x="7466" y="0"/>
                    <a:pt x="6429" y="0"/>
                  </a:cubicBezTo>
                  <a:close/>
                </a:path>
              </a:pathLst>
            </a:custGeom>
            <a:solidFill>
              <a:srgbClr val="F47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 flipH="1">
              <a:off x="7086289" y="1988007"/>
              <a:ext cx="1348076" cy="2061859"/>
            </a:xfrm>
            <a:custGeom>
              <a:avLst/>
              <a:gdLst/>
              <a:ahLst/>
              <a:cxnLst/>
              <a:rect l="l" t="t" r="r" b="b"/>
              <a:pathLst>
                <a:path w="33867" h="51799" extrusionOk="0">
                  <a:moveTo>
                    <a:pt x="543" y="0"/>
                  </a:moveTo>
                  <a:lnTo>
                    <a:pt x="543" y="0"/>
                  </a:lnTo>
                  <a:cubicBezTo>
                    <a:pt x="1" y="1485"/>
                    <a:pt x="288" y="2710"/>
                    <a:pt x="570" y="3134"/>
                  </a:cubicBezTo>
                  <a:cubicBezTo>
                    <a:pt x="570" y="3134"/>
                    <a:pt x="570" y="3137"/>
                    <a:pt x="574" y="3137"/>
                  </a:cubicBezTo>
                  <a:lnTo>
                    <a:pt x="32918" y="51798"/>
                  </a:lnTo>
                  <a:lnTo>
                    <a:pt x="33867" y="5119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 flipH="1">
              <a:off x="6720593" y="1826156"/>
              <a:ext cx="1330721" cy="1989852"/>
            </a:xfrm>
            <a:custGeom>
              <a:avLst/>
              <a:gdLst/>
              <a:ahLst/>
              <a:cxnLst/>
              <a:rect l="l" t="t" r="r" b="b"/>
              <a:pathLst>
                <a:path w="33431" h="49990" extrusionOk="0">
                  <a:moveTo>
                    <a:pt x="0" y="0"/>
                  </a:moveTo>
                  <a:lnTo>
                    <a:pt x="32529" y="49989"/>
                  </a:lnTo>
                  <a:lnTo>
                    <a:pt x="33430" y="49416"/>
                  </a:lnTo>
                  <a:lnTo>
                    <a:pt x="1079" y="751"/>
                  </a:lnTo>
                  <a:cubicBezTo>
                    <a:pt x="915" y="529"/>
                    <a:pt x="537" y="246"/>
                    <a:pt x="0" y="0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 flipH="1">
              <a:off x="6649236" y="4100903"/>
              <a:ext cx="148711" cy="185451"/>
            </a:xfrm>
            <a:custGeom>
              <a:avLst/>
              <a:gdLst/>
              <a:ahLst/>
              <a:cxnLst/>
              <a:rect l="l" t="t" r="r" b="b"/>
              <a:pathLst>
                <a:path w="3736" h="4659" extrusionOk="0">
                  <a:moveTo>
                    <a:pt x="2690" y="0"/>
                  </a:moveTo>
                  <a:cubicBezTo>
                    <a:pt x="1917" y="0"/>
                    <a:pt x="908" y="240"/>
                    <a:pt x="1" y="1220"/>
                  </a:cubicBezTo>
                  <a:lnTo>
                    <a:pt x="3674" y="4658"/>
                  </a:lnTo>
                  <a:cubicBezTo>
                    <a:pt x="3735" y="3897"/>
                    <a:pt x="3015" y="56"/>
                    <a:pt x="3015" y="56"/>
                  </a:cubicBezTo>
                  <a:lnTo>
                    <a:pt x="3062" y="19"/>
                  </a:lnTo>
                  <a:cubicBezTo>
                    <a:pt x="2946" y="7"/>
                    <a:pt x="2822" y="0"/>
                    <a:pt x="2690" y="0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 flipH="1">
              <a:off x="6650467" y="4284369"/>
              <a:ext cx="716" cy="2508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18" y="1"/>
                  </a:moveTo>
                  <a:lnTo>
                    <a:pt x="18" y="1"/>
                  </a:lnTo>
                  <a:cubicBezTo>
                    <a:pt x="10" y="25"/>
                    <a:pt x="4" y="42"/>
                    <a:pt x="1" y="59"/>
                  </a:cubicBezTo>
                  <a:lnTo>
                    <a:pt x="4" y="62"/>
                  </a:lnTo>
                  <a:cubicBezTo>
                    <a:pt x="7" y="46"/>
                    <a:pt x="14" y="25"/>
                    <a:pt x="18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 flipH="1">
              <a:off x="6651028" y="4149466"/>
              <a:ext cx="190945" cy="145368"/>
            </a:xfrm>
            <a:custGeom>
              <a:avLst/>
              <a:gdLst/>
              <a:ahLst/>
              <a:cxnLst/>
              <a:rect l="l" t="t" r="r" b="b"/>
              <a:pathLst>
                <a:path w="4797" h="3652" extrusionOk="0">
                  <a:moveTo>
                    <a:pt x="1107" y="0"/>
                  </a:moveTo>
                  <a:cubicBezTo>
                    <a:pt x="707" y="434"/>
                    <a:pt x="329" y="1011"/>
                    <a:pt x="1" y="1776"/>
                  </a:cubicBezTo>
                  <a:cubicBezTo>
                    <a:pt x="2021" y="2826"/>
                    <a:pt x="3853" y="3652"/>
                    <a:pt x="4508" y="3652"/>
                  </a:cubicBezTo>
                  <a:cubicBezTo>
                    <a:pt x="4602" y="3652"/>
                    <a:pt x="4672" y="3635"/>
                    <a:pt x="4715" y="3599"/>
                  </a:cubicBezTo>
                  <a:cubicBezTo>
                    <a:pt x="4731" y="3586"/>
                    <a:pt x="4746" y="3566"/>
                    <a:pt x="4760" y="3539"/>
                  </a:cubicBezTo>
                  <a:lnTo>
                    <a:pt x="4760" y="3539"/>
                  </a:lnTo>
                  <a:cubicBezTo>
                    <a:pt x="4761" y="3539"/>
                    <a:pt x="4761" y="3538"/>
                    <a:pt x="4761" y="3537"/>
                  </a:cubicBezTo>
                  <a:lnTo>
                    <a:pt x="4761" y="3537"/>
                  </a:lnTo>
                  <a:cubicBezTo>
                    <a:pt x="4774" y="3513"/>
                    <a:pt x="4786" y="3485"/>
                    <a:pt x="4797" y="3451"/>
                  </a:cubicBezTo>
                  <a:lnTo>
                    <a:pt x="4794" y="3448"/>
                  </a:lnTo>
                  <a:cubicBezTo>
                    <a:pt x="4780" y="3489"/>
                    <a:pt x="4770" y="3513"/>
                    <a:pt x="4762" y="3527"/>
                  </a:cubicBezTo>
                  <a:cubicBezTo>
                    <a:pt x="4773" y="3506"/>
                    <a:pt x="4776" y="3476"/>
                    <a:pt x="4780" y="3438"/>
                  </a:cubicBezTo>
                  <a:lnTo>
                    <a:pt x="1107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 flipH="1">
              <a:off x="6644497" y="4101620"/>
              <a:ext cx="33476" cy="185093"/>
            </a:xfrm>
            <a:custGeom>
              <a:avLst/>
              <a:gdLst/>
              <a:ahLst/>
              <a:cxnLst/>
              <a:rect l="l" t="t" r="r" b="b"/>
              <a:pathLst>
                <a:path w="841" h="4650" extrusionOk="0">
                  <a:moveTo>
                    <a:pt x="48" y="1"/>
                  </a:moveTo>
                  <a:lnTo>
                    <a:pt x="1" y="38"/>
                  </a:lnTo>
                  <a:cubicBezTo>
                    <a:pt x="1" y="38"/>
                    <a:pt x="721" y="3879"/>
                    <a:pt x="660" y="4640"/>
                  </a:cubicBezTo>
                  <a:lnTo>
                    <a:pt x="674" y="4650"/>
                  </a:lnTo>
                  <a:cubicBezTo>
                    <a:pt x="677" y="4633"/>
                    <a:pt x="683" y="4616"/>
                    <a:pt x="691" y="4592"/>
                  </a:cubicBezTo>
                  <a:cubicBezTo>
                    <a:pt x="841" y="3961"/>
                    <a:pt x="697" y="2127"/>
                    <a:pt x="438" y="59"/>
                  </a:cubicBezTo>
                  <a:cubicBezTo>
                    <a:pt x="322" y="35"/>
                    <a:pt x="192" y="15"/>
                    <a:pt x="48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 flipH="1">
              <a:off x="6651144" y="4286319"/>
              <a:ext cx="1274" cy="3543"/>
            </a:xfrm>
            <a:custGeom>
              <a:avLst/>
              <a:gdLst/>
              <a:ahLst/>
              <a:cxnLst/>
              <a:rect l="l" t="t" r="r" b="b"/>
              <a:pathLst>
                <a:path w="32" h="89" extrusionOk="0">
                  <a:moveTo>
                    <a:pt x="18" y="0"/>
                  </a:moveTo>
                  <a:cubicBezTo>
                    <a:pt x="14" y="38"/>
                    <a:pt x="11" y="68"/>
                    <a:pt x="0" y="89"/>
                  </a:cubicBezTo>
                  <a:cubicBezTo>
                    <a:pt x="8" y="75"/>
                    <a:pt x="18" y="51"/>
                    <a:pt x="32" y="1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 flipH="1">
              <a:off x="6652378" y="4289822"/>
              <a:ext cx="159" cy="597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1"/>
                    <a:pt x="0" y="15"/>
                    <a:pt x="0" y="15"/>
                  </a:cubicBezTo>
                  <a:lnTo>
                    <a:pt x="0" y="15"/>
                  </a:lnTo>
                  <a:cubicBezTo>
                    <a:pt x="3" y="11"/>
                    <a:pt x="3" y="7"/>
                    <a:pt x="3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 flipH="1">
              <a:off x="6660548" y="3740182"/>
              <a:ext cx="503454" cy="479969"/>
            </a:xfrm>
            <a:custGeom>
              <a:avLst/>
              <a:gdLst/>
              <a:ahLst/>
              <a:cxnLst/>
              <a:rect l="l" t="t" r="r" b="b"/>
              <a:pathLst>
                <a:path w="12648" h="12058" extrusionOk="0">
                  <a:moveTo>
                    <a:pt x="7407" y="1"/>
                  </a:moveTo>
                  <a:cubicBezTo>
                    <a:pt x="6327" y="1"/>
                    <a:pt x="5133" y="282"/>
                    <a:pt x="3984" y="1072"/>
                  </a:cubicBezTo>
                  <a:cubicBezTo>
                    <a:pt x="1" y="3817"/>
                    <a:pt x="509" y="7032"/>
                    <a:pt x="1004" y="7780"/>
                  </a:cubicBezTo>
                  <a:cubicBezTo>
                    <a:pt x="1291" y="8211"/>
                    <a:pt x="4923" y="10409"/>
                    <a:pt x="8091" y="12058"/>
                  </a:cubicBezTo>
                  <a:cubicBezTo>
                    <a:pt x="9165" y="9561"/>
                    <a:pt x="10772" y="9062"/>
                    <a:pt x="11886" y="9062"/>
                  </a:cubicBezTo>
                  <a:cubicBezTo>
                    <a:pt x="12181" y="9062"/>
                    <a:pt x="12441" y="9097"/>
                    <a:pt x="12648" y="9139"/>
                  </a:cubicBezTo>
                  <a:cubicBezTo>
                    <a:pt x="12221" y="5780"/>
                    <a:pt x="11477" y="1796"/>
                    <a:pt x="11139" y="1332"/>
                  </a:cubicBezTo>
                  <a:cubicBezTo>
                    <a:pt x="10769" y="826"/>
                    <a:pt x="9256" y="1"/>
                    <a:pt x="7407" y="1"/>
                  </a:cubicBezTo>
                  <a:close/>
                </a:path>
              </a:pathLst>
            </a:custGeom>
            <a:solidFill>
              <a:srgbClr val="FD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 flipH="1">
              <a:off x="6831471" y="3953661"/>
              <a:ext cx="305742" cy="266494"/>
            </a:xfrm>
            <a:custGeom>
              <a:avLst/>
              <a:gdLst/>
              <a:ahLst/>
              <a:cxnLst/>
              <a:rect l="l" t="t" r="r" b="b"/>
              <a:pathLst>
                <a:path w="7681" h="6695" extrusionOk="0">
                  <a:moveTo>
                    <a:pt x="99" y="1"/>
                  </a:moveTo>
                  <a:cubicBezTo>
                    <a:pt x="27" y="338"/>
                    <a:pt x="0" y="656"/>
                    <a:pt x="0" y="946"/>
                  </a:cubicBezTo>
                  <a:cubicBezTo>
                    <a:pt x="0" y="1639"/>
                    <a:pt x="167" y="2164"/>
                    <a:pt x="331" y="2417"/>
                  </a:cubicBezTo>
                  <a:cubicBezTo>
                    <a:pt x="618" y="2848"/>
                    <a:pt x="4250" y="5046"/>
                    <a:pt x="7418" y="6695"/>
                  </a:cubicBezTo>
                  <a:cubicBezTo>
                    <a:pt x="7503" y="6497"/>
                    <a:pt x="7592" y="6312"/>
                    <a:pt x="7681" y="6142"/>
                  </a:cubicBezTo>
                  <a:cubicBezTo>
                    <a:pt x="5127" y="4643"/>
                    <a:pt x="2205" y="2666"/>
                    <a:pt x="99" y="1"/>
                  </a:cubicBezTo>
                  <a:close/>
                </a:path>
              </a:pathLst>
            </a:custGeom>
            <a:solidFill>
              <a:srgbClr val="FBC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 flipH="1">
              <a:off x="6660541" y="3750094"/>
              <a:ext cx="138084" cy="353866"/>
            </a:xfrm>
            <a:custGeom>
              <a:avLst/>
              <a:gdLst/>
              <a:ahLst/>
              <a:cxnLst/>
              <a:rect l="l" t="t" r="r" b="b"/>
              <a:pathLst>
                <a:path w="3469" h="8890" extrusionOk="0">
                  <a:moveTo>
                    <a:pt x="1" y="1"/>
                  </a:moveTo>
                  <a:lnTo>
                    <a:pt x="1" y="1"/>
                  </a:lnTo>
                  <a:cubicBezTo>
                    <a:pt x="182" y="246"/>
                    <a:pt x="2438" y="3374"/>
                    <a:pt x="3025" y="8825"/>
                  </a:cubicBezTo>
                  <a:cubicBezTo>
                    <a:pt x="3193" y="8839"/>
                    <a:pt x="3339" y="8863"/>
                    <a:pt x="3469" y="8890"/>
                  </a:cubicBezTo>
                  <a:cubicBezTo>
                    <a:pt x="3042" y="5531"/>
                    <a:pt x="2298" y="1547"/>
                    <a:pt x="1960" y="1083"/>
                  </a:cubicBezTo>
                  <a:cubicBezTo>
                    <a:pt x="1718" y="752"/>
                    <a:pt x="990" y="287"/>
                    <a:pt x="1" y="1"/>
                  </a:cubicBezTo>
                  <a:close/>
                </a:path>
              </a:pathLst>
            </a:custGeom>
            <a:solidFill>
              <a:srgbClr val="FBC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 flipH="1">
              <a:off x="7324427" y="4518905"/>
              <a:ext cx="348294" cy="181192"/>
            </a:xfrm>
            <a:custGeom>
              <a:avLst/>
              <a:gdLst/>
              <a:ahLst/>
              <a:cxnLst/>
              <a:rect l="l" t="t" r="r" b="b"/>
              <a:pathLst>
                <a:path w="8750" h="4552" extrusionOk="0">
                  <a:moveTo>
                    <a:pt x="1007" y="1"/>
                  </a:moveTo>
                  <a:lnTo>
                    <a:pt x="1007" y="1"/>
                  </a:lnTo>
                  <a:cubicBezTo>
                    <a:pt x="1007" y="1"/>
                    <a:pt x="1048" y="356"/>
                    <a:pt x="525" y="1476"/>
                  </a:cubicBezTo>
                  <a:cubicBezTo>
                    <a:pt x="0" y="2599"/>
                    <a:pt x="140" y="4551"/>
                    <a:pt x="140" y="4551"/>
                  </a:cubicBezTo>
                  <a:lnTo>
                    <a:pt x="8278" y="4551"/>
                  </a:lnTo>
                  <a:cubicBezTo>
                    <a:pt x="8053" y="3551"/>
                    <a:pt x="8749" y="2114"/>
                    <a:pt x="8749" y="2114"/>
                  </a:cubicBezTo>
                  <a:lnTo>
                    <a:pt x="8749" y="2114"/>
                  </a:lnTo>
                  <a:cubicBezTo>
                    <a:pt x="8749" y="2114"/>
                    <a:pt x="8675" y="2121"/>
                    <a:pt x="8538" y="2121"/>
                  </a:cubicBezTo>
                  <a:cubicBezTo>
                    <a:pt x="8155" y="2121"/>
                    <a:pt x="7282" y="2069"/>
                    <a:pt x="6178" y="1674"/>
                  </a:cubicBezTo>
                  <a:cubicBezTo>
                    <a:pt x="4683" y="1138"/>
                    <a:pt x="4232" y="66"/>
                    <a:pt x="4232" y="66"/>
                  </a:cubicBezTo>
                  <a:lnTo>
                    <a:pt x="1007" y="1"/>
                  </a:lnTo>
                  <a:close/>
                </a:path>
              </a:pathLst>
            </a:custGeom>
            <a:solidFill>
              <a:srgbClr val="009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 flipH="1">
              <a:off x="7174316" y="4579688"/>
              <a:ext cx="202767" cy="120410"/>
            </a:xfrm>
            <a:custGeom>
              <a:avLst/>
              <a:gdLst/>
              <a:ahLst/>
              <a:cxnLst/>
              <a:rect l="l" t="t" r="r" b="b"/>
              <a:pathLst>
                <a:path w="5094" h="3025" extrusionOk="0">
                  <a:moveTo>
                    <a:pt x="2820" y="0"/>
                  </a:moveTo>
                  <a:cubicBezTo>
                    <a:pt x="1" y="0"/>
                    <a:pt x="226" y="2854"/>
                    <a:pt x="301" y="3024"/>
                  </a:cubicBezTo>
                  <a:lnTo>
                    <a:pt x="5094" y="3024"/>
                  </a:lnTo>
                  <a:cubicBezTo>
                    <a:pt x="5094" y="3024"/>
                    <a:pt x="5043" y="0"/>
                    <a:pt x="282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 flipH="1">
              <a:off x="7161386" y="4700061"/>
              <a:ext cx="519654" cy="37815"/>
            </a:xfrm>
            <a:custGeom>
              <a:avLst/>
              <a:gdLst/>
              <a:ahLst/>
              <a:cxnLst/>
              <a:rect l="l" t="t" r="r" b="b"/>
              <a:pathLst>
                <a:path w="13055" h="950" extrusionOk="0">
                  <a:moveTo>
                    <a:pt x="25" y="0"/>
                  </a:moveTo>
                  <a:cubicBezTo>
                    <a:pt x="11" y="0"/>
                    <a:pt x="1" y="11"/>
                    <a:pt x="1" y="24"/>
                  </a:cubicBezTo>
                  <a:lnTo>
                    <a:pt x="1" y="925"/>
                  </a:lnTo>
                  <a:cubicBezTo>
                    <a:pt x="1" y="939"/>
                    <a:pt x="11" y="950"/>
                    <a:pt x="25" y="950"/>
                  </a:cubicBezTo>
                  <a:lnTo>
                    <a:pt x="13031" y="950"/>
                  </a:lnTo>
                  <a:cubicBezTo>
                    <a:pt x="13044" y="950"/>
                    <a:pt x="13054" y="939"/>
                    <a:pt x="13054" y="925"/>
                  </a:cubicBezTo>
                  <a:lnTo>
                    <a:pt x="13054" y="24"/>
                  </a:lnTo>
                  <a:cubicBezTo>
                    <a:pt x="13054" y="11"/>
                    <a:pt x="13044" y="0"/>
                    <a:pt x="13031" y="0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 flipH="1">
              <a:off x="7460317" y="4552620"/>
              <a:ext cx="45855" cy="50075"/>
            </a:xfrm>
            <a:custGeom>
              <a:avLst/>
              <a:gdLst/>
              <a:ahLst/>
              <a:cxnLst/>
              <a:rect l="l" t="t" r="r" b="b"/>
              <a:pathLst>
                <a:path w="1152" h="1258" extrusionOk="0">
                  <a:moveTo>
                    <a:pt x="890" y="1"/>
                  </a:moveTo>
                  <a:cubicBezTo>
                    <a:pt x="849" y="1"/>
                    <a:pt x="807" y="12"/>
                    <a:pt x="769" y="35"/>
                  </a:cubicBezTo>
                  <a:cubicBezTo>
                    <a:pt x="752" y="45"/>
                    <a:pt x="343" y="304"/>
                    <a:pt x="53" y="942"/>
                  </a:cubicBezTo>
                  <a:cubicBezTo>
                    <a:pt x="1" y="1055"/>
                    <a:pt x="53" y="1188"/>
                    <a:pt x="168" y="1240"/>
                  </a:cubicBezTo>
                  <a:cubicBezTo>
                    <a:pt x="199" y="1250"/>
                    <a:pt x="229" y="1257"/>
                    <a:pt x="261" y="1257"/>
                  </a:cubicBezTo>
                  <a:cubicBezTo>
                    <a:pt x="349" y="1257"/>
                    <a:pt x="431" y="1209"/>
                    <a:pt x="469" y="1123"/>
                  </a:cubicBezTo>
                  <a:cubicBezTo>
                    <a:pt x="697" y="622"/>
                    <a:pt x="1004" y="421"/>
                    <a:pt x="1015" y="414"/>
                  </a:cubicBezTo>
                  <a:cubicBezTo>
                    <a:pt x="1121" y="345"/>
                    <a:pt x="1151" y="209"/>
                    <a:pt x="1086" y="107"/>
                  </a:cubicBezTo>
                  <a:cubicBezTo>
                    <a:pt x="1042" y="38"/>
                    <a:pt x="967" y="1"/>
                    <a:pt x="890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 flipH="1">
              <a:off x="7407455" y="4577897"/>
              <a:ext cx="29973" cy="35785"/>
            </a:xfrm>
            <a:custGeom>
              <a:avLst/>
              <a:gdLst/>
              <a:ahLst/>
              <a:cxnLst/>
              <a:rect l="l" t="t" r="r" b="b"/>
              <a:pathLst>
                <a:path w="753" h="899" extrusionOk="0">
                  <a:moveTo>
                    <a:pt x="492" y="0"/>
                  </a:moveTo>
                  <a:cubicBezTo>
                    <a:pt x="460" y="0"/>
                    <a:pt x="428" y="7"/>
                    <a:pt x="397" y="21"/>
                  </a:cubicBezTo>
                  <a:cubicBezTo>
                    <a:pt x="360" y="38"/>
                    <a:pt x="46" y="195"/>
                    <a:pt x="12" y="660"/>
                  </a:cubicBezTo>
                  <a:cubicBezTo>
                    <a:pt x="1" y="783"/>
                    <a:pt x="97" y="888"/>
                    <a:pt x="223" y="898"/>
                  </a:cubicBezTo>
                  <a:lnTo>
                    <a:pt x="240" y="898"/>
                  </a:lnTo>
                  <a:cubicBezTo>
                    <a:pt x="360" y="898"/>
                    <a:pt x="459" y="806"/>
                    <a:pt x="469" y="690"/>
                  </a:cubicBezTo>
                  <a:cubicBezTo>
                    <a:pt x="483" y="496"/>
                    <a:pt x="578" y="434"/>
                    <a:pt x="595" y="424"/>
                  </a:cubicBezTo>
                  <a:cubicBezTo>
                    <a:pt x="705" y="369"/>
                    <a:pt x="752" y="239"/>
                    <a:pt x="697" y="130"/>
                  </a:cubicBezTo>
                  <a:cubicBezTo>
                    <a:pt x="660" y="48"/>
                    <a:pt x="577" y="0"/>
                    <a:pt x="492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 flipH="1">
              <a:off x="7394009" y="2635768"/>
              <a:ext cx="449796" cy="143218"/>
            </a:xfrm>
            <a:custGeom>
              <a:avLst/>
              <a:gdLst/>
              <a:ahLst/>
              <a:cxnLst/>
              <a:rect l="l" t="t" r="r" b="b"/>
              <a:pathLst>
                <a:path w="11300" h="3598" extrusionOk="0">
                  <a:moveTo>
                    <a:pt x="6127" y="1"/>
                  </a:moveTo>
                  <a:cubicBezTo>
                    <a:pt x="3420" y="1"/>
                    <a:pt x="1034" y="935"/>
                    <a:pt x="1034" y="935"/>
                  </a:cubicBezTo>
                  <a:cubicBezTo>
                    <a:pt x="0" y="1331"/>
                    <a:pt x="652" y="2942"/>
                    <a:pt x="652" y="2942"/>
                  </a:cubicBezTo>
                  <a:cubicBezTo>
                    <a:pt x="652" y="2942"/>
                    <a:pt x="1844" y="2649"/>
                    <a:pt x="5053" y="2420"/>
                  </a:cubicBezTo>
                  <a:cubicBezTo>
                    <a:pt x="5293" y="2402"/>
                    <a:pt x="5522" y="2394"/>
                    <a:pt x="5740" y="2394"/>
                  </a:cubicBezTo>
                  <a:cubicBezTo>
                    <a:pt x="8414" y="2394"/>
                    <a:pt x="9340" y="3598"/>
                    <a:pt x="9340" y="3598"/>
                  </a:cubicBezTo>
                  <a:lnTo>
                    <a:pt x="11300" y="1744"/>
                  </a:lnTo>
                  <a:cubicBezTo>
                    <a:pt x="9827" y="405"/>
                    <a:pt x="7908" y="1"/>
                    <a:pt x="6127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 flipH="1">
              <a:off x="7174690" y="3210167"/>
              <a:ext cx="990786" cy="1379323"/>
            </a:xfrm>
            <a:custGeom>
              <a:avLst/>
              <a:gdLst/>
              <a:ahLst/>
              <a:cxnLst/>
              <a:rect l="l" t="t" r="r" b="b"/>
              <a:pathLst>
                <a:path w="24891" h="34652" extrusionOk="0">
                  <a:moveTo>
                    <a:pt x="16890" y="0"/>
                  </a:moveTo>
                  <a:cubicBezTo>
                    <a:pt x="15672" y="0"/>
                    <a:pt x="14284" y="130"/>
                    <a:pt x="12713" y="453"/>
                  </a:cubicBezTo>
                  <a:cubicBezTo>
                    <a:pt x="4606" y="2119"/>
                    <a:pt x="1" y="5706"/>
                    <a:pt x="2998" y="18006"/>
                  </a:cubicBezTo>
                  <a:cubicBezTo>
                    <a:pt x="5006" y="26236"/>
                    <a:pt x="8948" y="34483"/>
                    <a:pt x="9375" y="34637"/>
                  </a:cubicBezTo>
                  <a:cubicBezTo>
                    <a:pt x="9401" y="34647"/>
                    <a:pt x="9432" y="34651"/>
                    <a:pt x="9466" y="34651"/>
                  </a:cubicBezTo>
                  <a:cubicBezTo>
                    <a:pt x="9915" y="34651"/>
                    <a:pt x="11037" y="33882"/>
                    <a:pt x="12392" y="33882"/>
                  </a:cubicBezTo>
                  <a:cubicBezTo>
                    <a:pt x="12614" y="33882"/>
                    <a:pt x="12843" y="33902"/>
                    <a:pt x="13075" y="33951"/>
                  </a:cubicBezTo>
                  <a:cubicBezTo>
                    <a:pt x="13075" y="33951"/>
                    <a:pt x="15227" y="32942"/>
                    <a:pt x="16520" y="32942"/>
                  </a:cubicBezTo>
                  <a:cubicBezTo>
                    <a:pt x="16551" y="32942"/>
                    <a:pt x="16581" y="32942"/>
                    <a:pt x="16611" y="32944"/>
                  </a:cubicBezTo>
                  <a:cubicBezTo>
                    <a:pt x="16611" y="32944"/>
                    <a:pt x="18489" y="22191"/>
                    <a:pt x="21848" y="12865"/>
                  </a:cubicBezTo>
                  <a:cubicBezTo>
                    <a:pt x="24890" y="4416"/>
                    <a:pt x="24074" y="2252"/>
                    <a:pt x="24074" y="2252"/>
                  </a:cubicBezTo>
                  <a:cubicBezTo>
                    <a:pt x="24074" y="2252"/>
                    <a:pt x="21957" y="0"/>
                    <a:pt x="16890" y="0"/>
                  </a:cubicBezTo>
                  <a:close/>
                </a:path>
              </a:pathLst>
            </a:custGeom>
            <a:solidFill>
              <a:srgbClr val="493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 flipH="1">
              <a:off x="7771762" y="3382527"/>
              <a:ext cx="246672" cy="258693"/>
            </a:xfrm>
            <a:custGeom>
              <a:avLst/>
              <a:gdLst/>
              <a:ahLst/>
              <a:cxnLst/>
              <a:rect l="l" t="t" r="r" b="b"/>
              <a:pathLst>
                <a:path w="6197" h="6499" extrusionOk="0">
                  <a:moveTo>
                    <a:pt x="5148" y="1"/>
                  </a:moveTo>
                  <a:lnTo>
                    <a:pt x="1" y="6235"/>
                  </a:lnTo>
                  <a:cubicBezTo>
                    <a:pt x="1" y="6235"/>
                    <a:pt x="548" y="6499"/>
                    <a:pt x="1529" y="6499"/>
                  </a:cubicBezTo>
                  <a:cubicBezTo>
                    <a:pt x="1576" y="6499"/>
                    <a:pt x="1624" y="6498"/>
                    <a:pt x="1673" y="6497"/>
                  </a:cubicBezTo>
                  <a:cubicBezTo>
                    <a:pt x="2749" y="6466"/>
                    <a:pt x="5900" y="4381"/>
                    <a:pt x="6077" y="1981"/>
                  </a:cubicBezTo>
                  <a:cubicBezTo>
                    <a:pt x="6196" y="325"/>
                    <a:pt x="5148" y="1"/>
                    <a:pt x="5148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 flipH="1">
              <a:off x="7449175" y="3516035"/>
              <a:ext cx="198826" cy="1045717"/>
            </a:xfrm>
            <a:custGeom>
              <a:avLst/>
              <a:gdLst/>
              <a:ahLst/>
              <a:cxnLst/>
              <a:rect l="l" t="t" r="r" b="b"/>
              <a:pathLst>
                <a:path w="4995" h="26271" extrusionOk="0">
                  <a:moveTo>
                    <a:pt x="4863" y="1"/>
                  </a:moveTo>
                  <a:cubicBezTo>
                    <a:pt x="4849" y="1"/>
                    <a:pt x="4834" y="3"/>
                    <a:pt x="4820" y="9"/>
                  </a:cubicBezTo>
                  <a:cubicBezTo>
                    <a:pt x="2940" y="791"/>
                    <a:pt x="2400" y="1617"/>
                    <a:pt x="1424" y="7960"/>
                  </a:cubicBezTo>
                  <a:cubicBezTo>
                    <a:pt x="986" y="10782"/>
                    <a:pt x="969" y="13073"/>
                    <a:pt x="956" y="15497"/>
                  </a:cubicBezTo>
                  <a:cubicBezTo>
                    <a:pt x="932" y="18549"/>
                    <a:pt x="912" y="21703"/>
                    <a:pt x="14" y="26137"/>
                  </a:cubicBezTo>
                  <a:cubicBezTo>
                    <a:pt x="0" y="26199"/>
                    <a:pt x="41" y="26257"/>
                    <a:pt x="102" y="26267"/>
                  </a:cubicBezTo>
                  <a:cubicBezTo>
                    <a:pt x="113" y="26271"/>
                    <a:pt x="120" y="26271"/>
                    <a:pt x="126" y="26271"/>
                  </a:cubicBezTo>
                  <a:cubicBezTo>
                    <a:pt x="181" y="26271"/>
                    <a:pt x="229" y="26233"/>
                    <a:pt x="239" y="26181"/>
                  </a:cubicBezTo>
                  <a:cubicBezTo>
                    <a:pt x="1140" y="21724"/>
                    <a:pt x="1161" y="18559"/>
                    <a:pt x="1181" y="15497"/>
                  </a:cubicBezTo>
                  <a:cubicBezTo>
                    <a:pt x="1199" y="13080"/>
                    <a:pt x="1215" y="10800"/>
                    <a:pt x="1649" y="7994"/>
                  </a:cubicBezTo>
                  <a:cubicBezTo>
                    <a:pt x="2659" y="1443"/>
                    <a:pt x="3236" y="910"/>
                    <a:pt x="4909" y="218"/>
                  </a:cubicBezTo>
                  <a:cubicBezTo>
                    <a:pt x="4967" y="193"/>
                    <a:pt x="4994" y="125"/>
                    <a:pt x="4971" y="70"/>
                  </a:cubicBezTo>
                  <a:cubicBezTo>
                    <a:pt x="4953" y="27"/>
                    <a:pt x="4909" y="1"/>
                    <a:pt x="4863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 flipH="1">
              <a:off x="7084772" y="2677644"/>
              <a:ext cx="1141170" cy="963440"/>
            </a:xfrm>
            <a:custGeom>
              <a:avLst/>
              <a:gdLst/>
              <a:ahLst/>
              <a:cxnLst/>
              <a:rect l="l" t="t" r="r" b="b"/>
              <a:pathLst>
                <a:path w="28669" h="24204" extrusionOk="0">
                  <a:moveTo>
                    <a:pt x="16003" y="1"/>
                  </a:moveTo>
                  <a:cubicBezTo>
                    <a:pt x="12601" y="1"/>
                    <a:pt x="7444" y="1556"/>
                    <a:pt x="3596" y="7287"/>
                  </a:cubicBezTo>
                  <a:cubicBezTo>
                    <a:pt x="1" y="12646"/>
                    <a:pt x="3930" y="22427"/>
                    <a:pt x="6463" y="24157"/>
                  </a:cubicBezTo>
                  <a:cubicBezTo>
                    <a:pt x="6463" y="24157"/>
                    <a:pt x="6624" y="24203"/>
                    <a:pt x="6900" y="24203"/>
                  </a:cubicBezTo>
                  <a:cubicBezTo>
                    <a:pt x="7465" y="24203"/>
                    <a:pt x="8515" y="24012"/>
                    <a:pt x="9679" y="22853"/>
                  </a:cubicBezTo>
                  <a:cubicBezTo>
                    <a:pt x="11417" y="21123"/>
                    <a:pt x="11515" y="19614"/>
                    <a:pt x="11054" y="19180"/>
                  </a:cubicBezTo>
                  <a:cubicBezTo>
                    <a:pt x="10733" y="18876"/>
                    <a:pt x="10252" y="18064"/>
                    <a:pt x="10252" y="18064"/>
                  </a:cubicBezTo>
                  <a:cubicBezTo>
                    <a:pt x="10252" y="18064"/>
                    <a:pt x="13485" y="14463"/>
                    <a:pt x="20674" y="14364"/>
                  </a:cubicBezTo>
                  <a:cubicBezTo>
                    <a:pt x="20762" y="14362"/>
                    <a:pt x="20848" y="14362"/>
                    <a:pt x="20933" y="14362"/>
                  </a:cubicBezTo>
                  <a:cubicBezTo>
                    <a:pt x="25762" y="14362"/>
                    <a:pt x="25378" y="16231"/>
                    <a:pt x="25691" y="16231"/>
                  </a:cubicBezTo>
                  <a:cubicBezTo>
                    <a:pt x="25691" y="16231"/>
                    <a:pt x="25692" y="16231"/>
                    <a:pt x="25692" y="16231"/>
                  </a:cubicBezTo>
                  <a:cubicBezTo>
                    <a:pt x="25781" y="16228"/>
                    <a:pt x="28669" y="6037"/>
                    <a:pt x="19077" y="597"/>
                  </a:cubicBezTo>
                  <a:cubicBezTo>
                    <a:pt x="18480" y="258"/>
                    <a:pt x="17387" y="1"/>
                    <a:pt x="16003" y="1"/>
                  </a:cubicBezTo>
                  <a:close/>
                </a:path>
              </a:pathLst>
            </a:custGeom>
            <a:solidFill>
              <a:srgbClr val="009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 flipH="1">
              <a:off x="7699356" y="2945259"/>
              <a:ext cx="254633" cy="441000"/>
            </a:xfrm>
            <a:custGeom>
              <a:avLst/>
              <a:gdLst/>
              <a:ahLst/>
              <a:cxnLst/>
              <a:rect l="l" t="t" r="r" b="b"/>
              <a:pathLst>
                <a:path w="6397" h="11079" extrusionOk="0">
                  <a:moveTo>
                    <a:pt x="4485" y="1"/>
                  </a:moveTo>
                  <a:cubicBezTo>
                    <a:pt x="4485" y="1"/>
                    <a:pt x="0" y="7030"/>
                    <a:pt x="3389" y="11078"/>
                  </a:cubicBezTo>
                  <a:lnTo>
                    <a:pt x="6397" y="9074"/>
                  </a:lnTo>
                  <a:cubicBezTo>
                    <a:pt x="6397" y="9074"/>
                    <a:pt x="2396" y="6398"/>
                    <a:pt x="4485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 flipH="1">
              <a:off x="7617755" y="2672987"/>
              <a:ext cx="300130" cy="197990"/>
            </a:xfrm>
            <a:custGeom>
              <a:avLst/>
              <a:gdLst/>
              <a:ahLst/>
              <a:cxnLst/>
              <a:rect l="l" t="t" r="r" b="b"/>
              <a:pathLst>
                <a:path w="7540" h="4974" extrusionOk="0">
                  <a:moveTo>
                    <a:pt x="2830" y="0"/>
                  </a:moveTo>
                  <a:cubicBezTo>
                    <a:pt x="2830" y="0"/>
                    <a:pt x="1" y="1925"/>
                    <a:pt x="1837" y="3738"/>
                  </a:cubicBezTo>
                  <a:cubicBezTo>
                    <a:pt x="2998" y="4884"/>
                    <a:pt x="4799" y="4974"/>
                    <a:pt x="5334" y="4974"/>
                  </a:cubicBezTo>
                  <a:cubicBezTo>
                    <a:pt x="5434" y="4974"/>
                    <a:pt x="5490" y="4971"/>
                    <a:pt x="5490" y="4971"/>
                  </a:cubicBezTo>
                  <a:cubicBezTo>
                    <a:pt x="5490" y="4971"/>
                    <a:pt x="7540" y="2181"/>
                    <a:pt x="6194" y="2181"/>
                  </a:cubicBezTo>
                  <a:cubicBezTo>
                    <a:pt x="6193" y="2181"/>
                    <a:pt x="6191" y="2181"/>
                    <a:pt x="6189" y="2181"/>
                  </a:cubicBezTo>
                  <a:cubicBezTo>
                    <a:pt x="5779" y="2183"/>
                    <a:pt x="5473" y="2191"/>
                    <a:pt x="5226" y="2191"/>
                  </a:cubicBezTo>
                  <a:cubicBezTo>
                    <a:pt x="4602" y="2191"/>
                    <a:pt x="4358" y="2138"/>
                    <a:pt x="3776" y="1796"/>
                  </a:cubicBezTo>
                  <a:cubicBezTo>
                    <a:pt x="2237" y="891"/>
                    <a:pt x="2830" y="0"/>
                    <a:pt x="2830" y="0"/>
                  </a:cubicBezTo>
                  <a:close/>
                </a:path>
              </a:pathLst>
            </a:custGeom>
            <a:solidFill>
              <a:srgbClr val="DC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 flipH="1">
              <a:off x="7685860" y="2660607"/>
              <a:ext cx="175222" cy="110499"/>
            </a:xfrm>
            <a:custGeom>
              <a:avLst/>
              <a:gdLst/>
              <a:ahLst/>
              <a:cxnLst/>
              <a:rect l="l" t="t" r="r" b="b"/>
              <a:pathLst>
                <a:path w="4402" h="2776" extrusionOk="0">
                  <a:moveTo>
                    <a:pt x="1421" y="1"/>
                  </a:moveTo>
                  <a:lnTo>
                    <a:pt x="1421" y="1"/>
                  </a:lnTo>
                  <a:cubicBezTo>
                    <a:pt x="1421" y="1"/>
                    <a:pt x="1" y="1444"/>
                    <a:pt x="2042" y="2263"/>
                  </a:cubicBezTo>
                  <a:cubicBezTo>
                    <a:pt x="3061" y="2673"/>
                    <a:pt x="3651" y="2775"/>
                    <a:pt x="3986" y="2775"/>
                  </a:cubicBezTo>
                  <a:cubicBezTo>
                    <a:pt x="4321" y="2775"/>
                    <a:pt x="4401" y="2673"/>
                    <a:pt x="4401" y="2673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 flipH="1">
              <a:off x="7283938" y="3268124"/>
              <a:ext cx="68266" cy="151936"/>
            </a:xfrm>
            <a:custGeom>
              <a:avLst/>
              <a:gdLst/>
              <a:ahLst/>
              <a:cxnLst/>
              <a:rect l="l" t="t" r="r" b="b"/>
              <a:pathLst>
                <a:path w="1715" h="3817" extrusionOk="0">
                  <a:moveTo>
                    <a:pt x="1400" y="1"/>
                  </a:moveTo>
                  <a:cubicBezTo>
                    <a:pt x="1398" y="1"/>
                    <a:pt x="1396" y="1"/>
                    <a:pt x="1393" y="1"/>
                  </a:cubicBezTo>
                  <a:cubicBezTo>
                    <a:pt x="1332" y="7"/>
                    <a:pt x="1284" y="62"/>
                    <a:pt x="1291" y="120"/>
                  </a:cubicBezTo>
                  <a:cubicBezTo>
                    <a:pt x="1294" y="141"/>
                    <a:pt x="1485" y="2052"/>
                    <a:pt x="1294" y="2919"/>
                  </a:cubicBezTo>
                  <a:cubicBezTo>
                    <a:pt x="1161" y="3518"/>
                    <a:pt x="572" y="3593"/>
                    <a:pt x="289" y="3593"/>
                  </a:cubicBezTo>
                  <a:cubicBezTo>
                    <a:pt x="204" y="3593"/>
                    <a:pt x="147" y="3587"/>
                    <a:pt x="137" y="3585"/>
                  </a:cubicBezTo>
                  <a:cubicBezTo>
                    <a:pt x="133" y="3585"/>
                    <a:pt x="129" y="3584"/>
                    <a:pt x="125" y="3584"/>
                  </a:cubicBezTo>
                  <a:cubicBezTo>
                    <a:pt x="68" y="3584"/>
                    <a:pt x="17" y="3624"/>
                    <a:pt x="10" y="3681"/>
                  </a:cubicBezTo>
                  <a:cubicBezTo>
                    <a:pt x="1" y="3742"/>
                    <a:pt x="45" y="3800"/>
                    <a:pt x="106" y="3807"/>
                  </a:cubicBezTo>
                  <a:cubicBezTo>
                    <a:pt x="164" y="3814"/>
                    <a:pt x="226" y="3817"/>
                    <a:pt x="294" y="3817"/>
                  </a:cubicBezTo>
                  <a:cubicBezTo>
                    <a:pt x="731" y="3817"/>
                    <a:pt x="1366" y="3646"/>
                    <a:pt x="1516" y="2967"/>
                  </a:cubicBezTo>
                  <a:cubicBezTo>
                    <a:pt x="1715" y="2066"/>
                    <a:pt x="1526" y="179"/>
                    <a:pt x="1520" y="100"/>
                  </a:cubicBezTo>
                  <a:cubicBezTo>
                    <a:pt x="1513" y="41"/>
                    <a:pt x="1459" y="1"/>
                    <a:pt x="1400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 flipH="1">
              <a:off x="7319962" y="3265258"/>
              <a:ext cx="30849" cy="50075"/>
            </a:xfrm>
            <a:custGeom>
              <a:avLst/>
              <a:gdLst/>
              <a:ahLst/>
              <a:cxnLst/>
              <a:rect l="l" t="t" r="r" b="b"/>
              <a:pathLst>
                <a:path w="775" h="1258" extrusionOk="0">
                  <a:moveTo>
                    <a:pt x="389" y="1"/>
                  </a:moveTo>
                  <a:cubicBezTo>
                    <a:pt x="174" y="1"/>
                    <a:pt x="0" y="281"/>
                    <a:pt x="0" y="629"/>
                  </a:cubicBezTo>
                  <a:cubicBezTo>
                    <a:pt x="0" y="977"/>
                    <a:pt x="174" y="1257"/>
                    <a:pt x="389" y="1257"/>
                  </a:cubicBezTo>
                  <a:cubicBezTo>
                    <a:pt x="601" y="1257"/>
                    <a:pt x="774" y="977"/>
                    <a:pt x="774" y="629"/>
                  </a:cubicBezTo>
                  <a:cubicBezTo>
                    <a:pt x="774" y="281"/>
                    <a:pt x="601" y="1"/>
                    <a:pt x="389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 flipH="1">
              <a:off x="7356512" y="3298934"/>
              <a:ext cx="418152" cy="143139"/>
            </a:xfrm>
            <a:custGeom>
              <a:avLst/>
              <a:gdLst/>
              <a:ahLst/>
              <a:cxnLst/>
              <a:rect l="l" t="t" r="r" b="b"/>
              <a:pathLst>
                <a:path w="10505" h="3596" extrusionOk="0">
                  <a:moveTo>
                    <a:pt x="8827" y="0"/>
                  </a:moveTo>
                  <a:cubicBezTo>
                    <a:pt x="3844" y="0"/>
                    <a:pt x="92" y="3365"/>
                    <a:pt x="52" y="3402"/>
                  </a:cubicBezTo>
                  <a:cubicBezTo>
                    <a:pt x="4" y="3446"/>
                    <a:pt x="1" y="3514"/>
                    <a:pt x="45" y="3562"/>
                  </a:cubicBezTo>
                  <a:cubicBezTo>
                    <a:pt x="69" y="3583"/>
                    <a:pt x="100" y="3596"/>
                    <a:pt x="130" y="3596"/>
                  </a:cubicBezTo>
                  <a:cubicBezTo>
                    <a:pt x="157" y="3596"/>
                    <a:pt x="185" y="3586"/>
                    <a:pt x="206" y="3566"/>
                  </a:cubicBezTo>
                  <a:cubicBezTo>
                    <a:pt x="246" y="3528"/>
                    <a:pt x="3931" y="225"/>
                    <a:pt x="8825" y="225"/>
                  </a:cubicBezTo>
                  <a:cubicBezTo>
                    <a:pt x="9326" y="225"/>
                    <a:pt x="9840" y="260"/>
                    <a:pt x="10365" y="336"/>
                  </a:cubicBezTo>
                  <a:cubicBezTo>
                    <a:pt x="10371" y="337"/>
                    <a:pt x="10377" y="338"/>
                    <a:pt x="10383" y="338"/>
                  </a:cubicBezTo>
                  <a:cubicBezTo>
                    <a:pt x="10440" y="338"/>
                    <a:pt x="10485" y="296"/>
                    <a:pt x="10494" y="240"/>
                  </a:cubicBezTo>
                  <a:cubicBezTo>
                    <a:pt x="10505" y="179"/>
                    <a:pt x="10460" y="125"/>
                    <a:pt x="10398" y="114"/>
                  </a:cubicBezTo>
                  <a:cubicBezTo>
                    <a:pt x="9863" y="36"/>
                    <a:pt x="9338" y="0"/>
                    <a:pt x="8827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 flipH="1">
              <a:off x="7204605" y="3317324"/>
              <a:ext cx="67430" cy="43905"/>
            </a:xfrm>
            <a:custGeom>
              <a:avLst/>
              <a:gdLst/>
              <a:ahLst/>
              <a:cxnLst/>
              <a:rect l="l" t="t" r="r" b="b"/>
              <a:pathLst>
                <a:path w="1694" h="1103" extrusionOk="0">
                  <a:moveTo>
                    <a:pt x="131" y="1"/>
                  </a:moveTo>
                  <a:cubicBezTo>
                    <a:pt x="79" y="1"/>
                    <a:pt x="32" y="32"/>
                    <a:pt x="18" y="82"/>
                  </a:cubicBezTo>
                  <a:cubicBezTo>
                    <a:pt x="0" y="140"/>
                    <a:pt x="38" y="202"/>
                    <a:pt x="96" y="219"/>
                  </a:cubicBezTo>
                  <a:cubicBezTo>
                    <a:pt x="106" y="222"/>
                    <a:pt x="1089" y="488"/>
                    <a:pt x="1469" y="1055"/>
                  </a:cubicBezTo>
                  <a:cubicBezTo>
                    <a:pt x="1492" y="1086"/>
                    <a:pt x="1527" y="1103"/>
                    <a:pt x="1564" y="1103"/>
                  </a:cubicBezTo>
                  <a:cubicBezTo>
                    <a:pt x="1588" y="1103"/>
                    <a:pt x="1609" y="1100"/>
                    <a:pt x="1629" y="1086"/>
                  </a:cubicBezTo>
                  <a:cubicBezTo>
                    <a:pt x="1680" y="1052"/>
                    <a:pt x="1694" y="983"/>
                    <a:pt x="1659" y="933"/>
                  </a:cubicBezTo>
                  <a:cubicBezTo>
                    <a:pt x="1233" y="298"/>
                    <a:pt x="202" y="17"/>
                    <a:pt x="158" y="3"/>
                  </a:cubicBezTo>
                  <a:cubicBezTo>
                    <a:pt x="149" y="2"/>
                    <a:pt x="140" y="1"/>
                    <a:pt x="131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 flipH="1">
              <a:off x="7663049" y="3302636"/>
              <a:ext cx="57677" cy="86456"/>
            </a:xfrm>
            <a:custGeom>
              <a:avLst/>
              <a:gdLst/>
              <a:ahLst/>
              <a:cxnLst/>
              <a:rect l="l" t="t" r="r" b="b"/>
              <a:pathLst>
                <a:path w="1449" h="2172" extrusionOk="0">
                  <a:moveTo>
                    <a:pt x="704" y="1"/>
                  </a:moveTo>
                  <a:lnTo>
                    <a:pt x="1" y="486"/>
                  </a:lnTo>
                  <a:cubicBezTo>
                    <a:pt x="1" y="486"/>
                    <a:pt x="15" y="1404"/>
                    <a:pt x="864" y="2172"/>
                  </a:cubicBezTo>
                  <a:lnTo>
                    <a:pt x="1449" y="1735"/>
                  </a:lnTo>
                  <a:cubicBezTo>
                    <a:pt x="1449" y="1735"/>
                    <a:pt x="745" y="963"/>
                    <a:pt x="704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 flipH="1">
              <a:off x="7658431" y="3298178"/>
              <a:ext cx="66793" cy="95293"/>
            </a:xfrm>
            <a:custGeom>
              <a:avLst/>
              <a:gdLst/>
              <a:ahLst/>
              <a:cxnLst/>
              <a:rect l="l" t="t" r="r" b="b"/>
              <a:pathLst>
                <a:path w="1678" h="2394" extrusionOk="0">
                  <a:moveTo>
                    <a:pt x="718" y="317"/>
                  </a:moveTo>
                  <a:cubicBezTo>
                    <a:pt x="814" y="1031"/>
                    <a:pt x="1223" y="1611"/>
                    <a:pt x="1398" y="1830"/>
                  </a:cubicBezTo>
                  <a:lnTo>
                    <a:pt x="984" y="2137"/>
                  </a:lnTo>
                  <a:cubicBezTo>
                    <a:pt x="366" y="1533"/>
                    <a:pt x="254" y="850"/>
                    <a:pt x="234" y="652"/>
                  </a:cubicBezTo>
                  <a:lnTo>
                    <a:pt x="718" y="317"/>
                  </a:lnTo>
                  <a:close/>
                  <a:moveTo>
                    <a:pt x="814" y="0"/>
                  </a:moveTo>
                  <a:cubicBezTo>
                    <a:pt x="791" y="0"/>
                    <a:pt x="768" y="7"/>
                    <a:pt x="749" y="21"/>
                  </a:cubicBezTo>
                  <a:lnTo>
                    <a:pt x="49" y="505"/>
                  </a:lnTo>
                  <a:cubicBezTo>
                    <a:pt x="18" y="525"/>
                    <a:pt x="1" y="560"/>
                    <a:pt x="1" y="598"/>
                  </a:cubicBezTo>
                  <a:cubicBezTo>
                    <a:pt x="1" y="639"/>
                    <a:pt x="25" y="1574"/>
                    <a:pt x="899" y="2366"/>
                  </a:cubicBezTo>
                  <a:cubicBezTo>
                    <a:pt x="919" y="2383"/>
                    <a:pt x="947" y="2393"/>
                    <a:pt x="977" y="2393"/>
                  </a:cubicBezTo>
                  <a:cubicBezTo>
                    <a:pt x="1001" y="2393"/>
                    <a:pt x="1025" y="2386"/>
                    <a:pt x="1045" y="2373"/>
                  </a:cubicBezTo>
                  <a:lnTo>
                    <a:pt x="1630" y="1935"/>
                  </a:lnTo>
                  <a:cubicBezTo>
                    <a:pt x="1657" y="1918"/>
                    <a:pt x="1674" y="1888"/>
                    <a:pt x="1674" y="1857"/>
                  </a:cubicBezTo>
                  <a:cubicBezTo>
                    <a:pt x="1677" y="1826"/>
                    <a:pt x="1667" y="1795"/>
                    <a:pt x="1647" y="1772"/>
                  </a:cubicBezTo>
                  <a:cubicBezTo>
                    <a:pt x="1639" y="1765"/>
                    <a:pt x="971" y="1017"/>
                    <a:pt x="930" y="109"/>
                  </a:cubicBezTo>
                  <a:cubicBezTo>
                    <a:pt x="930" y="68"/>
                    <a:pt x="902" y="31"/>
                    <a:pt x="865" y="13"/>
                  </a:cubicBezTo>
                  <a:cubicBezTo>
                    <a:pt x="849" y="4"/>
                    <a:pt x="831" y="0"/>
                    <a:pt x="814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 flipH="1">
              <a:off x="7460318" y="3240977"/>
              <a:ext cx="49119" cy="80884"/>
            </a:xfrm>
            <a:custGeom>
              <a:avLst/>
              <a:gdLst/>
              <a:ahLst/>
              <a:cxnLst/>
              <a:rect l="l" t="t" r="r" b="b"/>
              <a:pathLst>
                <a:path w="1234" h="2032" extrusionOk="0">
                  <a:moveTo>
                    <a:pt x="1233" y="0"/>
                  </a:moveTo>
                  <a:lnTo>
                    <a:pt x="390" y="147"/>
                  </a:lnTo>
                  <a:cubicBezTo>
                    <a:pt x="390" y="147"/>
                    <a:pt x="1" y="983"/>
                    <a:pt x="434" y="2031"/>
                  </a:cubicBezTo>
                  <a:lnTo>
                    <a:pt x="1154" y="1877"/>
                  </a:lnTo>
                  <a:cubicBezTo>
                    <a:pt x="1154" y="1877"/>
                    <a:pt x="855" y="888"/>
                    <a:pt x="123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 flipH="1">
              <a:off x="7455422" y="3236519"/>
              <a:ext cx="58752" cy="89681"/>
            </a:xfrm>
            <a:custGeom>
              <a:avLst/>
              <a:gdLst/>
              <a:ahLst/>
              <a:cxnLst/>
              <a:rect l="l" t="t" r="r" b="b"/>
              <a:pathLst>
                <a:path w="1476" h="2253" extrusionOk="0">
                  <a:moveTo>
                    <a:pt x="1178" y="256"/>
                  </a:moveTo>
                  <a:lnTo>
                    <a:pt x="1178" y="256"/>
                  </a:lnTo>
                  <a:cubicBezTo>
                    <a:pt x="953" y="941"/>
                    <a:pt x="1073" y="1634"/>
                    <a:pt x="1134" y="1907"/>
                  </a:cubicBezTo>
                  <a:lnTo>
                    <a:pt x="625" y="2013"/>
                  </a:lnTo>
                  <a:cubicBezTo>
                    <a:pt x="325" y="1211"/>
                    <a:pt x="523" y="546"/>
                    <a:pt x="591" y="358"/>
                  </a:cubicBezTo>
                  <a:lnTo>
                    <a:pt x="1178" y="256"/>
                  </a:lnTo>
                  <a:close/>
                  <a:moveTo>
                    <a:pt x="1352" y="1"/>
                  </a:moveTo>
                  <a:cubicBezTo>
                    <a:pt x="1345" y="1"/>
                    <a:pt x="1338" y="1"/>
                    <a:pt x="1332" y="3"/>
                  </a:cubicBezTo>
                  <a:lnTo>
                    <a:pt x="489" y="149"/>
                  </a:lnTo>
                  <a:cubicBezTo>
                    <a:pt x="451" y="157"/>
                    <a:pt x="421" y="177"/>
                    <a:pt x="403" y="211"/>
                  </a:cubicBezTo>
                  <a:cubicBezTo>
                    <a:pt x="386" y="248"/>
                    <a:pt x="0" y="1105"/>
                    <a:pt x="448" y="2184"/>
                  </a:cubicBezTo>
                  <a:cubicBezTo>
                    <a:pt x="465" y="2225"/>
                    <a:pt x="509" y="2252"/>
                    <a:pt x="553" y="2252"/>
                  </a:cubicBezTo>
                  <a:lnTo>
                    <a:pt x="577" y="2252"/>
                  </a:lnTo>
                  <a:lnTo>
                    <a:pt x="1298" y="2099"/>
                  </a:lnTo>
                  <a:cubicBezTo>
                    <a:pt x="1328" y="2095"/>
                    <a:pt x="1355" y="2074"/>
                    <a:pt x="1373" y="2047"/>
                  </a:cubicBezTo>
                  <a:cubicBezTo>
                    <a:pt x="1387" y="2020"/>
                    <a:pt x="1393" y="1989"/>
                    <a:pt x="1383" y="1959"/>
                  </a:cubicBezTo>
                  <a:cubicBezTo>
                    <a:pt x="1380" y="1948"/>
                    <a:pt x="1100" y="996"/>
                    <a:pt x="1458" y="153"/>
                  </a:cubicBezTo>
                  <a:cubicBezTo>
                    <a:pt x="1475" y="116"/>
                    <a:pt x="1468" y="75"/>
                    <a:pt x="1441" y="40"/>
                  </a:cubicBezTo>
                  <a:cubicBezTo>
                    <a:pt x="1421" y="15"/>
                    <a:pt x="1386" y="1"/>
                    <a:pt x="1352" y="1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 flipH="1">
              <a:off x="7960238" y="3657028"/>
              <a:ext cx="9673" cy="26669"/>
            </a:xfrm>
            <a:custGeom>
              <a:avLst/>
              <a:gdLst/>
              <a:ahLst/>
              <a:cxnLst/>
              <a:rect l="l" t="t" r="r" b="b"/>
              <a:pathLst>
                <a:path w="243" h="670" extrusionOk="0">
                  <a:moveTo>
                    <a:pt x="123" y="0"/>
                  </a:moveTo>
                  <a:cubicBezTo>
                    <a:pt x="120" y="0"/>
                    <a:pt x="116" y="0"/>
                    <a:pt x="113" y="1"/>
                  </a:cubicBezTo>
                  <a:cubicBezTo>
                    <a:pt x="48" y="4"/>
                    <a:pt x="0" y="51"/>
                    <a:pt x="0" y="117"/>
                  </a:cubicBezTo>
                  <a:cubicBezTo>
                    <a:pt x="0" y="117"/>
                    <a:pt x="3" y="270"/>
                    <a:pt x="14" y="563"/>
                  </a:cubicBezTo>
                  <a:cubicBezTo>
                    <a:pt x="14" y="622"/>
                    <a:pt x="65" y="670"/>
                    <a:pt x="126" y="670"/>
                  </a:cubicBezTo>
                  <a:lnTo>
                    <a:pt x="130" y="670"/>
                  </a:lnTo>
                  <a:cubicBezTo>
                    <a:pt x="195" y="670"/>
                    <a:pt x="243" y="615"/>
                    <a:pt x="243" y="554"/>
                  </a:cubicBezTo>
                  <a:cubicBezTo>
                    <a:pt x="233" y="267"/>
                    <a:pt x="229" y="113"/>
                    <a:pt x="229" y="113"/>
                  </a:cubicBezTo>
                  <a:cubicBezTo>
                    <a:pt x="229" y="55"/>
                    <a:pt x="180" y="0"/>
                    <a:pt x="123" y="0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 flipH="1">
              <a:off x="7790788" y="3710248"/>
              <a:ext cx="177212" cy="807206"/>
            </a:xfrm>
            <a:custGeom>
              <a:avLst/>
              <a:gdLst/>
              <a:ahLst/>
              <a:cxnLst/>
              <a:rect l="l" t="t" r="r" b="b"/>
              <a:pathLst>
                <a:path w="4452" h="20279" extrusionOk="0">
                  <a:moveTo>
                    <a:pt x="123" y="1"/>
                  </a:moveTo>
                  <a:cubicBezTo>
                    <a:pt x="120" y="1"/>
                    <a:pt x="116" y="1"/>
                    <a:pt x="113" y="1"/>
                  </a:cubicBezTo>
                  <a:cubicBezTo>
                    <a:pt x="51" y="5"/>
                    <a:pt x="0" y="56"/>
                    <a:pt x="4" y="118"/>
                  </a:cubicBezTo>
                  <a:cubicBezTo>
                    <a:pt x="21" y="384"/>
                    <a:pt x="37" y="685"/>
                    <a:pt x="58" y="1016"/>
                  </a:cubicBezTo>
                  <a:cubicBezTo>
                    <a:pt x="62" y="1074"/>
                    <a:pt x="113" y="1118"/>
                    <a:pt x="174" y="1118"/>
                  </a:cubicBezTo>
                  <a:lnTo>
                    <a:pt x="181" y="1118"/>
                  </a:lnTo>
                  <a:cubicBezTo>
                    <a:pt x="242" y="1115"/>
                    <a:pt x="290" y="1060"/>
                    <a:pt x="287" y="998"/>
                  </a:cubicBezTo>
                  <a:cubicBezTo>
                    <a:pt x="267" y="671"/>
                    <a:pt x="246" y="370"/>
                    <a:pt x="232" y="107"/>
                  </a:cubicBezTo>
                  <a:cubicBezTo>
                    <a:pt x="229" y="49"/>
                    <a:pt x="180" y="1"/>
                    <a:pt x="123" y="1"/>
                  </a:cubicBezTo>
                  <a:close/>
                  <a:moveTo>
                    <a:pt x="241" y="1786"/>
                  </a:moveTo>
                  <a:cubicBezTo>
                    <a:pt x="237" y="1786"/>
                    <a:pt x="233" y="1786"/>
                    <a:pt x="229" y="1787"/>
                  </a:cubicBezTo>
                  <a:cubicBezTo>
                    <a:pt x="168" y="1794"/>
                    <a:pt x="119" y="1845"/>
                    <a:pt x="123" y="1906"/>
                  </a:cubicBezTo>
                  <a:cubicBezTo>
                    <a:pt x="147" y="2190"/>
                    <a:pt x="174" y="2487"/>
                    <a:pt x="201" y="2801"/>
                  </a:cubicBezTo>
                  <a:cubicBezTo>
                    <a:pt x="209" y="2859"/>
                    <a:pt x="256" y="2903"/>
                    <a:pt x="314" y="2903"/>
                  </a:cubicBezTo>
                  <a:cubicBezTo>
                    <a:pt x="317" y="2903"/>
                    <a:pt x="321" y="2900"/>
                    <a:pt x="324" y="2900"/>
                  </a:cubicBezTo>
                  <a:cubicBezTo>
                    <a:pt x="390" y="2897"/>
                    <a:pt x="434" y="2842"/>
                    <a:pt x="431" y="2780"/>
                  </a:cubicBezTo>
                  <a:cubicBezTo>
                    <a:pt x="399" y="2470"/>
                    <a:pt x="376" y="2172"/>
                    <a:pt x="352" y="1889"/>
                  </a:cubicBezTo>
                  <a:cubicBezTo>
                    <a:pt x="349" y="1831"/>
                    <a:pt x="300" y="1786"/>
                    <a:pt x="241" y="1786"/>
                  </a:cubicBezTo>
                  <a:close/>
                  <a:moveTo>
                    <a:pt x="402" y="3568"/>
                  </a:moveTo>
                  <a:cubicBezTo>
                    <a:pt x="398" y="3568"/>
                    <a:pt x="394" y="3568"/>
                    <a:pt x="390" y="3568"/>
                  </a:cubicBezTo>
                  <a:cubicBezTo>
                    <a:pt x="328" y="3576"/>
                    <a:pt x="283" y="3630"/>
                    <a:pt x="290" y="3691"/>
                  </a:cubicBezTo>
                  <a:cubicBezTo>
                    <a:pt x="317" y="3978"/>
                    <a:pt x="352" y="4276"/>
                    <a:pt x="385" y="4583"/>
                  </a:cubicBezTo>
                  <a:cubicBezTo>
                    <a:pt x="393" y="4638"/>
                    <a:pt x="444" y="4682"/>
                    <a:pt x="499" y="4682"/>
                  </a:cubicBezTo>
                  <a:lnTo>
                    <a:pt x="512" y="4682"/>
                  </a:lnTo>
                  <a:cubicBezTo>
                    <a:pt x="577" y="4674"/>
                    <a:pt x="621" y="4617"/>
                    <a:pt x="615" y="4556"/>
                  </a:cubicBezTo>
                  <a:cubicBezTo>
                    <a:pt x="577" y="4252"/>
                    <a:pt x="546" y="3954"/>
                    <a:pt x="516" y="3668"/>
                  </a:cubicBezTo>
                  <a:cubicBezTo>
                    <a:pt x="509" y="3610"/>
                    <a:pt x="461" y="3568"/>
                    <a:pt x="402" y="3568"/>
                  </a:cubicBezTo>
                  <a:close/>
                  <a:moveTo>
                    <a:pt x="612" y="5346"/>
                  </a:moveTo>
                  <a:cubicBezTo>
                    <a:pt x="606" y="5346"/>
                    <a:pt x="600" y="5346"/>
                    <a:pt x="594" y="5347"/>
                  </a:cubicBezTo>
                  <a:cubicBezTo>
                    <a:pt x="533" y="5354"/>
                    <a:pt x="488" y="5409"/>
                    <a:pt x="495" y="5470"/>
                  </a:cubicBezTo>
                  <a:cubicBezTo>
                    <a:pt x="533" y="5760"/>
                    <a:pt x="570" y="6057"/>
                    <a:pt x="615" y="6358"/>
                  </a:cubicBezTo>
                  <a:cubicBezTo>
                    <a:pt x="621" y="6415"/>
                    <a:pt x="669" y="6456"/>
                    <a:pt x="727" y="6456"/>
                  </a:cubicBezTo>
                  <a:cubicBezTo>
                    <a:pt x="730" y="6456"/>
                    <a:pt x="738" y="6453"/>
                    <a:pt x="741" y="6453"/>
                  </a:cubicBezTo>
                  <a:cubicBezTo>
                    <a:pt x="806" y="6447"/>
                    <a:pt x="847" y="6388"/>
                    <a:pt x="840" y="6327"/>
                  </a:cubicBezTo>
                  <a:cubicBezTo>
                    <a:pt x="799" y="6026"/>
                    <a:pt x="758" y="5733"/>
                    <a:pt x="721" y="5443"/>
                  </a:cubicBezTo>
                  <a:cubicBezTo>
                    <a:pt x="714" y="5387"/>
                    <a:pt x="666" y="5346"/>
                    <a:pt x="612" y="5346"/>
                  </a:cubicBezTo>
                  <a:close/>
                  <a:moveTo>
                    <a:pt x="859" y="7118"/>
                  </a:moveTo>
                  <a:cubicBezTo>
                    <a:pt x="853" y="7118"/>
                    <a:pt x="846" y="7118"/>
                    <a:pt x="840" y="7119"/>
                  </a:cubicBezTo>
                  <a:cubicBezTo>
                    <a:pt x="775" y="7129"/>
                    <a:pt x="734" y="7184"/>
                    <a:pt x="741" y="7245"/>
                  </a:cubicBezTo>
                  <a:cubicBezTo>
                    <a:pt x="785" y="7535"/>
                    <a:pt x="833" y="7833"/>
                    <a:pt x="881" y="8129"/>
                  </a:cubicBezTo>
                  <a:cubicBezTo>
                    <a:pt x="891" y="8184"/>
                    <a:pt x="939" y="8225"/>
                    <a:pt x="993" y="8225"/>
                  </a:cubicBezTo>
                  <a:lnTo>
                    <a:pt x="1014" y="8225"/>
                  </a:lnTo>
                  <a:cubicBezTo>
                    <a:pt x="1075" y="8215"/>
                    <a:pt x="1116" y="8156"/>
                    <a:pt x="1106" y="8095"/>
                  </a:cubicBezTo>
                  <a:cubicBezTo>
                    <a:pt x="1058" y="7798"/>
                    <a:pt x="1011" y="7501"/>
                    <a:pt x="970" y="7211"/>
                  </a:cubicBezTo>
                  <a:cubicBezTo>
                    <a:pt x="960" y="7159"/>
                    <a:pt x="913" y="7118"/>
                    <a:pt x="859" y="7118"/>
                  </a:cubicBezTo>
                  <a:close/>
                  <a:moveTo>
                    <a:pt x="1146" y="8882"/>
                  </a:moveTo>
                  <a:cubicBezTo>
                    <a:pt x="1140" y="8882"/>
                    <a:pt x="1133" y="8883"/>
                    <a:pt x="1127" y="8884"/>
                  </a:cubicBezTo>
                  <a:cubicBezTo>
                    <a:pt x="1065" y="8894"/>
                    <a:pt x="1020" y="8952"/>
                    <a:pt x="1034" y="9013"/>
                  </a:cubicBezTo>
                  <a:cubicBezTo>
                    <a:pt x="1086" y="9303"/>
                    <a:pt x="1140" y="9597"/>
                    <a:pt x="1195" y="9894"/>
                  </a:cubicBezTo>
                  <a:cubicBezTo>
                    <a:pt x="1205" y="9949"/>
                    <a:pt x="1253" y="9987"/>
                    <a:pt x="1307" y="9987"/>
                  </a:cubicBezTo>
                  <a:cubicBezTo>
                    <a:pt x="1315" y="9987"/>
                    <a:pt x="1321" y="9987"/>
                    <a:pt x="1328" y="9983"/>
                  </a:cubicBezTo>
                  <a:cubicBezTo>
                    <a:pt x="1389" y="9973"/>
                    <a:pt x="1430" y="9915"/>
                    <a:pt x="1420" y="9853"/>
                  </a:cubicBezTo>
                  <a:cubicBezTo>
                    <a:pt x="1362" y="9560"/>
                    <a:pt x="1311" y="9266"/>
                    <a:pt x="1260" y="8976"/>
                  </a:cubicBezTo>
                  <a:cubicBezTo>
                    <a:pt x="1247" y="8921"/>
                    <a:pt x="1200" y="8882"/>
                    <a:pt x="1146" y="8882"/>
                  </a:cubicBezTo>
                  <a:close/>
                  <a:moveTo>
                    <a:pt x="1480" y="10640"/>
                  </a:moveTo>
                  <a:cubicBezTo>
                    <a:pt x="1473" y="10640"/>
                    <a:pt x="1465" y="10641"/>
                    <a:pt x="1458" y="10642"/>
                  </a:cubicBezTo>
                  <a:cubicBezTo>
                    <a:pt x="1396" y="10655"/>
                    <a:pt x="1356" y="10713"/>
                    <a:pt x="1369" y="10775"/>
                  </a:cubicBezTo>
                  <a:cubicBezTo>
                    <a:pt x="1427" y="11065"/>
                    <a:pt x="1492" y="11356"/>
                    <a:pt x="1557" y="11652"/>
                  </a:cubicBezTo>
                  <a:cubicBezTo>
                    <a:pt x="1567" y="11704"/>
                    <a:pt x="1614" y="11737"/>
                    <a:pt x="1666" y="11737"/>
                  </a:cubicBezTo>
                  <a:lnTo>
                    <a:pt x="1690" y="11737"/>
                  </a:lnTo>
                  <a:cubicBezTo>
                    <a:pt x="1751" y="11724"/>
                    <a:pt x="1792" y="11666"/>
                    <a:pt x="1778" y="11605"/>
                  </a:cubicBezTo>
                  <a:cubicBezTo>
                    <a:pt x="1714" y="11311"/>
                    <a:pt x="1652" y="11021"/>
                    <a:pt x="1594" y="10731"/>
                  </a:cubicBezTo>
                  <a:cubicBezTo>
                    <a:pt x="1582" y="10676"/>
                    <a:pt x="1535" y="10640"/>
                    <a:pt x="1480" y="10640"/>
                  </a:cubicBezTo>
                  <a:close/>
                  <a:moveTo>
                    <a:pt x="1865" y="12390"/>
                  </a:moveTo>
                  <a:cubicBezTo>
                    <a:pt x="1856" y="12390"/>
                    <a:pt x="1848" y="12391"/>
                    <a:pt x="1840" y="12393"/>
                  </a:cubicBezTo>
                  <a:cubicBezTo>
                    <a:pt x="1778" y="12407"/>
                    <a:pt x="1741" y="12465"/>
                    <a:pt x="1754" y="12526"/>
                  </a:cubicBezTo>
                  <a:cubicBezTo>
                    <a:pt x="1823" y="12816"/>
                    <a:pt x="1891" y="13106"/>
                    <a:pt x="1967" y="13396"/>
                  </a:cubicBezTo>
                  <a:cubicBezTo>
                    <a:pt x="1980" y="13448"/>
                    <a:pt x="2024" y="13482"/>
                    <a:pt x="2076" y="13482"/>
                  </a:cubicBezTo>
                  <a:cubicBezTo>
                    <a:pt x="2085" y="13482"/>
                    <a:pt x="2096" y="13482"/>
                    <a:pt x="2103" y="13478"/>
                  </a:cubicBezTo>
                  <a:cubicBezTo>
                    <a:pt x="2164" y="13465"/>
                    <a:pt x="2202" y="13404"/>
                    <a:pt x="2188" y="13346"/>
                  </a:cubicBezTo>
                  <a:cubicBezTo>
                    <a:pt x="2117" y="13052"/>
                    <a:pt x="2045" y="12765"/>
                    <a:pt x="1977" y="12475"/>
                  </a:cubicBezTo>
                  <a:cubicBezTo>
                    <a:pt x="1964" y="12425"/>
                    <a:pt x="1917" y="12390"/>
                    <a:pt x="1865" y="12390"/>
                  </a:cubicBezTo>
                  <a:close/>
                  <a:moveTo>
                    <a:pt x="2306" y="14126"/>
                  </a:moveTo>
                  <a:cubicBezTo>
                    <a:pt x="2295" y="14126"/>
                    <a:pt x="2285" y="14127"/>
                    <a:pt x="2274" y="14130"/>
                  </a:cubicBezTo>
                  <a:cubicBezTo>
                    <a:pt x="2212" y="14144"/>
                    <a:pt x="2175" y="14206"/>
                    <a:pt x="2192" y="14264"/>
                  </a:cubicBezTo>
                  <a:cubicBezTo>
                    <a:pt x="2270" y="14554"/>
                    <a:pt x="2348" y="14841"/>
                    <a:pt x="2430" y="15131"/>
                  </a:cubicBezTo>
                  <a:cubicBezTo>
                    <a:pt x="2444" y="15178"/>
                    <a:pt x="2492" y="15213"/>
                    <a:pt x="2543" y="15213"/>
                  </a:cubicBezTo>
                  <a:cubicBezTo>
                    <a:pt x="2553" y="15213"/>
                    <a:pt x="2564" y="15209"/>
                    <a:pt x="2574" y="15206"/>
                  </a:cubicBezTo>
                  <a:cubicBezTo>
                    <a:pt x="2632" y="15189"/>
                    <a:pt x="2670" y="15128"/>
                    <a:pt x="2652" y="15069"/>
                  </a:cubicBezTo>
                  <a:cubicBezTo>
                    <a:pt x="2570" y="14783"/>
                    <a:pt x="2489" y="14496"/>
                    <a:pt x="2413" y="14209"/>
                  </a:cubicBezTo>
                  <a:cubicBezTo>
                    <a:pt x="2400" y="14158"/>
                    <a:pt x="2355" y="14126"/>
                    <a:pt x="2306" y="14126"/>
                  </a:cubicBezTo>
                  <a:close/>
                  <a:moveTo>
                    <a:pt x="2795" y="15846"/>
                  </a:moveTo>
                  <a:cubicBezTo>
                    <a:pt x="2784" y="15846"/>
                    <a:pt x="2773" y="15848"/>
                    <a:pt x="2761" y="15851"/>
                  </a:cubicBezTo>
                  <a:cubicBezTo>
                    <a:pt x="2704" y="15868"/>
                    <a:pt x="2670" y="15930"/>
                    <a:pt x="2687" y="15988"/>
                  </a:cubicBezTo>
                  <a:cubicBezTo>
                    <a:pt x="2775" y="16275"/>
                    <a:pt x="2864" y="16561"/>
                    <a:pt x="2956" y="16845"/>
                  </a:cubicBezTo>
                  <a:cubicBezTo>
                    <a:pt x="2974" y="16892"/>
                    <a:pt x="3018" y="16923"/>
                    <a:pt x="3065" y="16923"/>
                  </a:cubicBezTo>
                  <a:cubicBezTo>
                    <a:pt x="3076" y="16923"/>
                    <a:pt x="3089" y="16919"/>
                    <a:pt x="3100" y="16916"/>
                  </a:cubicBezTo>
                  <a:cubicBezTo>
                    <a:pt x="3161" y="16899"/>
                    <a:pt x="3196" y="16834"/>
                    <a:pt x="3175" y="16776"/>
                  </a:cubicBezTo>
                  <a:cubicBezTo>
                    <a:pt x="3083" y="16492"/>
                    <a:pt x="2994" y="16210"/>
                    <a:pt x="2905" y="15926"/>
                  </a:cubicBezTo>
                  <a:cubicBezTo>
                    <a:pt x="2891" y="15876"/>
                    <a:pt x="2845" y="15846"/>
                    <a:pt x="2795" y="15846"/>
                  </a:cubicBezTo>
                  <a:close/>
                  <a:moveTo>
                    <a:pt x="3353" y="17548"/>
                  </a:moveTo>
                  <a:cubicBezTo>
                    <a:pt x="3340" y="17548"/>
                    <a:pt x="3327" y="17550"/>
                    <a:pt x="3314" y="17554"/>
                  </a:cubicBezTo>
                  <a:cubicBezTo>
                    <a:pt x="3257" y="17571"/>
                    <a:pt x="3223" y="17636"/>
                    <a:pt x="3243" y="17694"/>
                  </a:cubicBezTo>
                  <a:cubicBezTo>
                    <a:pt x="3342" y="17978"/>
                    <a:pt x="3445" y="18258"/>
                    <a:pt x="3550" y="18541"/>
                  </a:cubicBezTo>
                  <a:cubicBezTo>
                    <a:pt x="3568" y="18586"/>
                    <a:pt x="3612" y="18613"/>
                    <a:pt x="3656" y="18613"/>
                  </a:cubicBezTo>
                  <a:cubicBezTo>
                    <a:pt x="3670" y="18613"/>
                    <a:pt x="3683" y="18613"/>
                    <a:pt x="3697" y="18606"/>
                  </a:cubicBezTo>
                  <a:cubicBezTo>
                    <a:pt x="3755" y="18586"/>
                    <a:pt x="3785" y="18520"/>
                    <a:pt x="3765" y="18463"/>
                  </a:cubicBezTo>
                  <a:cubicBezTo>
                    <a:pt x="3659" y="18186"/>
                    <a:pt x="3560" y="17902"/>
                    <a:pt x="3462" y="17623"/>
                  </a:cubicBezTo>
                  <a:cubicBezTo>
                    <a:pt x="3446" y="17577"/>
                    <a:pt x="3401" y="17548"/>
                    <a:pt x="3353" y="17548"/>
                  </a:cubicBezTo>
                  <a:close/>
                  <a:moveTo>
                    <a:pt x="3979" y="19227"/>
                  </a:moveTo>
                  <a:cubicBezTo>
                    <a:pt x="3966" y="19227"/>
                    <a:pt x="3952" y="19229"/>
                    <a:pt x="3939" y="19234"/>
                  </a:cubicBezTo>
                  <a:cubicBezTo>
                    <a:pt x="3881" y="19257"/>
                    <a:pt x="3851" y="19323"/>
                    <a:pt x="3875" y="19380"/>
                  </a:cubicBezTo>
                  <a:cubicBezTo>
                    <a:pt x="3984" y="19657"/>
                    <a:pt x="4100" y="19937"/>
                    <a:pt x="4216" y="20210"/>
                  </a:cubicBezTo>
                  <a:cubicBezTo>
                    <a:pt x="4236" y="20255"/>
                    <a:pt x="4277" y="20278"/>
                    <a:pt x="4322" y="20278"/>
                  </a:cubicBezTo>
                  <a:cubicBezTo>
                    <a:pt x="4338" y="20278"/>
                    <a:pt x="4352" y="20278"/>
                    <a:pt x="4366" y="20272"/>
                  </a:cubicBezTo>
                  <a:cubicBezTo>
                    <a:pt x="4424" y="20248"/>
                    <a:pt x="4452" y="20183"/>
                    <a:pt x="4428" y="20125"/>
                  </a:cubicBezTo>
                  <a:cubicBezTo>
                    <a:pt x="4311" y="19851"/>
                    <a:pt x="4199" y="19575"/>
                    <a:pt x="4086" y="19298"/>
                  </a:cubicBezTo>
                  <a:cubicBezTo>
                    <a:pt x="4068" y="19254"/>
                    <a:pt x="4024" y="19227"/>
                    <a:pt x="3979" y="19227"/>
                  </a:cubicBezTo>
                  <a:close/>
                </a:path>
              </a:pathLst>
            </a:custGeom>
            <a:solidFill>
              <a:srgbClr val="081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 flipH="1">
              <a:off x="7768892" y="4540917"/>
              <a:ext cx="17992" cy="25077"/>
            </a:xfrm>
            <a:custGeom>
              <a:avLst/>
              <a:gdLst/>
              <a:ahLst/>
              <a:cxnLst/>
              <a:rect l="l" t="t" r="r" b="b"/>
              <a:pathLst>
                <a:path w="452" h="630" extrusionOk="0">
                  <a:moveTo>
                    <a:pt x="134" y="1"/>
                  </a:moveTo>
                  <a:cubicBezTo>
                    <a:pt x="118" y="1"/>
                    <a:pt x="102" y="4"/>
                    <a:pt x="86" y="12"/>
                  </a:cubicBezTo>
                  <a:cubicBezTo>
                    <a:pt x="28" y="35"/>
                    <a:pt x="1" y="103"/>
                    <a:pt x="28" y="158"/>
                  </a:cubicBezTo>
                  <a:cubicBezTo>
                    <a:pt x="89" y="294"/>
                    <a:pt x="154" y="431"/>
                    <a:pt x="219" y="565"/>
                  </a:cubicBezTo>
                  <a:cubicBezTo>
                    <a:pt x="236" y="606"/>
                    <a:pt x="277" y="629"/>
                    <a:pt x="321" y="629"/>
                  </a:cubicBezTo>
                  <a:cubicBezTo>
                    <a:pt x="338" y="629"/>
                    <a:pt x="352" y="626"/>
                    <a:pt x="369" y="619"/>
                  </a:cubicBezTo>
                  <a:cubicBezTo>
                    <a:pt x="427" y="595"/>
                    <a:pt x="451" y="527"/>
                    <a:pt x="423" y="472"/>
                  </a:cubicBezTo>
                  <a:cubicBezTo>
                    <a:pt x="362" y="339"/>
                    <a:pt x="297" y="203"/>
                    <a:pt x="236" y="66"/>
                  </a:cubicBezTo>
                  <a:cubicBezTo>
                    <a:pt x="218" y="26"/>
                    <a:pt x="177" y="1"/>
                    <a:pt x="134" y="1"/>
                  </a:cubicBezTo>
                  <a:close/>
                </a:path>
              </a:pathLst>
            </a:custGeom>
            <a:solidFill>
              <a:srgbClr val="859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 flipH="1">
              <a:off x="7260934" y="2688829"/>
              <a:ext cx="238591" cy="197154"/>
            </a:xfrm>
            <a:custGeom>
              <a:avLst/>
              <a:gdLst/>
              <a:ahLst/>
              <a:cxnLst/>
              <a:rect l="l" t="t" r="r" b="b"/>
              <a:pathLst>
                <a:path w="5994" h="4953" extrusionOk="0">
                  <a:moveTo>
                    <a:pt x="3526" y="1"/>
                  </a:moveTo>
                  <a:cubicBezTo>
                    <a:pt x="928" y="1"/>
                    <a:pt x="1" y="4050"/>
                    <a:pt x="1934" y="4801"/>
                  </a:cubicBezTo>
                  <a:cubicBezTo>
                    <a:pt x="2201" y="4905"/>
                    <a:pt x="2455" y="4952"/>
                    <a:pt x="2695" y="4952"/>
                  </a:cubicBezTo>
                  <a:cubicBezTo>
                    <a:pt x="4992" y="4952"/>
                    <a:pt x="5994" y="636"/>
                    <a:pt x="4278" y="108"/>
                  </a:cubicBezTo>
                  <a:cubicBezTo>
                    <a:pt x="4014" y="34"/>
                    <a:pt x="3763" y="1"/>
                    <a:pt x="3526" y="1"/>
                  </a:cubicBezTo>
                  <a:close/>
                </a:path>
              </a:pathLst>
            </a:custGeom>
            <a:solidFill>
              <a:srgbClr val="CF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 flipH="1">
              <a:off x="7339547" y="2734049"/>
              <a:ext cx="79650" cy="98000"/>
            </a:xfrm>
            <a:custGeom>
              <a:avLst/>
              <a:gdLst/>
              <a:ahLst/>
              <a:cxnLst/>
              <a:rect l="l" t="t" r="r" b="b"/>
              <a:pathLst>
                <a:path w="2001" h="2462" extrusionOk="0">
                  <a:moveTo>
                    <a:pt x="1358" y="0"/>
                  </a:moveTo>
                  <a:cubicBezTo>
                    <a:pt x="998" y="0"/>
                    <a:pt x="560" y="369"/>
                    <a:pt x="305" y="924"/>
                  </a:cubicBezTo>
                  <a:cubicBezTo>
                    <a:pt x="1" y="1583"/>
                    <a:pt x="66" y="2252"/>
                    <a:pt x="451" y="2422"/>
                  </a:cubicBezTo>
                  <a:cubicBezTo>
                    <a:pt x="511" y="2449"/>
                    <a:pt x="576" y="2462"/>
                    <a:pt x="643" y="2462"/>
                  </a:cubicBezTo>
                  <a:cubicBezTo>
                    <a:pt x="1003" y="2462"/>
                    <a:pt x="1441" y="2094"/>
                    <a:pt x="1698" y="1538"/>
                  </a:cubicBezTo>
                  <a:cubicBezTo>
                    <a:pt x="2001" y="880"/>
                    <a:pt x="1936" y="207"/>
                    <a:pt x="1550" y="40"/>
                  </a:cubicBezTo>
                  <a:cubicBezTo>
                    <a:pt x="1490" y="13"/>
                    <a:pt x="1425" y="0"/>
                    <a:pt x="1358" y="0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 flipH="1">
              <a:off x="7274466" y="2694561"/>
              <a:ext cx="148114" cy="195124"/>
            </a:xfrm>
            <a:custGeom>
              <a:avLst/>
              <a:gdLst/>
              <a:ahLst/>
              <a:cxnLst/>
              <a:rect l="l" t="t" r="r" b="b"/>
              <a:pathLst>
                <a:path w="3721" h="4902" extrusionOk="0">
                  <a:moveTo>
                    <a:pt x="2451" y="0"/>
                  </a:moveTo>
                  <a:cubicBezTo>
                    <a:pt x="2451" y="1"/>
                    <a:pt x="3663" y="1012"/>
                    <a:pt x="2772" y="3131"/>
                  </a:cubicBezTo>
                  <a:cubicBezTo>
                    <a:pt x="2197" y="4498"/>
                    <a:pt x="987" y="4683"/>
                    <a:pt x="374" y="4683"/>
                  </a:cubicBezTo>
                  <a:cubicBezTo>
                    <a:pt x="146" y="4683"/>
                    <a:pt x="1" y="4657"/>
                    <a:pt x="1" y="4657"/>
                  </a:cubicBezTo>
                  <a:lnTo>
                    <a:pt x="1" y="4657"/>
                  </a:lnTo>
                  <a:cubicBezTo>
                    <a:pt x="325" y="4827"/>
                    <a:pt x="634" y="4902"/>
                    <a:pt x="924" y="4902"/>
                  </a:cubicBezTo>
                  <a:cubicBezTo>
                    <a:pt x="1992" y="4902"/>
                    <a:pt x="2806" y="3892"/>
                    <a:pt x="3209" y="2913"/>
                  </a:cubicBezTo>
                  <a:cubicBezTo>
                    <a:pt x="3721" y="1670"/>
                    <a:pt x="3506" y="373"/>
                    <a:pt x="2451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 flipH="1">
              <a:off x="7071456" y="2211915"/>
              <a:ext cx="136292" cy="194885"/>
            </a:xfrm>
            <a:custGeom>
              <a:avLst/>
              <a:gdLst/>
              <a:ahLst/>
              <a:cxnLst/>
              <a:rect l="l" t="t" r="r" b="b"/>
              <a:pathLst>
                <a:path w="3424" h="4896" extrusionOk="0">
                  <a:moveTo>
                    <a:pt x="3219" y="0"/>
                  </a:moveTo>
                  <a:lnTo>
                    <a:pt x="0" y="4623"/>
                  </a:lnTo>
                  <a:lnTo>
                    <a:pt x="519" y="4895"/>
                  </a:lnTo>
                  <a:lnTo>
                    <a:pt x="3424" y="80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 flipH="1">
              <a:off x="7118605" y="1854100"/>
              <a:ext cx="1017336" cy="708489"/>
            </a:xfrm>
            <a:custGeom>
              <a:avLst/>
              <a:gdLst/>
              <a:ahLst/>
              <a:cxnLst/>
              <a:rect l="l" t="t" r="r" b="b"/>
              <a:pathLst>
                <a:path w="25558" h="17799" extrusionOk="0">
                  <a:moveTo>
                    <a:pt x="13637" y="0"/>
                  </a:moveTo>
                  <a:cubicBezTo>
                    <a:pt x="9901" y="0"/>
                    <a:pt x="5868" y="1293"/>
                    <a:pt x="2891" y="5320"/>
                  </a:cubicBezTo>
                  <a:cubicBezTo>
                    <a:pt x="0" y="9235"/>
                    <a:pt x="3208" y="14387"/>
                    <a:pt x="3550" y="15288"/>
                  </a:cubicBezTo>
                  <a:cubicBezTo>
                    <a:pt x="4236" y="17092"/>
                    <a:pt x="5648" y="17799"/>
                    <a:pt x="7438" y="17799"/>
                  </a:cubicBezTo>
                  <a:cubicBezTo>
                    <a:pt x="13890" y="17799"/>
                    <a:pt x="25254" y="8621"/>
                    <a:pt x="25254" y="8621"/>
                  </a:cubicBezTo>
                  <a:cubicBezTo>
                    <a:pt x="25254" y="8621"/>
                    <a:pt x="25557" y="3702"/>
                    <a:pt x="21191" y="1674"/>
                  </a:cubicBezTo>
                  <a:cubicBezTo>
                    <a:pt x="19280" y="786"/>
                    <a:pt x="16549" y="0"/>
                    <a:pt x="13637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 flipH="1">
              <a:off x="6993675" y="3227841"/>
              <a:ext cx="116509" cy="124868"/>
            </a:xfrm>
            <a:custGeom>
              <a:avLst/>
              <a:gdLst/>
              <a:ahLst/>
              <a:cxnLst/>
              <a:rect l="l" t="t" r="r" b="b"/>
              <a:pathLst>
                <a:path w="2927" h="3137" extrusionOk="0">
                  <a:moveTo>
                    <a:pt x="1742" y="1"/>
                  </a:moveTo>
                  <a:cubicBezTo>
                    <a:pt x="1552" y="1"/>
                    <a:pt x="1340" y="36"/>
                    <a:pt x="1113" y="108"/>
                  </a:cubicBezTo>
                  <a:cubicBezTo>
                    <a:pt x="1113" y="108"/>
                    <a:pt x="1373" y="551"/>
                    <a:pt x="1113" y="1112"/>
                  </a:cubicBezTo>
                  <a:cubicBezTo>
                    <a:pt x="857" y="1668"/>
                    <a:pt x="0" y="2590"/>
                    <a:pt x="543" y="3009"/>
                  </a:cubicBezTo>
                  <a:cubicBezTo>
                    <a:pt x="655" y="3095"/>
                    <a:pt x="783" y="3136"/>
                    <a:pt x="920" y="3136"/>
                  </a:cubicBezTo>
                  <a:cubicBezTo>
                    <a:pt x="1446" y="3136"/>
                    <a:pt x="2106" y="2531"/>
                    <a:pt x="2512" y="1559"/>
                  </a:cubicBezTo>
                  <a:cubicBezTo>
                    <a:pt x="2926" y="574"/>
                    <a:pt x="2512" y="1"/>
                    <a:pt x="1742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 flipH="1">
              <a:off x="7027112" y="3205709"/>
              <a:ext cx="116509" cy="124868"/>
            </a:xfrm>
            <a:custGeom>
              <a:avLst/>
              <a:gdLst/>
              <a:ahLst/>
              <a:cxnLst/>
              <a:rect l="l" t="t" r="r" b="b"/>
              <a:pathLst>
                <a:path w="2927" h="3137" extrusionOk="0">
                  <a:moveTo>
                    <a:pt x="1743" y="1"/>
                  </a:moveTo>
                  <a:cubicBezTo>
                    <a:pt x="1552" y="1"/>
                    <a:pt x="1340" y="36"/>
                    <a:pt x="1113" y="108"/>
                  </a:cubicBezTo>
                  <a:cubicBezTo>
                    <a:pt x="1113" y="108"/>
                    <a:pt x="1370" y="551"/>
                    <a:pt x="1113" y="1112"/>
                  </a:cubicBezTo>
                  <a:cubicBezTo>
                    <a:pt x="858" y="1668"/>
                    <a:pt x="1" y="2590"/>
                    <a:pt x="543" y="3009"/>
                  </a:cubicBezTo>
                  <a:cubicBezTo>
                    <a:pt x="655" y="3095"/>
                    <a:pt x="783" y="3136"/>
                    <a:pt x="920" y="3136"/>
                  </a:cubicBezTo>
                  <a:cubicBezTo>
                    <a:pt x="1446" y="3136"/>
                    <a:pt x="2106" y="2531"/>
                    <a:pt x="2513" y="1558"/>
                  </a:cubicBezTo>
                  <a:cubicBezTo>
                    <a:pt x="2926" y="573"/>
                    <a:pt x="2512" y="1"/>
                    <a:pt x="1743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 flipH="1">
              <a:off x="7060032" y="3173506"/>
              <a:ext cx="116469" cy="124868"/>
            </a:xfrm>
            <a:custGeom>
              <a:avLst/>
              <a:gdLst/>
              <a:ahLst/>
              <a:cxnLst/>
              <a:rect l="l" t="t" r="r" b="b"/>
              <a:pathLst>
                <a:path w="2926" h="3137" extrusionOk="0">
                  <a:moveTo>
                    <a:pt x="1742" y="0"/>
                  </a:moveTo>
                  <a:cubicBezTo>
                    <a:pt x="1552" y="0"/>
                    <a:pt x="1340" y="35"/>
                    <a:pt x="1113" y="108"/>
                  </a:cubicBezTo>
                  <a:cubicBezTo>
                    <a:pt x="1113" y="108"/>
                    <a:pt x="1369" y="552"/>
                    <a:pt x="1113" y="1111"/>
                  </a:cubicBezTo>
                  <a:cubicBezTo>
                    <a:pt x="857" y="1667"/>
                    <a:pt x="0" y="2589"/>
                    <a:pt x="543" y="3009"/>
                  </a:cubicBezTo>
                  <a:cubicBezTo>
                    <a:pt x="655" y="3095"/>
                    <a:pt x="783" y="3136"/>
                    <a:pt x="919" y="3136"/>
                  </a:cubicBezTo>
                  <a:cubicBezTo>
                    <a:pt x="1445" y="3136"/>
                    <a:pt x="2104" y="2531"/>
                    <a:pt x="2513" y="1558"/>
                  </a:cubicBezTo>
                  <a:cubicBezTo>
                    <a:pt x="2926" y="573"/>
                    <a:pt x="2512" y="0"/>
                    <a:pt x="1742" y="0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 flipH="1">
              <a:off x="7559120" y="4528617"/>
              <a:ext cx="259966" cy="238432"/>
            </a:xfrm>
            <a:custGeom>
              <a:avLst/>
              <a:gdLst/>
              <a:ahLst/>
              <a:cxnLst/>
              <a:rect l="l" t="t" r="r" b="b"/>
              <a:pathLst>
                <a:path w="6531" h="5990" extrusionOk="0">
                  <a:moveTo>
                    <a:pt x="3341" y="1"/>
                  </a:moveTo>
                  <a:cubicBezTo>
                    <a:pt x="2593" y="1"/>
                    <a:pt x="1649" y="259"/>
                    <a:pt x="1649" y="259"/>
                  </a:cubicBezTo>
                  <a:cubicBezTo>
                    <a:pt x="520" y="477"/>
                    <a:pt x="676" y="771"/>
                    <a:pt x="676" y="1819"/>
                  </a:cubicBezTo>
                  <a:cubicBezTo>
                    <a:pt x="676" y="2867"/>
                    <a:pt x="151" y="4451"/>
                    <a:pt x="76" y="5158"/>
                  </a:cubicBezTo>
                  <a:cubicBezTo>
                    <a:pt x="0" y="5864"/>
                    <a:pt x="977" y="5990"/>
                    <a:pt x="977" y="5990"/>
                  </a:cubicBezTo>
                  <a:lnTo>
                    <a:pt x="6531" y="5024"/>
                  </a:lnTo>
                  <a:cubicBezTo>
                    <a:pt x="6398" y="4058"/>
                    <a:pt x="4967" y="2283"/>
                    <a:pt x="4561" y="1655"/>
                  </a:cubicBezTo>
                  <a:cubicBezTo>
                    <a:pt x="4155" y="1024"/>
                    <a:pt x="4643" y="430"/>
                    <a:pt x="3994" y="112"/>
                  </a:cubicBezTo>
                  <a:cubicBezTo>
                    <a:pt x="3829" y="31"/>
                    <a:pt x="3596" y="1"/>
                    <a:pt x="3341" y="1"/>
                  </a:cubicBezTo>
                  <a:close/>
                </a:path>
              </a:pathLst>
            </a:custGeom>
            <a:solidFill>
              <a:srgbClr val="80AF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 flipH="1">
              <a:off x="7638051" y="4596885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3" y="1"/>
                  </a:moveTo>
                  <a:cubicBezTo>
                    <a:pt x="1084" y="1"/>
                    <a:pt x="659" y="69"/>
                    <a:pt x="164" y="302"/>
                  </a:cubicBezTo>
                  <a:cubicBezTo>
                    <a:pt x="48" y="356"/>
                    <a:pt x="0" y="490"/>
                    <a:pt x="55" y="599"/>
                  </a:cubicBezTo>
                  <a:cubicBezTo>
                    <a:pt x="96" y="681"/>
                    <a:pt x="178" y="725"/>
                    <a:pt x="263" y="725"/>
                  </a:cubicBezTo>
                  <a:cubicBezTo>
                    <a:pt x="294" y="725"/>
                    <a:pt x="328" y="719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1" y="533"/>
                    <a:pt x="1957" y="541"/>
                  </a:cubicBezTo>
                  <a:cubicBezTo>
                    <a:pt x="1990" y="557"/>
                    <a:pt x="2024" y="564"/>
                    <a:pt x="2059" y="564"/>
                  </a:cubicBezTo>
                  <a:cubicBezTo>
                    <a:pt x="2142" y="564"/>
                    <a:pt x="2222" y="519"/>
                    <a:pt x="2260" y="442"/>
                  </a:cubicBezTo>
                  <a:cubicBezTo>
                    <a:pt x="2318" y="333"/>
                    <a:pt x="2274" y="196"/>
                    <a:pt x="2162" y="142"/>
                  </a:cubicBezTo>
                  <a:cubicBezTo>
                    <a:pt x="2142" y="132"/>
                    <a:pt x="1869" y="1"/>
                    <a:pt x="1413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 flipH="1">
              <a:off x="7646212" y="4574474"/>
              <a:ext cx="92308" cy="28898"/>
            </a:xfrm>
            <a:custGeom>
              <a:avLst/>
              <a:gdLst/>
              <a:ahLst/>
              <a:cxnLst/>
              <a:rect l="l" t="t" r="r" b="b"/>
              <a:pathLst>
                <a:path w="2319" h="726" extrusionOk="0">
                  <a:moveTo>
                    <a:pt x="1415" y="1"/>
                  </a:moveTo>
                  <a:cubicBezTo>
                    <a:pt x="1085" y="1"/>
                    <a:pt x="660" y="69"/>
                    <a:pt x="164" y="302"/>
                  </a:cubicBezTo>
                  <a:cubicBezTo>
                    <a:pt x="52" y="357"/>
                    <a:pt x="1" y="489"/>
                    <a:pt x="56" y="598"/>
                  </a:cubicBezTo>
                  <a:cubicBezTo>
                    <a:pt x="96" y="680"/>
                    <a:pt x="178" y="725"/>
                    <a:pt x="264" y="725"/>
                  </a:cubicBezTo>
                  <a:cubicBezTo>
                    <a:pt x="298" y="725"/>
                    <a:pt x="328" y="718"/>
                    <a:pt x="363" y="705"/>
                  </a:cubicBezTo>
                  <a:cubicBezTo>
                    <a:pt x="792" y="503"/>
                    <a:pt x="1150" y="446"/>
                    <a:pt x="1418" y="446"/>
                  </a:cubicBezTo>
                  <a:cubicBezTo>
                    <a:pt x="1749" y="446"/>
                    <a:pt x="1942" y="533"/>
                    <a:pt x="1957" y="541"/>
                  </a:cubicBezTo>
                  <a:cubicBezTo>
                    <a:pt x="1989" y="557"/>
                    <a:pt x="2024" y="564"/>
                    <a:pt x="2058" y="564"/>
                  </a:cubicBezTo>
                  <a:cubicBezTo>
                    <a:pt x="2142" y="564"/>
                    <a:pt x="2223" y="519"/>
                    <a:pt x="2264" y="442"/>
                  </a:cubicBezTo>
                  <a:cubicBezTo>
                    <a:pt x="2318" y="332"/>
                    <a:pt x="2274" y="199"/>
                    <a:pt x="2162" y="141"/>
                  </a:cubicBezTo>
                  <a:cubicBezTo>
                    <a:pt x="2142" y="131"/>
                    <a:pt x="1870" y="1"/>
                    <a:pt x="1415" y="1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 flipH="1">
              <a:off x="7553666" y="4638760"/>
              <a:ext cx="226570" cy="128292"/>
            </a:xfrm>
            <a:custGeom>
              <a:avLst/>
              <a:gdLst/>
              <a:ahLst/>
              <a:cxnLst/>
              <a:rect l="l" t="t" r="r" b="b"/>
              <a:pathLst>
                <a:path w="5692" h="3223" extrusionOk="0">
                  <a:moveTo>
                    <a:pt x="2906" y="0"/>
                  </a:moveTo>
                  <a:cubicBezTo>
                    <a:pt x="2885" y="0"/>
                    <a:pt x="2865" y="0"/>
                    <a:pt x="2844" y="1"/>
                  </a:cubicBezTo>
                  <a:cubicBezTo>
                    <a:pt x="1" y="52"/>
                    <a:pt x="1" y="3223"/>
                    <a:pt x="1" y="3223"/>
                  </a:cubicBezTo>
                  <a:lnTo>
                    <a:pt x="5691" y="3223"/>
                  </a:lnTo>
                  <a:cubicBezTo>
                    <a:pt x="5691" y="3223"/>
                    <a:pt x="5691" y="0"/>
                    <a:pt x="2906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 flipH="1">
              <a:off x="7545268" y="4746634"/>
              <a:ext cx="278157" cy="50473"/>
            </a:xfrm>
            <a:custGeom>
              <a:avLst/>
              <a:gdLst/>
              <a:ahLst/>
              <a:cxnLst/>
              <a:rect l="l" t="t" r="r" b="b"/>
              <a:pathLst>
                <a:path w="6988" h="1268" extrusionOk="0">
                  <a:moveTo>
                    <a:pt x="27" y="1"/>
                  </a:moveTo>
                  <a:cubicBezTo>
                    <a:pt x="14" y="1"/>
                    <a:pt x="0" y="15"/>
                    <a:pt x="0" y="32"/>
                  </a:cubicBezTo>
                  <a:lnTo>
                    <a:pt x="0" y="1240"/>
                  </a:lnTo>
                  <a:cubicBezTo>
                    <a:pt x="0" y="1258"/>
                    <a:pt x="14" y="1268"/>
                    <a:pt x="27" y="1268"/>
                  </a:cubicBezTo>
                  <a:lnTo>
                    <a:pt x="6961" y="1268"/>
                  </a:lnTo>
                  <a:cubicBezTo>
                    <a:pt x="6974" y="1268"/>
                    <a:pt x="6988" y="1258"/>
                    <a:pt x="6988" y="1240"/>
                  </a:cubicBezTo>
                  <a:lnTo>
                    <a:pt x="6988" y="32"/>
                  </a:lnTo>
                  <a:cubicBezTo>
                    <a:pt x="6988" y="15"/>
                    <a:pt x="6974" y="1"/>
                    <a:pt x="6961" y="1"/>
                  </a:cubicBezTo>
                  <a:close/>
                </a:path>
              </a:pathLst>
            </a:custGeom>
            <a:solidFill>
              <a:srgbClr val="E1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 flipH="1">
              <a:off x="8353164" y="1619126"/>
              <a:ext cx="147239" cy="127257"/>
            </a:xfrm>
            <a:custGeom>
              <a:avLst/>
              <a:gdLst/>
              <a:ahLst/>
              <a:cxnLst/>
              <a:rect l="l" t="t" r="r" b="b"/>
              <a:pathLst>
                <a:path w="3699" h="3197" extrusionOk="0">
                  <a:moveTo>
                    <a:pt x="3164" y="1"/>
                  </a:moveTo>
                  <a:cubicBezTo>
                    <a:pt x="3114" y="1"/>
                    <a:pt x="3061" y="12"/>
                    <a:pt x="3008" y="36"/>
                  </a:cubicBezTo>
                  <a:cubicBezTo>
                    <a:pt x="1786" y="607"/>
                    <a:pt x="792" y="1528"/>
                    <a:pt x="144" y="2693"/>
                  </a:cubicBezTo>
                  <a:cubicBezTo>
                    <a:pt x="0" y="2954"/>
                    <a:pt x="237" y="3196"/>
                    <a:pt x="467" y="3196"/>
                  </a:cubicBezTo>
                  <a:cubicBezTo>
                    <a:pt x="571" y="3196"/>
                    <a:pt x="673" y="3147"/>
                    <a:pt x="738" y="3030"/>
                  </a:cubicBezTo>
                  <a:cubicBezTo>
                    <a:pt x="1336" y="1958"/>
                    <a:pt x="2226" y="1139"/>
                    <a:pt x="3353" y="613"/>
                  </a:cubicBezTo>
                  <a:cubicBezTo>
                    <a:pt x="3698" y="454"/>
                    <a:pt x="3484" y="1"/>
                    <a:pt x="3164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 flipH="1">
              <a:off x="8304161" y="1597989"/>
              <a:ext cx="35227" cy="26669"/>
            </a:xfrm>
            <a:custGeom>
              <a:avLst/>
              <a:gdLst/>
              <a:ahLst/>
              <a:cxnLst/>
              <a:rect l="l" t="t" r="r" b="b"/>
              <a:pathLst>
                <a:path w="885" h="670" extrusionOk="0">
                  <a:moveTo>
                    <a:pt x="441" y="1"/>
                  </a:moveTo>
                  <a:cubicBezTo>
                    <a:pt x="1" y="1"/>
                    <a:pt x="1" y="670"/>
                    <a:pt x="441" y="670"/>
                  </a:cubicBezTo>
                  <a:cubicBezTo>
                    <a:pt x="881" y="670"/>
                    <a:pt x="885" y="1"/>
                    <a:pt x="441" y="1"/>
                  </a:cubicBezTo>
                  <a:close/>
                </a:path>
              </a:pathLst>
            </a:custGeom>
            <a:solidFill>
              <a:srgbClr val="FF7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 flipH="1">
              <a:off x="7094404" y="1931204"/>
              <a:ext cx="1082059" cy="831646"/>
            </a:xfrm>
            <a:custGeom>
              <a:avLst/>
              <a:gdLst/>
              <a:ahLst/>
              <a:cxnLst/>
              <a:rect l="l" t="t" r="r" b="b"/>
              <a:pathLst>
                <a:path w="27184" h="20893" extrusionOk="0">
                  <a:moveTo>
                    <a:pt x="12803" y="1"/>
                  </a:moveTo>
                  <a:cubicBezTo>
                    <a:pt x="11890" y="1"/>
                    <a:pt x="10899" y="184"/>
                    <a:pt x="9883" y="717"/>
                  </a:cubicBezTo>
                  <a:cubicBezTo>
                    <a:pt x="6620" y="2428"/>
                    <a:pt x="6380" y="8889"/>
                    <a:pt x="7480" y="11640"/>
                  </a:cubicBezTo>
                  <a:cubicBezTo>
                    <a:pt x="8379" y="13898"/>
                    <a:pt x="8253" y="15016"/>
                    <a:pt x="7711" y="15016"/>
                  </a:cubicBezTo>
                  <a:cubicBezTo>
                    <a:pt x="7592" y="15016"/>
                    <a:pt x="7454" y="14962"/>
                    <a:pt x="7302" y="14856"/>
                  </a:cubicBezTo>
                  <a:cubicBezTo>
                    <a:pt x="6545" y="14326"/>
                    <a:pt x="5105" y="13223"/>
                    <a:pt x="3715" y="13223"/>
                  </a:cubicBezTo>
                  <a:cubicBezTo>
                    <a:pt x="2867" y="13223"/>
                    <a:pt x="2038" y="13634"/>
                    <a:pt x="1393" y="14835"/>
                  </a:cubicBezTo>
                  <a:cubicBezTo>
                    <a:pt x="1" y="17434"/>
                    <a:pt x="2926" y="18997"/>
                    <a:pt x="6045" y="18997"/>
                  </a:cubicBezTo>
                  <a:cubicBezTo>
                    <a:pt x="6633" y="18997"/>
                    <a:pt x="7229" y="18941"/>
                    <a:pt x="7804" y="18826"/>
                  </a:cubicBezTo>
                  <a:cubicBezTo>
                    <a:pt x="8501" y="18687"/>
                    <a:pt x="9062" y="18630"/>
                    <a:pt x="9515" y="18630"/>
                  </a:cubicBezTo>
                  <a:cubicBezTo>
                    <a:pt x="11415" y="18630"/>
                    <a:pt x="11395" y="19630"/>
                    <a:pt x="11395" y="19724"/>
                  </a:cubicBezTo>
                  <a:cubicBezTo>
                    <a:pt x="11395" y="19829"/>
                    <a:pt x="11205" y="20892"/>
                    <a:pt x="13721" y="20892"/>
                  </a:cubicBezTo>
                  <a:cubicBezTo>
                    <a:pt x="14000" y="20892"/>
                    <a:pt x="14312" y="20879"/>
                    <a:pt x="14662" y="20850"/>
                  </a:cubicBezTo>
                  <a:cubicBezTo>
                    <a:pt x="18165" y="20564"/>
                    <a:pt x="17834" y="19349"/>
                    <a:pt x="17834" y="19349"/>
                  </a:cubicBezTo>
                  <a:cubicBezTo>
                    <a:pt x="17834" y="19349"/>
                    <a:pt x="21841" y="18915"/>
                    <a:pt x="23650" y="17727"/>
                  </a:cubicBezTo>
                  <a:cubicBezTo>
                    <a:pt x="25459" y="16539"/>
                    <a:pt x="27183" y="14249"/>
                    <a:pt x="26767" y="11033"/>
                  </a:cubicBezTo>
                  <a:cubicBezTo>
                    <a:pt x="26350" y="7817"/>
                    <a:pt x="26350" y="2223"/>
                    <a:pt x="23118" y="775"/>
                  </a:cubicBezTo>
                  <a:cubicBezTo>
                    <a:pt x="22118" y="327"/>
                    <a:pt x="21267" y="173"/>
                    <a:pt x="20539" y="173"/>
                  </a:cubicBezTo>
                  <a:cubicBezTo>
                    <a:pt x="19736" y="173"/>
                    <a:pt x="19082" y="360"/>
                    <a:pt x="18540" y="546"/>
                  </a:cubicBezTo>
                  <a:cubicBezTo>
                    <a:pt x="17997" y="733"/>
                    <a:pt x="17569" y="919"/>
                    <a:pt x="17209" y="919"/>
                  </a:cubicBezTo>
                  <a:cubicBezTo>
                    <a:pt x="17200" y="919"/>
                    <a:pt x="17191" y="919"/>
                    <a:pt x="17182" y="918"/>
                  </a:cubicBezTo>
                  <a:cubicBezTo>
                    <a:pt x="16467" y="900"/>
                    <a:pt x="14823" y="1"/>
                    <a:pt x="12803" y="1"/>
                  </a:cubicBezTo>
                  <a:close/>
                </a:path>
              </a:pathLst>
            </a:custGeom>
            <a:solidFill>
              <a:srgbClr val="FF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 flipH="1">
              <a:off x="7899656" y="2527377"/>
              <a:ext cx="138203" cy="87054"/>
            </a:xfrm>
            <a:custGeom>
              <a:avLst/>
              <a:gdLst/>
              <a:ahLst/>
              <a:cxnLst/>
              <a:rect l="l" t="t" r="r" b="b"/>
              <a:pathLst>
                <a:path w="3472" h="2187" extrusionOk="0">
                  <a:moveTo>
                    <a:pt x="1826" y="1"/>
                  </a:moveTo>
                  <a:cubicBezTo>
                    <a:pt x="1618" y="1"/>
                    <a:pt x="1438" y="34"/>
                    <a:pt x="1301" y="71"/>
                  </a:cubicBezTo>
                  <a:cubicBezTo>
                    <a:pt x="670" y="244"/>
                    <a:pt x="141" y="719"/>
                    <a:pt x="18" y="1227"/>
                  </a:cubicBezTo>
                  <a:cubicBezTo>
                    <a:pt x="1" y="1285"/>
                    <a:pt x="42" y="1347"/>
                    <a:pt x="103" y="1361"/>
                  </a:cubicBezTo>
                  <a:cubicBezTo>
                    <a:pt x="111" y="1363"/>
                    <a:pt x="120" y="1364"/>
                    <a:pt x="128" y="1364"/>
                  </a:cubicBezTo>
                  <a:cubicBezTo>
                    <a:pt x="180" y="1364"/>
                    <a:pt x="228" y="1329"/>
                    <a:pt x="240" y="1279"/>
                  </a:cubicBezTo>
                  <a:cubicBezTo>
                    <a:pt x="345" y="846"/>
                    <a:pt x="806" y="439"/>
                    <a:pt x="1362" y="285"/>
                  </a:cubicBezTo>
                  <a:cubicBezTo>
                    <a:pt x="1482" y="253"/>
                    <a:pt x="1640" y="225"/>
                    <a:pt x="1822" y="225"/>
                  </a:cubicBezTo>
                  <a:cubicBezTo>
                    <a:pt x="2125" y="225"/>
                    <a:pt x="2495" y="305"/>
                    <a:pt x="2865" y="583"/>
                  </a:cubicBezTo>
                  <a:cubicBezTo>
                    <a:pt x="2520" y="589"/>
                    <a:pt x="1973" y="651"/>
                    <a:pt x="1666" y="934"/>
                  </a:cubicBezTo>
                  <a:cubicBezTo>
                    <a:pt x="1506" y="1087"/>
                    <a:pt x="1431" y="1279"/>
                    <a:pt x="1441" y="1511"/>
                  </a:cubicBezTo>
                  <a:cubicBezTo>
                    <a:pt x="1451" y="1788"/>
                    <a:pt x="1551" y="1982"/>
                    <a:pt x="1735" y="2095"/>
                  </a:cubicBezTo>
                  <a:cubicBezTo>
                    <a:pt x="1850" y="2163"/>
                    <a:pt x="1987" y="2187"/>
                    <a:pt x="2120" y="2187"/>
                  </a:cubicBezTo>
                  <a:cubicBezTo>
                    <a:pt x="2431" y="2187"/>
                    <a:pt x="2728" y="2057"/>
                    <a:pt x="2745" y="2050"/>
                  </a:cubicBezTo>
                  <a:cubicBezTo>
                    <a:pt x="2803" y="2023"/>
                    <a:pt x="2830" y="1958"/>
                    <a:pt x="2803" y="1900"/>
                  </a:cubicBezTo>
                  <a:cubicBezTo>
                    <a:pt x="2783" y="1859"/>
                    <a:pt x="2740" y="1836"/>
                    <a:pt x="2697" y="1836"/>
                  </a:cubicBezTo>
                  <a:cubicBezTo>
                    <a:pt x="2682" y="1836"/>
                    <a:pt x="2667" y="1839"/>
                    <a:pt x="2653" y="1845"/>
                  </a:cubicBezTo>
                  <a:cubicBezTo>
                    <a:pt x="2555" y="1887"/>
                    <a:pt x="2326" y="1964"/>
                    <a:pt x="2117" y="1964"/>
                  </a:cubicBezTo>
                  <a:cubicBezTo>
                    <a:pt x="2020" y="1964"/>
                    <a:pt x="1927" y="1948"/>
                    <a:pt x="1854" y="1903"/>
                  </a:cubicBezTo>
                  <a:cubicBezTo>
                    <a:pt x="1742" y="1835"/>
                    <a:pt x="1677" y="1698"/>
                    <a:pt x="1666" y="1501"/>
                  </a:cubicBezTo>
                  <a:cubicBezTo>
                    <a:pt x="1660" y="1333"/>
                    <a:pt x="1710" y="1204"/>
                    <a:pt x="1827" y="1098"/>
                  </a:cubicBezTo>
                  <a:cubicBezTo>
                    <a:pt x="2096" y="845"/>
                    <a:pt x="2635" y="807"/>
                    <a:pt x="2940" y="807"/>
                  </a:cubicBezTo>
                  <a:cubicBezTo>
                    <a:pt x="3073" y="807"/>
                    <a:pt x="3162" y="814"/>
                    <a:pt x="3165" y="814"/>
                  </a:cubicBezTo>
                  <a:lnTo>
                    <a:pt x="3472" y="841"/>
                  </a:lnTo>
                  <a:lnTo>
                    <a:pt x="3257" y="627"/>
                  </a:lnTo>
                  <a:cubicBezTo>
                    <a:pt x="2759" y="132"/>
                    <a:pt x="2239" y="1"/>
                    <a:pt x="1826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 flipH="1">
              <a:off x="7496345" y="2186957"/>
              <a:ext cx="206190" cy="148592"/>
            </a:xfrm>
            <a:custGeom>
              <a:avLst/>
              <a:gdLst/>
              <a:ahLst/>
              <a:cxnLst/>
              <a:rect l="l" t="t" r="r" b="b"/>
              <a:pathLst>
                <a:path w="5180" h="3733" extrusionOk="0">
                  <a:moveTo>
                    <a:pt x="3686" y="0"/>
                  </a:moveTo>
                  <a:cubicBezTo>
                    <a:pt x="2638" y="0"/>
                    <a:pt x="2201" y="1538"/>
                    <a:pt x="1346" y="2215"/>
                  </a:cubicBezTo>
                  <a:cubicBezTo>
                    <a:pt x="357" y="2997"/>
                    <a:pt x="278" y="2580"/>
                    <a:pt x="141" y="2839"/>
                  </a:cubicBezTo>
                  <a:cubicBezTo>
                    <a:pt x="1" y="3118"/>
                    <a:pt x="474" y="3733"/>
                    <a:pt x="1391" y="3733"/>
                  </a:cubicBezTo>
                  <a:cubicBezTo>
                    <a:pt x="1788" y="3733"/>
                    <a:pt x="2268" y="3618"/>
                    <a:pt x="2818" y="3310"/>
                  </a:cubicBezTo>
                  <a:cubicBezTo>
                    <a:pt x="4637" y="2294"/>
                    <a:pt x="5180" y="532"/>
                    <a:pt x="4234" y="126"/>
                  </a:cubicBezTo>
                  <a:cubicBezTo>
                    <a:pt x="4033" y="39"/>
                    <a:pt x="3852" y="0"/>
                    <a:pt x="3686" y="0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 flipH="1">
              <a:off x="7518594" y="2417950"/>
              <a:ext cx="107951" cy="19584"/>
            </a:xfrm>
            <a:custGeom>
              <a:avLst/>
              <a:gdLst/>
              <a:ahLst/>
              <a:cxnLst/>
              <a:rect l="l" t="t" r="r" b="b"/>
              <a:pathLst>
                <a:path w="2712" h="492" extrusionOk="0">
                  <a:moveTo>
                    <a:pt x="735" y="1"/>
                  </a:moveTo>
                  <a:cubicBezTo>
                    <a:pt x="386" y="1"/>
                    <a:pt x="135" y="19"/>
                    <a:pt x="110" y="20"/>
                  </a:cubicBezTo>
                  <a:cubicBezTo>
                    <a:pt x="45" y="27"/>
                    <a:pt x="0" y="82"/>
                    <a:pt x="4" y="143"/>
                  </a:cubicBezTo>
                  <a:cubicBezTo>
                    <a:pt x="11" y="202"/>
                    <a:pt x="62" y="246"/>
                    <a:pt x="121" y="246"/>
                  </a:cubicBezTo>
                  <a:cubicBezTo>
                    <a:pt x="123" y="246"/>
                    <a:pt x="125" y="245"/>
                    <a:pt x="127" y="245"/>
                  </a:cubicBezTo>
                  <a:cubicBezTo>
                    <a:pt x="134" y="244"/>
                    <a:pt x="388" y="225"/>
                    <a:pt x="744" y="225"/>
                  </a:cubicBezTo>
                  <a:cubicBezTo>
                    <a:pt x="1277" y="225"/>
                    <a:pt x="2038" y="268"/>
                    <a:pt x="2537" y="481"/>
                  </a:cubicBezTo>
                  <a:cubicBezTo>
                    <a:pt x="2551" y="488"/>
                    <a:pt x="2568" y="491"/>
                    <a:pt x="2581" y="491"/>
                  </a:cubicBezTo>
                  <a:cubicBezTo>
                    <a:pt x="2626" y="491"/>
                    <a:pt x="2670" y="467"/>
                    <a:pt x="2687" y="423"/>
                  </a:cubicBezTo>
                  <a:cubicBezTo>
                    <a:pt x="2711" y="368"/>
                    <a:pt x="2687" y="304"/>
                    <a:pt x="2629" y="277"/>
                  </a:cubicBezTo>
                  <a:cubicBezTo>
                    <a:pt x="2085" y="46"/>
                    <a:pt x="1287" y="1"/>
                    <a:pt x="73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84" y="1"/>
                  </a:moveTo>
                  <a:cubicBezTo>
                    <a:pt x="1348" y="1"/>
                    <a:pt x="1313" y="16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3" y="260"/>
                    <a:pt x="884" y="262"/>
                    <a:pt x="854" y="262"/>
                  </a:cubicBezTo>
                  <a:cubicBezTo>
                    <a:pt x="528" y="262"/>
                    <a:pt x="201" y="24"/>
                    <a:pt x="198" y="24"/>
                  </a:cubicBezTo>
                  <a:cubicBezTo>
                    <a:pt x="177" y="9"/>
                    <a:pt x="153" y="2"/>
                    <a:pt x="129" y="2"/>
                  </a:cubicBezTo>
                  <a:cubicBezTo>
                    <a:pt x="94" y="2"/>
                    <a:pt x="60" y="17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1" y="7"/>
                    <a:pt x="1407" y="1"/>
                    <a:pt x="1384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 flipH="1">
              <a:off x="7408292" y="2476027"/>
              <a:ext cx="72047" cy="43825"/>
            </a:xfrm>
            <a:custGeom>
              <a:avLst/>
              <a:gdLst/>
              <a:ahLst/>
              <a:cxnLst/>
              <a:rect l="l" t="t" r="r" b="b"/>
              <a:pathLst>
                <a:path w="1810" h="1101" extrusionOk="0">
                  <a:moveTo>
                    <a:pt x="152" y="1"/>
                  </a:moveTo>
                  <a:cubicBezTo>
                    <a:pt x="93" y="1"/>
                    <a:pt x="45" y="43"/>
                    <a:pt x="42" y="100"/>
                  </a:cubicBezTo>
                  <a:cubicBezTo>
                    <a:pt x="38" y="118"/>
                    <a:pt x="1" y="527"/>
                    <a:pt x="321" y="821"/>
                  </a:cubicBezTo>
                  <a:cubicBezTo>
                    <a:pt x="526" y="1009"/>
                    <a:pt x="823" y="1101"/>
                    <a:pt x="1209" y="1101"/>
                  </a:cubicBezTo>
                  <a:cubicBezTo>
                    <a:pt x="1362" y="1101"/>
                    <a:pt x="1526" y="1087"/>
                    <a:pt x="1707" y="1057"/>
                  </a:cubicBezTo>
                  <a:cubicBezTo>
                    <a:pt x="1769" y="1046"/>
                    <a:pt x="1810" y="989"/>
                    <a:pt x="1800" y="930"/>
                  </a:cubicBezTo>
                  <a:cubicBezTo>
                    <a:pt x="1790" y="876"/>
                    <a:pt x="1744" y="836"/>
                    <a:pt x="1691" y="836"/>
                  </a:cubicBezTo>
                  <a:cubicBezTo>
                    <a:pt x="1684" y="836"/>
                    <a:pt x="1677" y="836"/>
                    <a:pt x="1670" y="838"/>
                  </a:cubicBezTo>
                  <a:cubicBezTo>
                    <a:pt x="1501" y="865"/>
                    <a:pt x="1346" y="878"/>
                    <a:pt x="1207" y="878"/>
                  </a:cubicBezTo>
                  <a:cubicBezTo>
                    <a:pt x="884" y="878"/>
                    <a:pt x="641" y="806"/>
                    <a:pt x="482" y="661"/>
                  </a:cubicBezTo>
                  <a:cubicBezTo>
                    <a:pt x="243" y="442"/>
                    <a:pt x="267" y="128"/>
                    <a:pt x="267" y="124"/>
                  </a:cubicBezTo>
                  <a:cubicBezTo>
                    <a:pt x="274" y="63"/>
                    <a:pt x="229" y="9"/>
                    <a:pt x="165" y="1"/>
                  </a:cubicBezTo>
                  <a:cubicBezTo>
                    <a:pt x="160" y="1"/>
                    <a:pt x="156" y="1"/>
                    <a:pt x="152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 flipH="1">
              <a:off x="7429229" y="2536652"/>
              <a:ext cx="37098" cy="19903"/>
            </a:xfrm>
            <a:custGeom>
              <a:avLst/>
              <a:gdLst/>
              <a:ahLst/>
              <a:cxnLst/>
              <a:rect l="l" t="t" r="r" b="b"/>
              <a:pathLst>
                <a:path w="932" h="500" extrusionOk="0">
                  <a:moveTo>
                    <a:pt x="128" y="0"/>
                  </a:moveTo>
                  <a:cubicBezTo>
                    <a:pt x="95" y="0"/>
                    <a:pt x="63" y="13"/>
                    <a:pt x="41" y="39"/>
                  </a:cubicBezTo>
                  <a:cubicBezTo>
                    <a:pt x="0" y="87"/>
                    <a:pt x="7" y="155"/>
                    <a:pt x="55" y="196"/>
                  </a:cubicBezTo>
                  <a:cubicBezTo>
                    <a:pt x="92" y="230"/>
                    <a:pt x="420" y="499"/>
                    <a:pt x="741" y="499"/>
                  </a:cubicBezTo>
                  <a:cubicBezTo>
                    <a:pt x="768" y="499"/>
                    <a:pt x="799" y="496"/>
                    <a:pt x="826" y="493"/>
                  </a:cubicBezTo>
                  <a:cubicBezTo>
                    <a:pt x="887" y="482"/>
                    <a:pt x="932" y="424"/>
                    <a:pt x="919" y="363"/>
                  </a:cubicBezTo>
                  <a:cubicBezTo>
                    <a:pt x="909" y="308"/>
                    <a:pt x="862" y="269"/>
                    <a:pt x="808" y="269"/>
                  </a:cubicBezTo>
                  <a:cubicBezTo>
                    <a:pt x="801" y="269"/>
                    <a:pt x="795" y="270"/>
                    <a:pt x="788" y="271"/>
                  </a:cubicBezTo>
                  <a:cubicBezTo>
                    <a:pt x="772" y="274"/>
                    <a:pt x="756" y="275"/>
                    <a:pt x="739" y="275"/>
                  </a:cubicBezTo>
                  <a:cubicBezTo>
                    <a:pt x="540" y="275"/>
                    <a:pt x="290" y="101"/>
                    <a:pt x="205" y="28"/>
                  </a:cubicBezTo>
                  <a:cubicBezTo>
                    <a:pt x="183" y="10"/>
                    <a:pt x="155" y="0"/>
                    <a:pt x="128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 flipH="1">
              <a:off x="7484922" y="2482874"/>
              <a:ext cx="259568" cy="146801"/>
            </a:xfrm>
            <a:custGeom>
              <a:avLst/>
              <a:gdLst/>
              <a:ahLst/>
              <a:cxnLst/>
              <a:rect l="l" t="t" r="r" b="b"/>
              <a:pathLst>
                <a:path w="6521" h="3688" extrusionOk="0">
                  <a:moveTo>
                    <a:pt x="6084" y="1"/>
                  </a:moveTo>
                  <a:cubicBezTo>
                    <a:pt x="4779" y="182"/>
                    <a:pt x="1277" y="563"/>
                    <a:pt x="448" y="563"/>
                  </a:cubicBezTo>
                  <a:lnTo>
                    <a:pt x="396" y="563"/>
                  </a:lnTo>
                  <a:cubicBezTo>
                    <a:pt x="308" y="560"/>
                    <a:pt x="219" y="554"/>
                    <a:pt x="130" y="540"/>
                  </a:cubicBezTo>
                  <a:cubicBezTo>
                    <a:pt x="45" y="758"/>
                    <a:pt x="1" y="990"/>
                    <a:pt x="1" y="1229"/>
                  </a:cubicBezTo>
                  <a:cubicBezTo>
                    <a:pt x="1" y="2588"/>
                    <a:pt x="1458" y="3687"/>
                    <a:pt x="3261" y="3687"/>
                  </a:cubicBezTo>
                  <a:cubicBezTo>
                    <a:pt x="5060" y="3687"/>
                    <a:pt x="6520" y="2588"/>
                    <a:pt x="6520" y="1229"/>
                  </a:cubicBezTo>
                  <a:cubicBezTo>
                    <a:pt x="6520" y="782"/>
                    <a:pt x="6360" y="362"/>
                    <a:pt x="6084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 flipH="1">
              <a:off x="7108636" y="2419662"/>
              <a:ext cx="174824" cy="151179"/>
            </a:xfrm>
            <a:custGeom>
              <a:avLst/>
              <a:gdLst/>
              <a:ahLst/>
              <a:cxnLst/>
              <a:rect l="l" t="t" r="r" b="b"/>
              <a:pathLst>
                <a:path w="4392" h="3798" extrusionOk="0">
                  <a:moveTo>
                    <a:pt x="4391" y="1"/>
                  </a:moveTo>
                  <a:cubicBezTo>
                    <a:pt x="3469" y="158"/>
                    <a:pt x="1534" y="496"/>
                    <a:pt x="383" y="571"/>
                  </a:cubicBezTo>
                  <a:cubicBezTo>
                    <a:pt x="86" y="1118"/>
                    <a:pt x="1" y="1718"/>
                    <a:pt x="192" y="2278"/>
                  </a:cubicBezTo>
                  <a:cubicBezTo>
                    <a:pt x="523" y="3230"/>
                    <a:pt x="1568" y="3797"/>
                    <a:pt x="2783" y="3797"/>
                  </a:cubicBezTo>
                  <a:cubicBezTo>
                    <a:pt x="2858" y="3797"/>
                    <a:pt x="2933" y="3793"/>
                    <a:pt x="3008" y="3790"/>
                  </a:cubicBezTo>
                  <a:cubicBezTo>
                    <a:pt x="3773" y="2794"/>
                    <a:pt x="4326" y="1524"/>
                    <a:pt x="4391" y="1"/>
                  </a:cubicBezTo>
                  <a:close/>
                </a:path>
              </a:pathLst>
            </a:custGeom>
            <a:solidFill>
              <a:srgbClr val="FF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 flipH="1">
              <a:off x="7539810" y="2358600"/>
              <a:ext cx="53339" cy="65201"/>
            </a:xfrm>
            <a:custGeom>
              <a:avLst/>
              <a:gdLst/>
              <a:ahLst/>
              <a:cxnLst/>
              <a:rect l="l" t="t" r="r" b="b"/>
              <a:pathLst>
                <a:path w="1340" h="1638" extrusionOk="0">
                  <a:moveTo>
                    <a:pt x="875" y="1"/>
                  </a:moveTo>
                  <a:cubicBezTo>
                    <a:pt x="814" y="1"/>
                    <a:pt x="746" y="12"/>
                    <a:pt x="670" y="36"/>
                  </a:cubicBezTo>
                  <a:cubicBezTo>
                    <a:pt x="322" y="153"/>
                    <a:pt x="1" y="296"/>
                    <a:pt x="1" y="821"/>
                  </a:cubicBezTo>
                  <a:cubicBezTo>
                    <a:pt x="1" y="1347"/>
                    <a:pt x="302" y="1637"/>
                    <a:pt x="670" y="1637"/>
                  </a:cubicBezTo>
                  <a:cubicBezTo>
                    <a:pt x="1042" y="1637"/>
                    <a:pt x="1340" y="1347"/>
                    <a:pt x="1340" y="821"/>
                  </a:cubicBezTo>
                  <a:cubicBezTo>
                    <a:pt x="1340" y="374"/>
                    <a:pt x="1223" y="1"/>
                    <a:pt x="875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 flipH="1">
              <a:off x="7211253" y="2258130"/>
              <a:ext cx="67191" cy="95413"/>
            </a:xfrm>
            <a:custGeom>
              <a:avLst/>
              <a:gdLst/>
              <a:ahLst/>
              <a:cxnLst/>
              <a:rect l="l" t="t" r="r" b="b"/>
              <a:pathLst>
                <a:path w="1688" h="2397" extrusionOk="0">
                  <a:moveTo>
                    <a:pt x="998" y="1"/>
                  </a:moveTo>
                  <a:cubicBezTo>
                    <a:pt x="947" y="1"/>
                    <a:pt x="895" y="15"/>
                    <a:pt x="845" y="44"/>
                  </a:cubicBezTo>
                  <a:cubicBezTo>
                    <a:pt x="456" y="273"/>
                    <a:pt x="1" y="744"/>
                    <a:pt x="1" y="1219"/>
                  </a:cubicBezTo>
                  <a:cubicBezTo>
                    <a:pt x="1" y="1871"/>
                    <a:pt x="380" y="2397"/>
                    <a:pt x="845" y="2397"/>
                  </a:cubicBezTo>
                  <a:cubicBezTo>
                    <a:pt x="1308" y="2397"/>
                    <a:pt x="1688" y="1871"/>
                    <a:pt x="1688" y="1219"/>
                  </a:cubicBezTo>
                  <a:cubicBezTo>
                    <a:pt x="1688" y="653"/>
                    <a:pt x="1349" y="1"/>
                    <a:pt x="998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 flipH="1">
              <a:off x="7128780" y="2024031"/>
              <a:ext cx="287074" cy="154881"/>
            </a:xfrm>
            <a:custGeom>
              <a:avLst/>
              <a:gdLst/>
              <a:ahLst/>
              <a:cxnLst/>
              <a:rect l="l" t="t" r="r" b="b"/>
              <a:pathLst>
                <a:path w="7212" h="3891" extrusionOk="0">
                  <a:moveTo>
                    <a:pt x="2191" y="1"/>
                  </a:moveTo>
                  <a:cubicBezTo>
                    <a:pt x="866" y="1"/>
                    <a:pt x="0" y="539"/>
                    <a:pt x="473" y="1840"/>
                  </a:cubicBezTo>
                  <a:cubicBezTo>
                    <a:pt x="815" y="2771"/>
                    <a:pt x="1907" y="2328"/>
                    <a:pt x="3678" y="2549"/>
                  </a:cubicBezTo>
                  <a:cubicBezTo>
                    <a:pt x="5411" y="2768"/>
                    <a:pt x="5883" y="3891"/>
                    <a:pt x="6227" y="3891"/>
                  </a:cubicBezTo>
                  <a:cubicBezTo>
                    <a:pt x="6265" y="3891"/>
                    <a:pt x="6301" y="3877"/>
                    <a:pt x="6337" y="3847"/>
                  </a:cubicBezTo>
                  <a:cubicBezTo>
                    <a:pt x="6700" y="3546"/>
                    <a:pt x="7212" y="1341"/>
                    <a:pt x="4754" y="488"/>
                  </a:cubicBezTo>
                  <a:cubicBezTo>
                    <a:pt x="3859" y="177"/>
                    <a:pt x="2950" y="1"/>
                    <a:pt x="2191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9" y="0"/>
                  </a:moveTo>
                  <a:cubicBezTo>
                    <a:pt x="3016" y="0"/>
                    <a:pt x="3003" y="3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1" y="29"/>
                    <a:pt x="3077" y="0"/>
                    <a:pt x="3029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 flipH="1">
              <a:off x="7231355" y="2253950"/>
              <a:ext cx="67151" cy="72803"/>
            </a:xfrm>
            <a:custGeom>
              <a:avLst/>
              <a:gdLst/>
              <a:ahLst/>
              <a:cxnLst/>
              <a:rect l="l" t="t" r="r" b="b"/>
              <a:pathLst>
                <a:path w="1687" h="1829" extrusionOk="0">
                  <a:moveTo>
                    <a:pt x="1557" y="0"/>
                  </a:moveTo>
                  <a:cubicBezTo>
                    <a:pt x="1535" y="0"/>
                    <a:pt x="1514" y="6"/>
                    <a:pt x="1495" y="17"/>
                  </a:cubicBezTo>
                  <a:cubicBezTo>
                    <a:pt x="1444" y="50"/>
                    <a:pt x="205" y="812"/>
                    <a:pt x="13" y="1693"/>
                  </a:cubicBezTo>
                  <a:cubicBezTo>
                    <a:pt x="0" y="1754"/>
                    <a:pt x="41" y="1812"/>
                    <a:pt x="103" y="1826"/>
                  </a:cubicBezTo>
                  <a:cubicBezTo>
                    <a:pt x="109" y="1826"/>
                    <a:pt x="120" y="1829"/>
                    <a:pt x="126" y="1829"/>
                  </a:cubicBezTo>
                  <a:cubicBezTo>
                    <a:pt x="177" y="1829"/>
                    <a:pt x="225" y="1791"/>
                    <a:pt x="239" y="1740"/>
                  </a:cubicBezTo>
                  <a:cubicBezTo>
                    <a:pt x="410" y="951"/>
                    <a:pt x="1604" y="214"/>
                    <a:pt x="1618" y="208"/>
                  </a:cubicBezTo>
                  <a:cubicBezTo>
                    <a:pt x="1672" y="173"/>
                    <a:pt x="1686" y="105"/>
                    <a:pt x="1656" y="54"/>
                  </a:cubicBezTo>
                  <a:cubicBezTo>
                    <a:pt x="1634" y="19"/>
                    <a:pt x="1595" y="0"/>
                    <a:pt x="1557" y="0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 flipH="1">
              <a:off x="7826931" y="2290333"/>
              <a:ext cx="136332" cy="194726"/>
            </a:xfrm>
            <a:custGeom>
              <a:avLst/>
              <a:gdLst/>
              <a:ahLst/>
              <a:cxnLst/>
              <a:rect l="l" t="t" r="r" b="b"/>
              <a:pathLst>
                <a:path w="3425" h="4892" extrusionOk="0">
                  <a:moveTo>
                    <a:pt x="3220" y="1"/>
                  </a:moveTo>
                  <a:lnTo>
                    <a:pt x="0" y="4622"/>
                  </a:lnTo>
                  <a:lnTo>
                    <a:pt x="520" y="4892"/>
                  </a:lnTo>
                  <a:lnTo>
                    <a:pt x="3425" y="803"/>
                  </a:lnTo>
                  <a:lnTo>
                    <a:pt x="3220" y="1"/>
                  </a:ln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 flipH="1">
              <a:off x="7044123" y="2209208"/>
              <a:ext cx="796060" cy="296109"/>
            </a:xfrm>
            <a:custGeom>
              <a:avLst/>
              <a:gdLst/>
              <a:ahLst/>
              <a:cxnLst/>
              <a:rect l="l" t="t" r="r" b="b"/>
              <a:pathLst>
                <a:path w="19999" h="7439" extrusionOk="0">
                  <a:moveTo>
                    <a:pt x="17322" y="468"/>
                  </a:moveTo>
                  <a:cubicBezTo>
                    <a:pt x="17966" y="468"/>
                    <a:pt x="18474" y="523"/>
                    <a:pt x="18636" y="625"/>
                  </a:cubicBezTo>
                  <a:cubicBezTo>
                    <a:pt x="19138" y="936"/>
                    <a:pt x="18978" y="4237"/>
                    <a:pt x="18998" y="4571"/>
                  </a:cubicBezTo>
                  <a:cubicBezTo>
                    <a:pt x="19019" y="4909"/>
                    <a:pt x="15537" y="5407"/>
                    <a:pt x="14540" y="5489"/>
                  </a:cubicBezTo>
                  <a:cubicBezTo>
                    <a:pt x="14457" y="5496"/>
                    <a:pt x="14381" y="5500"/>
                    <a:pt x="14311" y="5500"/>
                  </a:cubicBezTo>
                  <a:cubicBezTo>
                    <a:pt x="13537" y="5500"/>
                    <a:pt x="13511" y="5044"/>
                    <a:pt x="13199" y="3626"/>
                  </a:cubicBezTo>
                  <a:cubicBezTo>
                    <a:pt x="12860" y="2075"/>
                    <a:pt x="12986" y="1563"/>
                    <a:pt x="13400" y="1236"/>
                  </a:cubicBezTo>
                  <a:cubicBezTo>
                    <a:pt x="14074" y="702"/>
                    <a:pt x="15991" y="468"/>
                    <a:pt x="17322" y="468"/>
                  </a:cubicBezTo>
                  <a:close/>
                  <a:moveTo>
                    <a:pt x="7781" y="1101"/>
                  </a:moveTo>
                  <a:cubicBezTo>
                    <a:pt x="8928" y="1101"/>
                    <a:pt x="9940" y="1419"/>
                    <a:pt x="10279" y="2243"/>
                  </a:cubicBezTo>
                  <a:cubicBezTo>
                    <a:pt x="10659" y="3161"/>
                    <a:pt x="9559" y="5738"/>
                    <a:pt x="9000" y="6285"/>
                  </a:cubicBezTo>
                  <a:cubicBezTo>
                    <a:pt x="8439" y="6831"/>
                    <a:pt x="4442" y="6967"/>
                    <a:pt x="3262" y="7046"/>
                  </a:cubicBezTo>
                  <a:cubicBezTo>
                    <a:pt x="3168" y="7052"/>
                    <a:pt x="3079" y="7055"/>
                    <a:pt x="2995" y="7055"/>
                  </a:cubicBezTo>
                  <a:cubicBezTo>
                    <a:pt x="2029" y="7055"/>
                    <a:pt x="1745" y="6649"/>
                    <a:pt x="1783" y="6128"/>
                  </a:cubicBezTo>
                  <a:cubicBezTo>
                    <a:pt x="1821" y="5565"/>
                    <a:pt x="1476" y="2305"/>
                    <a:pt x="1708" y="1922"/>
                  </a:cubicBezTo>
                  <a:cubicBezTo>
                    <a:pt x="2203" y="1100"/>
                    <a:pt x="6081" y="1188"/>
                    <a:pt x="7385" y="1113"/>
                  </a:cubicBezTo>
                  <a:cubicBezTo>
                    <a:pt x="7518" y="1105"/>
                    <a:pt x="7650" y="1101"/>
                    <a:pt x="7781" y="1101"/>
                  </a:cubicBezTo>
                  <a:close/>
                  <a:moveTo>
                    <a:pt x="14957" y="0"/>
                  </a:moveTo>
                  <a:cubicBezTo>
                    <a:pt x="13434" y="0"/>
                    <a:pt x="13359" y="584"/>
                    <a:pt x="12799" y="936"/>
                  </a:cubicBezTo>
                  <a:cubicBezTo>
                    <a:pt x="12239" y="1287"/>
                    <a:pt x="12038" y="1506"/>
                    <a:pt x="11379" y="1540"/>
                  </a:cubicBezTo>
                  <a:cubicBezTo>
                    <a:pt x="11338" y="1542"/>
                    <a:pt x="11298" y="1543"/>
                    <a:pt x="11258" y="1543"/>
                  </a:cubicBezTo>
                  <a:cubicBezTo>
                    <a:pt x="10227" y="1543"/>
                    <a:pt x="9798" y="792"/>
                    <a:pt x="8720" y="605"/>
                  </a:cubicBezTo>
                  <a:cubicBezTo>
                    <a:pt x="8477" y="563"/>
                    <a:pt x="8060" y="545"/>
                    <a:pt x="7542" y="545"/>
                  </a:cubicBezTo>
                  <a:cubicBezTo>
                    <a:pt x="5667" y="545"/>
                    <a:pt x="2463" y="775"/>
                    <a:pt x="1381" y="898"/>
                  </a:cubicBezTo>
                  <a:cubicBezTo>
                    <a:pt x="1" y="1051"/>
                    <a:pt x="117" y="1615"/>
                    <a:pt x="138" y="2325"/>
                  </a:cubicBezTo>
                  <a:cubicBezTo>
                    <a:pt x="158" y="3035"/>
                    <a:pt x="861" y="3134"/>
                    <a:pt x="1100" y="3175"/>
                  </a:cubicBezTo>
                  <a:cubicBezTo>
                    <a:pt x="1343" y="3213"/>
                    <a:pt x="1141" y="4800"/>
                    <a:pt x="1182" y="5855"/>
                  </a:cubicBezTo>
                  <a:cubicBezTo>
                    <a:pt x="1223" y="6909"/>
                    <a:pt x="1981" y="7418"/>
                    <a:pt x="2800" y="7438"/>
                  </a:cubicBezTo>
                  <a:cubicBezTo>
                    <a:pt x="2814" y="7439"/>
                    <a:pt x="2829" y="7439"/>
                    <a:pt x="2845" y="7439"/>
                  </a:cubicBezTo>
                  <a:cubicBezTo>
                    <a:pt x="3770" y="7439"/>
                    <a:pt x="8172" y="6948"/>
                    <a:pt x="8880" y="6817"/>
                  </a:cubicBezTo>
                  <a:cubicBezTo>
                    <a:pt x="9600" y="6681"/>
                    <a:pt x="10399" y="4998"/>
                    <a:pt x="10638" y="4100"/>
                  </a:cubicBezTo>
                  <a:cubicBezTo>
                    <a:pt x="10874" y="3228"/>
                    <a:pt x="10881" y="2298"/>
                    <a:pt x="11684" y="2298"/>
                  </a:cubicBezTo>
                  <a:cubicBezTo>
                    <a:pt x="11708" y="2298"/>
                    <a:pt x="11732" y="2299"/>
                    <a:pt x="11757" y="2301"/>
                  </a:cubicBezTo>
                  <a:cubicBezTo>
                    <a:pt x="12638" y="2362"/>
                    <a:pt x="13140" y="5466"/>
                    <a:pt x="13478" y="5797"/>
                  </a:cubicBezTo>
                  <a:cubicBezTo>
                    <a:pt x="13535" y="5852"/>
                    <a:pt x="13703" y="5875"/>
                    <a:pt x="13948" y="5875"/>
                  </a:cubicBezTo>
                  <a:cubicBezTo>
                    <a:pt x="15172" y="5875"/>
                    <a:pt x="18299" y="5293"/>
                    <a:pt x="18817" y="5213"/>
                  </a:cubicBezTo>
                  <a:cubicBezTo>
                    <a:pt x="19438" y="5114"/>
                    <a:pt x="19356" y="4763"/>
                    <a:pt x="19397" y="4223"/>
                  </a:cubicBezTo>
                  <a:cubicBezTo>
                    <a:pt x="19438" y="3684"/>
                    <a:pt x="19397" y="1834"/>
                    <a:pt x="19336" y="1461"/>
                  </a:cubicBezTo>
                  <a:cubicBezTo>
                    <a:pt x="19278" y="1092"/>
                    <a:pt x="19517" y="1171"/>
                    <a:pt x="19756" y="936"/>
                  </a:cubicBezTo>
                  <a:cubicBezTo>
                    <a:pt x="19998" y="700"/>
                    <a:pt x="19838" y="0"/>
                    <a:pt x="19517" y="0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 flipH="1">
              <a:off x="7427842" y="2253114"/>
              <a:ext cx="347617" cy="236442"/>
            </a:xfrm>
            <a:custGeom>
              <a:avLst/>
              <a:gdLst/>
              <a:ahLst/>
              <a:cxnLst/>
              <a:rect l="l" t="t" r="r" b="b"/>
              <a:pathLst>
                <a:path w="8733" h="5940" extrusionOk="0">
                  <a:moveTo>
                    <a:pt x="7148" y="826"/>
                  </a:moveTo>
                  <a:cubicBezTo>
                    <a:pt x="7227" y="826"/>
                    <a:pt x="7305" y="857"/>
                    <a:pt x="7377" y="928"/>
                  </a:cubicBezTo>
                  <a:cubicBezTo>
                    <a:pt x="7981" y="1550"/>
                    <a:pt x="7824" y="2492"/>
                    <a:pt x="7633" y="3246"/>
                  </a:cubicBezTo>
                  <a:cubicBezTo>
                    <a:pt x="7592" y="3414"/>
                    <a:pt x="7462" y="3485"/>
                    <a:pt x="7325" y="3485"/>
                  </a:cubicBezTo>
                  <a:cubicBezTo>
                    <a:pt x="7125" y="3485"/>
                    <a:pt x="6909" y="3321"/>
                    <a:pt x="6971" y="3069"/>
                  </a:cubicBezTo>
                  <a:cubicBezTo>
                    <a:pt x="7094" y="2587"/>
                    <a:pt x="7298" y="1820"/>
                    <a:pt x="6892" y="1403"/>
                  </a:cubicBezTo>
                  <a:cubicBezTo>
                    <a:pt x="6657" y="1161"/>
                    <a:pt x="6892" y="826"/>
                    <a:pt x="7148" y="826"/>
                  </a:cubicBezTo>
                  <a:close/>
                  <a:moveTo>
                    <a:pt x="7182" y="3731"/>
                  </a:moveTo>
                  <a:cubicBezTo>
                    <a:pt x="7626" y="3731"/>
                    <a:pt x="7626" y="4400"/>
                    <a:pt x="7182" y="4400"/>
                  </a:cubicBezTo>
                  <a:cubicBezTo>
                    <a:pt x="6742" y="4400"/>
                    <a:pt x="6742" y="3731"/>
                    <a:pt x="7182" y="3731"/>
                  </a:cubicBezTo>
                  <a:close/>
                  <a:moveTo>
                    <a:pt x="5759" y="2410"/>
                  </a:moveTo>
                  <a:cubicBezTo>
                    <a:pt x="5807" y="2410"/>
                    <a:pt x="5851" y="2441"/>
                    <a:pt x="5868" y="2485"/>
                  </a:cubicBezTo>
                  <a:cubicBezTo>
                    <a:pt x="5888" y="2546"/>
                    <a:pt x="5855" y="2608"/>
                    <a:pt x="5797" y="2628"/>
                  </a:cubicBezTo>
                  <a:lnTo>
                    <a:pt x="5619" y="2686"/>
                  </a:lnTo>
                  <a:cubicBezTo>
                    <a:pt x="5841" y="2786"/>
                    <a:pt x="5920" y="3107"/>
                    <a:pt x="5920" y="3471"/>
                  </a:cubicBezTo>
                  <a:cubicBezTo>
                    <a:pt x="5920" y="3840"/>
                    <a:pt x="5773" y="4093"/>
                    <a:pt x="5561" y="4213"/>
                  </a:cubicBezTo>
                  <a:cubicBezTo>
                    <a:pt x="5851" y="4254"/>
                    <a:pt x="6134" y="4318"/>
                    <a:pt x="6370" y="4418"/>
                  </a:cubicBezTo>
                  <a:cubicBezTo>
                    <a:pt x="6428" y="4445"/>
                    <a:pt x="6452" y="4509"/>
                    <a:pt x="6428" y="4564"/>
                  </a:cubicBezTo>
                  <a:cubicBezTo>
                    <a:pt x="6411" y="4608"/>
                    <a:pt x="6367" y="4632"/>
                    <a:pt x="6322" y="4632"/>
                  </a:cubicBezTo>
                  <a:cubicBezTo>
                    <a:pt x="6309" y="4632"/>
                    <a:pt x="6292" y="4629"/>
                    <a:pt x="6278" y="4622"/>
                  </a:cubicBezTo>
                  <a:cubicBezTo>
                    <a:pt x="5776" y="4410"/>
                    <a:pt x="5008" y="4366"/>
                    <a:pt x="4475" y="4366"/>
                  </a:cubicBezTo>
                  <a:cubicBezTo>
                    <a:pt x="4124" y="4366"/>
                    <a:pt x="3875" y="4383"/>
                    <a:pt x="3868" y="4386"/>
                  </a:cubicBezTo>
                  <a:lnTo>
                    <a:pt x="3861" y="4386"/>
                  </a:lnTo>
                  <a:cubicBezTo>
                    <a:pt x="3799" y="4386"/>
                    <a:pt x="3749" y="4342"/>
                    <a:pt x="3745" y="4284"/>
                  </a:cubicBezTo>
                  <a:cubicBezTo>
                    <a:pt x="3741" y="4223"/>
                    <a:pt x="3786" y="4168"/>
                    <a:pt x="3851" y="4161"/>
                  </a:cubicBezTo>
                  <a:cubicBezTo>
                    <a:pt x="3875" y="4161"/>
                    <a:pt x="4130" y="4141"/>
                    <a:pt x="4483" y="4141"/>
                  </a:cubicBezTo>
                  <a:cubicBezTo>
                    <a:pt x="4595" y="4141"/>
                    <a:pt x="4721" y="4144"/>
                    <a:pt x="4855" y="4147"/>
                  </a:cubicBezTo>
                  <a:cubicBezTo>
                    <a:pt x="4691" y="4014"/>
                    <a:pt x="4581" y="3786"/>
                    <a:pt x="4581" y="3471"/>
                  </a:cubicBezTo>
                  <a:cubicBezTo>
                    <a:pt x="4581" y="3243"/>
                    <a:pt x="4642" y="3086"/>
                    <a:pt x="4741" y="2973"/>
                  </a:cubicBezTo>
                  <a:lnTo>
                    <a:pt x="4741" y="2973"/>
                  </a:lnTo>
                  <a:lnTo>
                    <a:pt x="2895" y="3578"/>
                  </a:lnTo>
                  <a:cubicBezTo>
                    <a:pt x="2885" y="3581"/>
                    <a:pt x="2871" y="3584"/>
                    <a:pt x="2860" y="3584"/>
                  </a:cubicBezTo>
                  <a:cubicBezTo>
                    <a:pt x="2813" y="3584"/>
                    <a:pt x="2769" y="3553"/>
                    <a:pt x="2751" y="3509"/>
                  </a:cubicBezTo>
                  <a:cubicBezTo>
                    <a:pt x="2731" y="3451"/>
                    <a:pt x="2762" y="3386"/>
                    <a:pt x="2824" y="3366"/>
                  </a:cubicBezTo>
                  <a:lnTo>
                    <a:pt x="5721" y="2417"/>
                  </a:lnTo>
                  <a:cubicBezTo>
                    <a:pt x="5735" y="2414"/>
                    <a:pt x="5745" y="2410"/>
                    <a:pt x="5759" y="2410"/>
                  </a:cubicBezTo>
                  <a:close/>
                  <a:moveTo>
                    <a:pt x="6319" y="0"/>
                  </a:moveTo>
                  <a:cubicBezTo>
                    <a:pt x="6039" y="570"/>
                    <a:pt x="5476" y="1188"/>
                    <a:pt x="4650" y="1648"/>
                  </a:cubicBezTo>
                  <a:cubicBezTo>
                    <a:pt x="4100" y="1956"/>
                    <a:pt x="3618" y="2072"/>
                    <a:pt x="3223" y="2072"/>
                  </a:cubicBezTo>
                  <a:cubicBezTo>
                    <a:pt x="2307" y="2072"/>
                    <a:pt x="1833" y="1457"/>
                    <a:pt x="1973" y="1177"/>
                  </a:cubicBezTo>
                  <a:cubicBezTo>
                    <a:pt x="2110" y="918"/>
                    <a:pt x="2189" y="1335"/>
                    <a:pt x="3178" y="553"/>
                  </a:cubicBezTo>
                  <a:cubicBezTo>
                    <a:pt x="3345" y="419"/>
                    <a:pt x="3495" y="256"/>
                    <a:pt x="3635" y="79"/>
                  </a:cubicBezTo>
                  <a:lnTo>
                    <a:pt x="3635" y="79"/>
                  </a:lnTo>
                  <a:cubicBezTo>
                    <a:pt x="2107" y="140"/>
                    <a:pt x="399" y="290"/>
                    <a:pt x="82" y="819"/>
                  </a:cubicBezTo>
                  <a:cubicBezTo>
                    <a:pt x="24" y="915"/>
                    <a:pt x="0" y="1198"/>
                    <a:pt x="0" y="1577"/>
                  </a:cubicBezTo>
                  <a:cubicBezTo>
                    <a:pt x="0" y="2601"/>
                    <a:pt x="161" y="4322"/>
                    <a:pt x="161" y="4909"/>
                  </a:cubicBezTo>
                  <a:cubicBezTo>
                    <a:pt x="161" y="4957"/>
                    <a:pt x="157" y="4994"/>
                    <a:pt x="157" y="5025"/>
                  </a:cubicBezTo>
                  <a:cubicBezTo>
                    <a:pt x="154" y="5056"/>
                    <a:pt x="154" y="5083"/>
                    <a:pt x="154" y="5110"/>
                  </a:cubicBezTo>
                  <a:cubicBezTo>
                    <a:pt x="154" y="5540"/>
                    <a:pt x="396" y="5875"/>
                    <a:pt x="1096" y="5940"/>
                  </a:cubicBezTo>
                  <a:cubicBezTo>
                    <a:pt x="1622" y="5117"/>
                    <a:pt x="2742" y="4547"/>
                    <a:pt x="4039" y="4547"/>
                  </a:cubicBezTo>
                  <a:cubicBezTo>
                    <a:pt x="5077" y="4547"/>
                    <a:pt x="6002" y="4912"/>
                    <a:pt x="6599" y="5483"/>
                  </a:cubicBezTo>
                  <a:cubicBezTo>
                    <a:pt x="6974" y="5401"/>
                    <a:pt x="7254" y="5302"/>
                    <a:pt x="7374" y="5182"/>
                  </a:cubicBezTo>
                  <a:cubicBezTo>
                    <a:pt x="7855" y="4714"/>
                    <a:pt x="8732" y="2751"/>
                    <a:pt x="8732" y="1625"/>
                  </a:cubicBezTo>
                  <a:cubicBezTo>
                    <a:pt x="8732" y="1437"/>
                    <a:pt x="8708" y="1273"/>
                    <a:pt x="8653" y="1140"/>
                  </a:cubicBezTo>
                  <a:cubicBezTo>
                    <a:pt x="8329" y="355"/>
                    <a:pt x="7398" y="27"/>
                    <a:pt x="6319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 flipH="1">
              <a:off x="7523930" y="2252955"/>
              <a:ext cx="178565" cy="82635"/>
            </a:xfrm>
            <a:custGeom>
              <a:avLst/>
              <a:gdLst/>
              <a:ahLst/>
              <a:cxnLst/>
              <a:rect l="l" t="t" r="r" b="b"/>
              <a:pathLst>
                <a:path w="4486" h="2076" extrusionOk="0">
                  <a:moveTo>
                    <a:pt x="4318" y="1"/>
                  </a:moveTo>
                  <a:cubicBezTo>
                    <a:pt x="4189" y="1"/>
                    <a:pt x="4059" y="4"/>
                    <a:pt x="3926" y="14"/>
                  </a:cubicBezTo>
                  <a:cubicBezTo>
                    <a:pt x="3458" y="42"/>
                    <a:pt x="2659" y="48"/>
                    <a:pt x="1802" y="83"/>
                  </a:cubicBezTo>
                  <a:cubicBezTo>
                    <a:pt x="1662" y="260"/>
                    <a:pt x="1512" y="423"/>
                    <a:pt x="1345" y="557"/>
                  </a:cubicBezTo>
                  <a:cubicBezTo>
                    <a:pt x="356" y="1339"/>
                    <a:pt x="277" y="922"/>
                    <a:pt x="140" y="1181"/>
                  </a:cubicBezTo>
                  <a:cubicBezTo>
                    <a:pt x="0" y="1461"/>
                    <a:pt x="474" y="2076"/>
                    <a:pt x="1390" y="2076"/>
                  </a:cubicBezTo>
                  <a:cubicBezTo>
                    <a:pt x="1785" y="2076"/>
                    <a:pt x="2267" y="1960"/>
                    <a:pt x="2817" y="1652"/>
                  </a:cubicBezTo>
                  <a:cubicBezTo>
                    <a:pt x="3643" y="1192"/>
                    <a:pt x="4206" y="574"/>
                    <a:pt x="4486" y="4"/>
                  </a:cubicBezTo>
                  <a:cubicBezTo>
                    <a:pt x="4431" y="1"/>
                    <a:pt x="4377" y="1"/>
                    <a:pt x="4318" y="1"/>
                  </a:cubicBezTo>
                  <a:close/>
                </a:path>
              </a:pathLst>
            </a:custGeom>
            <a:solidFill>
              <a:srgbClr val="4D37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 flipH="1">
              <a:off x="7518594" y="2417911"/>
              <a:ext cx="107951" cy="19624"/>
            </a:xfrm>
            <a:custGeom>
              <a:avLst/>
              <a:gdLst/>
              <a:ahLst/>
              <a:cxnLst/>
              <a:rect l="l" t="t" r="r" b="b"/>
              <a:pathLst>
                <a:path w="2712" h="493" extrusionOk="0">
                  <a:moveTo>
                    <a:pt x="742" y="1"/>
                  </a:moveTo>
                  <a:cubicBezTo>
                    <a:pt x="389" y="1"/>
                    <a:pt x="134" y="21"/>
                    <a:pt x="110" y="21"/>
                  </a:cubicBezTo>
                  <a:cubicBezTo>
                    <a:pt x="45" y="28"/>
                    <a:pt x="0" y="83"/>
                    <a:pt x="4" y="144"/>
                  </a:cubicBezTo>
                  <a:cubicBezTo>
                    <a:pt x="8" y="202"/>
                    <a:pt x="58" y="246"/>
                    <a:pt x="120" y="246"/>
                  </a:cubicBezTo>
                  <a:lnTo>
                    <a:pt x="127" y="246"/>
                  </a:lnTo>
                  <a:cubicBezTo>
                    <a:pt x="134" y="243"/>
                    <a:pt x="383" y="226"/>
                    <a:pt x="734" y="226"/>
                  </a:cubicBezTo>
                  <a:cubicBezTo>
                    <a:pt x="1267" y="226"/>
                    <a:pt x="2035" y="270"/>
                    <a:pt x="2537" y="482"/>
                  </a:cubicBezTo>
                  <a:cubicBezTo>
                    <a:pt x="2551" y="489"/>
                    <a:pt x="2568" y="492"/>
                    <a:pt x="2581" y="492"/>
                  </a:cubicBezTo>
                  <a:cubicBezTo>
                    <a:pt x="2626" y="492"/>
                    <a:pt x="2670" y="468"/>
                    <a:pt x="2687" y="424"/>
                  </a:cubicBezTo>
                  <a:cubicBezTo>
                    <a:pt x="2711" y="369"/>
                    <a:pt x="2687" y="305"/>
                    <a:pt x="2629" y="278"/>
                  </a:cubicBezTo>
                  <a:cubicBezTo>
                    <a:pt x="2393" y="178"/>
                    <a:pt x="2110" y="114"/>
                    <a:pt x="1820" y="73"/>
                  </a:cubicBezTo>
                  <a:cubicBezTo>
                    <a:pt x="1728" y="120"/>
                    <a:pt x="1622" y="147"/>
                    <a:pt x="1509" y="147"/>
                  </a:cubicBezTo>
                  <a:cubicBezTo>
                    <a:pt x="1363" y="147"/>
                    <a:pt x="1223" y="100"/>
                    <a:pt x="1114" y="7"/>
                  </a:cubicBezTo>
                  <a:cubicBezTo>
                    <a:pt x="980" y="4"/>
                    <a:pt x="854" y="1"/>
                    <a:pt x="742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 flipH="1">
              <a:off x="7512785" y="2434072"/>
              <a:ext cx="219087" cy="56045"/>
            </a:xfrm>
            <a:custGeom>
              <a:avLst/>
              <a:gdLst/>
              <a:ahLst/>
              <a:cxnLst/>
              <a:rect l="l" t="t" r="r" b="b"/>
              <a:pathLst>
                <a:path w="5504" h="1408" extrusionOk="0">
                  <a:moveTo>
                    <a:pt x="2944" y="1"/>
                  </a:moveTo>
                  <a:cubicBezTo>
                    <a:pt x="1647" y="1"/>
                    <a:pt x="527" y="571"/>
                    <a:pt x="1" y="1394"/>
                  </a:cubicBezTo>
                  <a:cubicBezTo>
                    <a:pt x="86" y="1404"/>
                    <a:pt x="179" y="1408"/>
                    <a:pt x="278" y="1408"/>
                  </a:cubicBezTo>
                  <a:cubicBezTo>
                    <a:pt x="360" y="1408"/>
                    <a:pt x="448" y="1404"/>
                    <a:pt x="541" y="1397"/>
                  </a:cubicBezTo>
                  <a:cubicBezTo>
                    <a:pt x="1466" y="1336"/>
                    <a:pt x="4128" y="1240"/>
                    <a:pt x="5504" y="937"/>
                  </a:cubicBezTo>
                  <a:cubicBezTo>
                    <a:pt x="4907" y="366"/>
                    <a:pt x="3982" y="1"/>
                    <a:pt x="2944" y="1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 flipH="1">
              <a:off x="7539810" y="2360033"/>
              <a:ext cx="53339" cy="63768"/>
            </a:xfrm>
            <a:custGeom>
              <a:avLst/>
              <a:gdLst/>
              <a:ahLst/>
              <a:cxnLst/>
              <a:rect l="l" t="t" r="r" b="b"/>
              <a:pathLst>
                <a:path w="1340" h="1602" extrusionOk="0">
                  <a:moveTo>
                    <a:pt x="1018" y="270"/>
                  </a:moveTo>
                  <a:cubicBezTo>
                    <a:pt x="1107" y="270"/>
                    <a:pt x="1179" y="386"/>
                    <a:pt x="1179" y="530"/>
                  </a:cubicBezTo>
                  <a:cubicBezTo>
                    <a:pt x="1179" y="670"/>
                    <a:pt x="1107" y="785"/>
                    <a:pt x="1018" y="785"/>
                  </a:cubicBezTo>
                  <a:cubicBezTo>
                    <a:pt x="930" y="785"/>
                    <a:pt x="858" y="670"/>
                    <a:pt x="858" y="530"/>
                  </a:cubicBezTo>
                  <a:cubicBezTo>
                    <a:pt x="858" y="386"/>
                    <a:pt x="930" y="270"/>
                    <a:pt x="1018" y="270"/>
                  </a:cubicBezTo>
                  <a:close/>
                  <a:moveTo>
                    <a:pt x="1039" y="0"/>
                  </a:moveTo>
                  <a:lnTo>
                    <a:pt x="161" y="287"/>
                  </a:lnTo>
                  <a:cubicBezTo>
                    <a:pt x="62" y="400"/>
                    <a:pt x="1" y="557"/>
                    <a:pt x="1" y="785"/>
                  </a:cubicBezTo>
                  <a:cubicBezTo>
                    <a:pt x="1" y="1100"/>
                    <a:pt x="111" y="1328"/>
                    <a:pt x="275" y="1461"/>
                  </a:cubicBezTo>
                  <a:cubicBezTo>
                    <a:pt x="384" y="1554"/>
                    <a:pt x="524" y="1601"/>
                    <a:pt x="670" y="1601"/>
                  </a:cubicBezTo>
                  <a:cubicBezTo>
                    <a:pt x="783" y="1601"/>
                    <a:pt x="889" y="1574"/>
                    <a:pt x="981" y="1527"/>
                  </a:cubicBezTo>
                  <a:cubicBezTo>
                    <a:pt x="1193" y="1407"/>
                    <a:pt x="1340" y="1154"/>
                    <a:pt x="1340" y="785"/>
                  </a:cubicBezTo>
                  <a:cubicBezTo>
                    <a:pt x="1340" y="421"/>
                    <a:pt x="1261" y="100"/>
                    <a:pt x="1039" y="0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 flipH="1">
              <a:off x="7546178" y="2370741"/>
              <a:ext cx="12857" cy="20579"/>
            </a:xfrm>
            <a:custGeom>
              <a:avLst/>
              <a:gdLst/>
              <a:ahLst/>
              <a:cxnLst/>
              <a:rect l="l" t="t" r="r" b="b"/>
              <a:pathLst>
                <a:path w="323" h="517" extrusionOk="0">
                  <a:moveTo>
                    <a:pt x="161" y="1"/>
                  </a:moveTo>
                  <a:cubicBezTo>
                    <a:pt x="73" y="1"/>
                    <a:pt x="1" y="117"/>
                    <a:pt x="1" y="261"/>
                  </a:cubicBezTo>
                  <a:cubicBezTo>
                    <a:pt x="1" y="401"/>
                    <a:pt x="73" y="516"/>
                    <a:pt x="161" y="516"/>
                  </a:cubicBezTo>
                  <a:cubicBezTo>
                    <a:pt x="250" y="516"/>
                    <a:pt x="322" y="401"/>
                    <a:pt x="322" y="261"/>
                  </a:cubicBezTo>
                  <a:cubicBezTo>
                    <a:pt x="322" y="117"/>
                    <a:pt x="250" y="1"/>
                    <a:pt x="161" y="1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 flipH="1">
              <a:off x="7541045" y="2349046"/>
              <a:ext cx="125704" cy="46771"/>
            </a:xfrm>
            <a:custGeom>
              <a:avLst/>
              <a:gdLst/>
              <a:ahLst/>
              <a:cxnLst/>
              <a:rect l="l" t="t" r="r" b="b"/>
              <a:pathLst>
                <a:path w="3158" h="1175" extrusionOk="0">
                  <a:moveTo>
                    <a:pt x="3028" y="0"/>
                  </a:moveTo>
                  <a:cubicBezTo>
                    <a:pt x="3014" y="0"/>
                    <a:pt x="3004" y="4"/>
                    <a:pt x="2990" y="7"/>
                  </a:cubicBezTo>
                  <a:lnTo>
                    <a:pt x="93" y="956"/>
                  </a:lnTo>
                  <a:cubicBezTo>
                    <a:pt x="31" y="976"/>
                    <a:pt x="0" y="1041"/>
                    <a:pt x="20" y="1099"/>
                  </a:cubicBezTo>
                  <a:cubicBezTo>
                    <a:pt x="38" y="1143"/>
                    <a:pt x="82" y="1174"/>
                    <a:pt x="129" y="1174"/>
                  </a:cubicBezTo>
                  <a:cubicBezTo>
                    <a:pt x="140" y="1174"/>
                    <a:pt x="154" y="1171"/>
                    <a:pt x="164" y="1168"/>
                  </a:cubicBezTo>
                  <a:lnTo>
                    <a:pt x="2010" y="563"/>
                  </a:lnTo>
                  <a:lnTo>
                    <a:pt x="2888" y="276"/>
                  </a:lnTo>
                  <a:lnTo>
                    <a:pt x="3066" y="218"/>
                  </a:lnTo>
                  <a:cubicBezTo>
                    <a:pt x="3124" y="198"/>
                    <a:pt x="3157" y="136"/>
                    <a:pt x="3137" y="75"/>
                  </a:cubicBezTo>
                  <a:cubicBezTo>
                    <a:pt x="3120" y="31"/>
                    <a:pt x="3076" y="0"/>
                    <a:pt x="3028" y="0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 flipH="1">
              <a:off x="7430987" y="2252955"/>
              <a:ext cx="341208" cy="45577"/>
            </a:xfrm>
            <a:custGeom>
              <a:avLst/>
              <a:gdLst/>
              <a:ahLst/>
              <a:cxnLst/>
              <a:rect l="l" t="t" r="r" b="b"/>
              <a:pathLst>
                <a:path w="8572" h="1145" extrusionOk="0">
                  <a:moveTo>
                    <a:pt x="6069" y="1"/>
                  </a:moveTo>
                  <a:cubicBezTo>
                    <a:pt x="6110" y="1"/>
                    <a:pt x="6150" y="1"/>
                    <a:pt x="6190" y="2"/>
                  </a:cubicBezTo>
                  <a:lnTo>
                    <a:pt x="6190" y="2"/>
                  </a:lnTo>
                  <a:cubicBezTo>
                    <a:pt x="6151" y="1"/>
                    <a:pt x="6111" y="1"/>
                    <a:pt x="6069" y="1"/>
                  </a:cubicBezTo>
                  <a:close/>
                  <a:moveTo>
                    <a:pt x="6190" y="2"/>
                  </a:moveTo>
                  <a:cubicBezTo>
                    <a:pt x="6205" y="2"/>
                    <a:pt x="6221" y="3"/>
                    <a:pt x="6237" y="4"/>
                  </a:cubicBezTo>
                  <a:cubicBezTo>
                    <a:pt x="6368" y="7"/>
                    <a:pt x="6498" y="15"/>
                    <a:pt x="6624" y="28"/>
                  </a:cubicBezTo>
                  <a:lnTo>
                    <a:pt x="6624" y="28"/>
                  </a:lnTo>
                  <a:cubicBezTo>
                    <a:pt x="6483" y="13"/>
                    <a:pt x="6338" y="5"/>
                    <a:pt x="6190" y="2"/>
                  </a:cubicBezTo>
                  <a:close/>
                  <a:moveTo>
                    <a:pt x="5677" y="14"/>
                  </a:moveTo>
                  <a:cubicBezTo>
                    <a:pt x="4840" y="62"/>
                    <a:pt x="2944" y="43"/>
                    <a:pt x="1562" y="240"/>
                  </a:cubicBezTo>
                  <a:lnTo>
                    <a:pt x="1562" y="240"/>
                  </a:lnTo>
                  <a:cubicBezTo>
                    <a:pt x="2171" y="154"/>
                    <a:pt x="2879" y="110"/>
                    <a:pt x="3553" y="83"/>
                  </a:cubicBezTo>
                  <a:cubicBezTo>
                    <a:pt x="4410" y="48"/>
                    <a:pt x="5209" y="42"/>
                    <a:pt x="5677" y="14"/>
                  </a:cubicBezTo>
                  <a:close/>
                  <a:moveTo>
                    <a:pt x="1562" y="240"/>
                  </a:moveTo>
                  <a:cubicBezTo>
                    <a:pt x="789" y="350"/>
                    <a:pt x="178" y="527"/>
                    <a:pt x="0" y="823"/>
                  </a:cubicBezTo>
                  <a:cubicBezTo>
                    <a:pt x="178" y="529"/>
                    <a:pt x="789" y="351"/>
                    <a:pt x="1562" y="240"/>
                  </a:cubicBezTo>
                  <a:close/>
                  <a:moveTo>
                    <a:pt x="6624" y="28"/>
                  </a:moveTo>
                  <a:cubicBezTo>
                    <a:pt x="7535" y="120"/>
                    <a:pt x="8287" y="457"/>
                    <a:pt x="8571" y="1144"/>
                  </a:cubicBezTo>
                  <a:cubicBezTo>
                    <a:pt x="8287" y="455"/>
                    <a:pt x="7534" y="118"/>
                    <a:pt x="6624" y="2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 flipH="1">
              <a:off x="7083675" y="2228514"/>
              <a:ext cx="42671" cy="174386"/>
            </a:xfrm>
            <a:custGeom>
              <a:avLst/>
              <a:gdLst/>
              <a:ahLst/>
              <a:cxnLst/>
              <a:rect l="l" t="t" r="r" b="b"/>
              <a:pathLst>
                <a:path w="1072" h="4381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38"/>
                    <a:pt x="10" y="75"/>
                    <a:pt x="14" y="113"/>
                  </a:cubicBezTo>
                  <a:cubicBezTo>
                    <a:pt x="75" y="123"/>
                    <a:pt x="137" y="157"/>
                    <a:pt x="191" y="222"/>
                  </a:cubicBezTo>
                  <a:cubicBezTo>
                    <a:pt x="293" y="341"/>
                    <a:pt x="386" y="471"/>
                    <a:pt x="465" y="604"/>
                  </a:cubicBezTo>
                  <a:lnTo>
                    <a:pt x="758" y="185"/>
                  </a:lnTo>
                  <a:cubicBezTo>
                    <a:pt x="741" y="164"/>
                    <a:pt x="723" y="150"/>
                    <a:pt x="703" y="140"/>
                  </a:cubicBezTo>
                  <a:cubicBezTo>
                    <a:pt x="597" y="72"/>
                    <a:pt x="345" y="24"/>
                    <a:pt x="0" y="0"/>
                  </a:cubicBezTo>
                  <a:close/>
                  <a:moveTo>
                    <a:pt x="983" y="946"/>
                  </a:moveTo>
                  <a:lnTo>
                    <a:pt x="741" y="1287"/>
                  </a:lnTo>
                  <a:cubicBezTo>
                    <a:pt x="857" y="1754"/>
                    <a:pt x="829" y="2253"/>
                    <a:pt x="638" y="2731"/>
                  </a:cubicBezTo>
                  <a:cubicBezTo>
                    <a:pt x="580" y="2881"/>
                    <a:pt x="447" y="2950"/>
                    <a:pt x="314" y="2953"/>
                  </a:cubicBezTo>
                  <a:cubicBezTo>
                    <a:pt x="338" y="3164"/>
                    <a:pt x="358" y="3369"/>
                    <a:pt x="386" y="3561"/>
                  </a:cubicBezTo>
                  <a:lnTo>
                    <a:pt x="386" y="3564"/>
                  </a:lnTo>
                  <a:cubicBezTo>
                    <a:pt x="389" y="3594"/>
                    <a:pt x="392" y="3626"/>
                    <a:pt x="396" y="3656"/>
                  </a:cubicBezTo>
                  <a:cubicBezTo>
                    <a:pt x="396" y="3659"/>
                    <a:pt x="396" y="3663"/>
                    <a:pt x="399" y="3663"/>
                  </a:cubicBezTo>
                  <a:lnTo>
                    <a:pt x="399" y="3670"/>
                  </a:lnTo>
                  <a:lnTo>
                    <a:pt x="399" y="3676"/>
                  </a:lnTo>
                  <a:lnTo>
                    <a:pt x="399" y="3680"/>
                  </a:lnTo>
                  <a:lnTo>
                    <a:pt x="399" y="3687"/>
                  </a:lnTo>
                  <a:cubicBezTo>
                    <a:pt x="399" y="3690"/>
                    <a:pt x="399" y="3694"/>
                    <a:pt x="403" y="3697"/>
                  </a:cubicBezTo>
                  <a:lnTo>
                    <a:pt x="403" y="3707"/>
                  </a:lnTo>
                  <a:lnTo>
                    <a:pt x="403" y="3711"/>
                  </a:lnTo>
                  <a:cubicBezTo>
                    <a:pt x="427" y="3939"/>
                    <a:pt x="444" y="4161"/>
                    <a:pt x="447" y="4380"/>
                  </a:cubicBezTo>
                  <a:cubicBezTo>
                    <a:pt x="823" y="4281"/>
                    <a:pt x="1065" y="4179"/>
                    <a:pt x="1065" y="4089"/>
                  </a:cubicBezTo>
                  <a:lnTo>
                    <a:pt x="1065" y="4086"/>
                  </a:lnTo>
                  <a:cubicBezTo>
                    <a:pt x="1062" y="4066"/>
                    <a:pt x="1062" y="4032"/>
                    <a:pt x="1062" y="3984"/>
                  </a:cubicBezTo>
                  <a:cubicBezTo>
                    <a:pt x="1062" y="3775"/>
                    <a:pt x="1072" y="3342"/>
                    <a:pt x="1072" y="2837"/>
                  </a:cubicBezTo>
                  <a:cubicBezTo>
                    <a:pt x="1072" y="2219"/>
                    <a:pt x="1059" y="1492"/>
                    <a:pt x="983" y="946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 flipH="1">
              <a:off x="7087177" y="2235838"/>
              <a:ext cx="20699" cy="43945"/>
            </a:xfrm>
            <a:custGeom>
              <a:avLst/>
              <a:gdLst/>
              <a:ahLst/>
              <a:cxnLst/>
              <a:rect l="l" t="t" r="r" b="b"/>
              <a:pathLst>
                <a:path w="520" h="1104" extrusionOk="0">
                  <a:moveTo>
                    <a:pt x="294" y="1"/>
                  </a:moveTo>
                  <a:lnTo>
                    <a:pt x="1" y="420"/>
                  </a:lnTo>
                  <a:cubicBezTo>
                    <a:pt x="127" y="636"/>
                    <a:pt x="219" y="867"/>
                    <a:pt x="277" y="1103"/>
                  </a:cubicBezTo>
                  <a:lnTo>
                    <a:pt x="519" y="762"/>
                  </a:lnTo>
                  <a:cubicBezTo>
                    <a:pt x="472" y="403"/>
                    <a:pt x="400" y="124"/>
                    <a:pt x="294" y="1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 flipH="1">
              <a:off x="7110985" y="2227837"/>
              <a:ext cx="211603" cy="200339"/>
            </a:xfrm>
            <a:custGeom>
              <a:avLst/>
              <a:gdLst/>
              <a:ahLst/>
              <a:cxnLst/>
              <a:rect l="l" t="t" r="r" b="b"/>
              <a:pathLst>
                <a:path w="5316" h="5033" extrusionOk="0">
                  <a:moveTo>
                    <a:pt x="2162" y="656"/>
                  </a:moveTo>
                  <a:cubicBezTo>
                    <a:pt x="2199" y="656"/>
                    <a:pt x="2236" y="676"/>
                    <a:pt x="2261" y="710"/>
                  </a:cubicBezTo>
                  <a:cubicBezTo>
                    <a:pt x="2277" y="741"/>
                    <a:pt x="2281" y="775"/>
                    <a:pt x="2271" y="809"/>
                  </a:cubicBezTo>
                  <a:cubicBezTo>
                    <a:pt x="2554" y="966"/>
                    <a:pt x="2797" y="1502"/>
                    <a:pt x="2797" y="1980"/>
                  </a:cubicBezTo>
                  <a:cubicBezTo>
                    <a:pt x="2797" y="2632"/>
                    <a:pt x="2417" y="3158"/>
                    <a:pt x="1954" y="3158"/>
                  </a:cubicBezTo>
                  <a:cubicBezTo>
                    <a:pt x="1489" y="3158"/>
                    <a:pt x="1110" y="2632"/>
                    <a:pt x="1110" y="1980"/>
                  </a:cubicBezTo>
                  <a:cubicBezTo>
                    <a:pt x="1110" y="1929"/>
                    <a:pt x="1117" y="1878"/>
                    <a:pt x="1127" y="1826"/>
                  </a:cubicBezTo>
                  <a:lnTo>
                    <a:pt x="1127" y="1826"/>
                  </a:lnTo>
                  <a:cubicBezTo>
                    <a:pt x="991" y="2007"/>
                    <a:pt x="885" y="2198"/>
                    <a:pt x="844" y="2396"/>
                  </a:cubicBezTo>
                  <a:cubicBezTo>
                    <a:pt x="830" y="2447"/>
                    <a:pt x="782" y="2485"/>
                    <a:pt x="731" y="2485"/>
                  </a:cubicBezTo>
                  <a:cubicBezTo>
                    <a:pt x="725" y="2485"/>
                    <a:pt x="714" y="2482"/>
                    <a:pt x="708" y="2482"/>
                  </a:cubicBezTo>
                  <a:cubicBezTo>
                    <a:pt x="646" y="2468"/>
                    <a:pt x="605" y="2410"/>
                    <a:pt x="618" y="2349"/>
                  </a:cubicBezTo>
                  <a:cubicBezTo>
                    <a:pt x="810" y="1468"/>
                    <a:pt x="2049" y="706"/>
                    <a:pt x="2100" y="673"/>
                  </a:cubicBezTo>
                  <a:cubicBezTo>
                    <a:pt x="2121" y="662"/>
                    <a:pt x="2141" y="656"/>
                    <a:pt x="2162" y="656"/>
                  </a:cubicBezTo>
                  <a:close/>
                  <a:moveTo>
                    <a:pt x="2701" y="3380"/>
                  </a:moveTo>
                  <a:cubicBezTo>
                    <a:pt x="2725" y="3380"/>
                    <a:pt x="2748" y="3386"/>
                    <a:pt x="2769" y="3400"/>
                  </a:cubicBezTo>
                  <a:cubicBezTo>
                    <a:pt x="2820" y="3438"/>
                    <a:pt x="2830" y="3509"/>
                    <a:pt x="2793" y="3557"/>
                  </a:cubicBezTo>
                  <a:cubicBezTo>
                    <a:pt x="2663" y="3728"/>
                    <a:pt x="2493" y="3830"/>
                    <a:pt x="2291" y="3857"/>
                  </a:cubicBezTo>
                  <a:cubicBezTo>
                    <a:pt x="2254" y="3865"/>
                    <a:pt x="2213" y="3868"/>
                    <a:pt x="2175" y="3868"/>
                  </a:cubicBezTo>
                  <a:cubicBezTo>
                    <a:pt x="1769" y="3868"/>
                    <a:pt x="1393" y="3591"/>
                    <a:pt x="1376" y="3581"/>
                  </a:cubicBezTo>
                  <a:cubicBezTo>
                    <a:pt x="1329" y="3543"/>
                    <a:pt x="1319" y="3471"/>
                    <a:pt x="1356" y="3424"/>
                  </a:cubicBezTo>
                  <a:cubicBezTo>
                    <a:pt x="1376" y="3393"/>
                    <a:pt x="1410" y="3380"/>
                    <a:pt x="1448" y="3380"/>
                  </a:cubicBezTo>
                  <a:cubicBezTo>
                    <a:pt x="1472" y="3380"/>
                    <a:pt x="1496" y="3386"/>
                    <a:pt x="1516" y="3403"/>
                  </a:cubicBezTo>
                  <a:cubicBezTo>
                    <a:pt x="1519" y="3403"/>
                    <a:pt x="1847" y="3643"/>
                    <a:pt x="2175" y="3643"/>
                  </a:cubicBezTo>
                  <a:cubicBezTo>
                    <a:pt x="2203" y="3643"/>
                    <a:pt x="2233" y="3643"/>
                    <a:pt x="2261" y="3635"/>
                  </a:cubicBezTo>
                  <a:cubicBezTo>
                    <a:pt x="2400" y="3619"/>
                    <a:pt x="2517" y="3547"/>
                    <a:pt x="2609" y="3424"/>
                  </a:cubicBezTo>
                  <a:cubicBezTo>
                    <a:pt x="2633" y="3397"/>
                    <a:pt x="2666" y="3380"/>
                    <a:pt x="2701" y="3380"/>
                  </a:cubicBezTo>
                  <a:close/>
                  <a:moveTo>
                    <a:pt x="4322" y="0"/>
                  </a:moveTo>
                  <a:cubicBezTo>
                    <a:pt x="2991" y="0"/>
                    <a:pt x="1069" y="232"/>
                    <a:pt x="397" y="768"/>
                  </a:cubicBezTo>
                  <a:cubicBezTo>
                    <a:pt x="147" y="966"/>
                    <a:pt x="1" y="1236"/>
                    <a:pt x="1" y="1762"/>
                  </a:cubicBezTo>
                  <a:cubicBezTo>
                    <a:pt x="1" y="2099"/>
                    <a:pt x="62" y="2550"/>
                    <a:pt x="196" y="3158"/>
                  </a:cubicBezTo>
                  <a:cubicBezTo>
                    <a:pt x="509" y="4577"/>
                    <a:pt x="533" y="5032"/>
                    <a:pt x="1311" y="5032"/>
                  </a:cubicBezTo>
                  <a:cubicBezTo>
                    <a:pt x="1380" y="5032"/>
                    <a:pt x="1455" y="5028"/>
                    <a:pt x="1537" y="5021"/>
                  </a:cubicBezTo>
                  <a:cubicBezTo>
                    <a:pt x="1560" y="5021"/>
                    <a:pt x="1585" y="5018"/>
                    <a:pt x="1612" y="5015"/>
                  </a:cubicBezTo>
                  <a:cubicBezTo>
                    <a:pt x="2031" y="4468"/>
                    <a:pt x="2674" y="4011"/>
                    <a:pt x="3462" y="3752"/>
                  </a:cubicBezTo>
                  <a:cubicBezTo>
                    <a:pt x="3858" y="3622"/>
                    <a:pt x="4254" y="3553"/>
                    <a:pt x="4637" y="3540"/>
                  </a:cubicBezTo>
                  <a:cubicBezTo>
                    <a:pt x="4670" y="3414"/>
                    <a:pt x="4780" y="3304"/>
                    <a:pt x="4954" y="3304"/>
                  </a:cubicBezTo>
                  <a:cubicBezTo>
                    <a:pt x="5149" y="3304"/>
                    <a:pt x="5254" y="3430"/>
                    <a:pt x="5282" y="3574"/>
                  </a:cubicBezTo>
                  <a:cubicBezTo>
                    <a:pt x="5292" y="3574"/>
                    <a:pt x="5302" y="3578"/>
                    <a:pt x="5316" y="3578"/>
                  </a:cubicBezTo>
                  <a:cubicBezTo>
                    <a:pt x="5288" y="3386"/>
                    <a:pt x="5268" y="3181"/>
                    <a:pt x="5244" y="2970"/>
                  </a:cubicBezTo>
                  <a:lnTo>
                    <a:pt x="5227" y="2970"/>
                  </a:lnTo>
                  <a:cubicBezTo>
                    <a:pt x="5015" y="2970"/>
                    <a:pt x="4810" y="2813"/>
                    <a:pt x="4910" y="2567"/>
                  </a:cubicBezTo>
                  <a:cubicBezTo>
                    <a:pt x="5159" y="1935"/>
                    <a:pt x="5087" y="1243"/>
                    <a:pt x="4637" y="710"/>
                  </a:cubicBezTo>
                  <a:cubicBezTo>
                    <a:pt x="4425" y="461"/>
                    <a:pt x="4653" y="126"/>
                    <a:pt x="4899" y="126"/>
                  </a:cubicBezTo>
                  <a:cubicBezTo>
                    <a:pt x="4913" y="126"/>
                    <a:pt x="4930" y="126"/>
                    <a:pt x="4944" y="130"/>
                  </a:cubicBezTo>
                  <a:cubicBezTo>
                    <a:pt x="4940" y="92"/>
                    <a:pt x="4933" y="55"/>
                    <a:pt x="4930" y="17"/>
                  </a:cubicBezTo>
                  <a:cubicBezTo>
                    <a:pt x="4749" y="7"/>
                    <a:pt x="4544" y="0"/>
                    <a:pt x="4322" y="0"/>
                  </a:cubicBezTo>
                  <a:close/>
                </a:path>
              </a:pathLst>
            </a:custGeom>
            <a:solidFill>
              <a:srgbClr val="D1B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 flipH="1">
              <a:off x="7209899" y="2362342"/>
              <a:ext cx="60225" cy="19465"/>
            </a:xfrm>
            <a:custGeom>
              <a:avLst/>
              <a:gdLst/>
              <a:ahLst/>
              <a:cxnLst/>
              <a:rect l="l" t="t" r="r" b="b"/>
              <a:pathLst>
                <a:path w="1513" h="489" extrusionOk="0">
                  <a:moveTo>
                    <a:pt x="130" y="1"/>
                  </a:moveTo>
                  <a:cubicBezTo>
                    <a:pt x="92" y="1"/>
                    <a:pt x="58" y="14"/>
                    <a:pt x="38" y="45"/>
                  </a:cubicBezTo>
                  <a:cubicBezTo>
                    <a:pt x="1" y="92"/>
                    <a:pt x="11" y="164"/>
                    <a:pt x="58" y="202"/>
                  </a:cubicBezTo>
                  <a:cubicBezTo>
                    <a:pt x="75" y="212"/>
                    <a:pt x="451" y="489"/>
                    <a:pt x="857" y="489"/>
                  </a:cubicBezTo>
                  <a:cubicBezTo>
                    <a:pt x="895" y="489"/>
                    <a:pt x="936" y="486"/>
                    <a:pt x="973" y="478"/>
                  </a:cubicBezTo>
                  <a:cubicBezTo>
                    <a:pt x="1175" y="451"/>
                    <a:pt x="1345" y="349"/>
                    <a:pt x="1475" y="178"/>
                  </a:cubicBezTo>
                  <a:cubicBezTo>
                    <a:pt x="1512" y="130"/>
                    <a:pt x="1502" y="59"/>
                    <a:pt x="1451" y="21"/>
                  </a:cubicBezTo>
                  <a:cubicBezTo>
                    <a:pt x="1430" y="7"/>
                    <a:pt x="1407" y="1"/>
                    <a:pt x="1383" y="1"/>
                  </a:cubicBezTo>
                  <a:cubicBezTo>
                    <a:pt x="1348" y="1"/>
                    <a:pt x="1315" y="18"/>
                    <a:pt x="1291" y="45"/>
                  </a:cubicBezTo>
                  <a:cubicBezTo>
                    <a:pt x="1199" y="168"/>
                    <a:pt x="1082" y="240"/>
                    <a:pt x="943" y="256"/>
                  </a:cubicBezTo>
                  <a:cubicBezTo>
                    <a:pt x="915" y="264"/>
                    <a:pt x="885" y="264"/>
                    <a:pt x="857" y="264"/>
                  </a:cubicBezTo>
                  <a:cubicBezTo>
                    <a:pt x="529" y="264"/>
                    <a:pt x="201" y="24"/>
                    <a:pt x="198" y="24"/>
                  </a:cubicBezTo>
                  <a:cubicBezTo>
                    <a:pt x="178" y="7"/>
                    <a:pt x="154" y="1"/>
                    <a:pt x="130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 flipH="1">
              <a:off x="7110264" y="2370223"/>
              <a:ext cx="756" cy="6011"/>
            </a:xfrm>
            <a:custGeom>
              <a:avLst/>
              <a:gdLst/>
              <a:ahLst/>
              <a:cxnLst/>
              <a:rect l="l" t="t" r="r" b="b"/>
              <a:pathLst>
                <a:path w="19" h="151" extrusionOk="0">
                  <a:moveTo>
                    <a:pt x="18" y="147"/>
                  </a:moveTo>
                  <a:lnTo>
                    <a:pt x="18" y="151"/>
                  </a:lnTo>
                  <a:lnTo>
                    <a:pt x="18" y="147"/>
                  </a:lnTo>
                  <a:close/>
                  <a:moveTo>
                    <a:pt x="18" y="137"/>
                  </a:moveTo>
                  <a:lnTo>
                    <a:pt x="18" y="137"/>
                  </a:lnTo>
                  <a:lnTo>
                    <a:pt x="18" y="137"/>
                  </a:lnTo>
                  <a:close/>
                  <a:moveTo>
                    <a:pt x="14" y="120"/>
                  </a:moveTo>
                  <a:lnTo>
                    <a:pt x="14" y="127"/>
                  </a:lnTo>
                  <a:lnTo>
                    <a:pt x="14" y="120"/>
                  </a:lnTo>
                  <a:close/>
                  <a:moveTo>
                    <a:pt x="14" y="110"/>
                  </a:moveTo>
                  <a:lnTo>
                    <a:pt x="14" y="116"/>
                  </a:lnTo>
                  <a:lnTo>
                    <a:pt x="14" y="110"/>
                  </a:lnTo>
                  <a:close/>
                  <a:moveTo>
                    <a:pt x="11" y="96"/>
                  </a:moveTo>
                  <a:cubicBezTo>
                    <a:pt x="11" y="99"/>
                    <a:pt x="11" y="103"/>
                    <a:pt x="14" y="103"/>
                  </a:cubicBezTo>
                  <a:cubicBezTo>
                    <a:pt x="11" y="103"/>
                    <a:pt x="11" y="99"/>
                    <a:pt x="11" y="96"/>
                  </a:cubicBezTo>
                  <a:close/>
                  <a:moveTo>
                    <a:pt x="1" y="1"/>
                  </a:moveTo>
                  <a:lnTo>
                    <a:pt x="1" y="4"/>
                  </a:lnTo>
                  <a:cubicBezTo>
                    <a:pt x="4" y="34"/>
                    <a:pt x="7" y="66"/>
                    <a:pt x="11" y="96"/>
                  </a:cubicBezTo>
                  <a:cubicBezTo>
                    <a:pt x="7" y="66"/>
                    <a:pt x="4" y="34"/>
                    <a:pt x="1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2C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 flipH="1">
              <a:off x="7108516" y="2368750"/>
              <a:ext cx="149906" cy="58712"/>
            </a:xfrm>
            <a:custGeom>
              <a:avLst/>
              <a:gdLst/>
              <a:ahLst/>
              <a:cxnLst/>
              <a:rect l="l" t="t" r="r" b="b"/>
              <a:pathLst>
                <a:path w="3766" h="1475" extrusionOk="0">
                  <a:moveTo>
                    <a:pt x="3025" y="0"/>
                  </a:moveTo>
                  <a:cubicBezTo>
                    <a:pt x="2642" y="13"/>
                    <a:pt x="2246" y="82"/>
                    <a:pt x="1850" y="212"/>
                  </a:cubicBezTo>
                  <a:cubicBezTo>
                    <a:pt x="1062" y="471"/>
                    <a:pt x="419" y="928"/>
                    <a:pt x="0" y="1475"/>
                  </a:cubicBezTo>
                  <a:cubicBezTo>
                    <a:pt x="792" y="1403"/>
                    <a:pt x="2758" y="1130"/>
                    <a:pt x="3765" y="857"/>
                  </a:cubicBezTo>
                  <a:cubicBezTo>
                    <a:pt x="3762" y="638"/>
                    <a:pt x="3745" y="416"/>
                    <a:pt x="3721" y="188"/>
                  </a:cubicBezTo>
                  <a:lnTo>
                    <a:pt x="3721" y="184"/>
                  </a:lnTo>
                  <a:lnTo>
                    <a:pt x="3721" y="174"/>
                  </a:lnTo>
                  <a:cubicBezTo>
                    <a:pt x="3717" y="171"/>
                    <a:pt x="3717" y="167"/>
                    <a:pt x="3717" y="164"/>
                  </a:cubicBezTo>
                  <a:lnTo>
                    <a:pt x="3717" y="157"/>
                  </a:lnTo>
                  <a:lnTo>
                    <a:pt x="3717" y="153"/>
                  </a:lnTo>
                  <a:lnTo>
                    <a:pt x="3717" y="147"/>
                  </a:lnTo>
                  <a:lnTo>
                    <a:pt x="3717" y="140"/>
                  </a:lnTo>
                  <a:cubicBezTo>
                    <a:pt x="3714" y="140"/>
                    <a:pt x="3714" y="136"/>
                    <a:pt x="3714" y="133"/>
                  </a:cubicBezTo>
                  <a:cubicBezTo>
                    <a:pt x="3710" y="103"/>
                    <a:pt x="3707" y="71"/>
                    <a:pt x="3704" y="41"/>
                  </a:cubicBezTo>
                  <a:lnTo>
                    <a:pt x="3704" y="38"/>
                  </a:lnTo>
                  <a:cubicBezTo>
                    <a:pt x="3690" y="38"/>
                    <a:pt x="3680" y="34"/>
                    <a:pt x="3670" y="34"/>
                  </a:cubicBezTo>
                  <a:cubicBezTo>
                    <a:pt x="3701" y="222"/>
                    <a:pt x="3591" y="434"/>
                    <a:pt x="3342" y="434"/>
                  </a:cubicBezTo>
                  <a:cubicBezTo>
                    <a:pt x="3079" y="434"/>
                    <a:pt x="2973" y="194"/>
                    <a:pt x="3025" y="0"/>
                  </a:cubicBezTo>
                  <a:close/>
                </a:path>
              </a:pathLst>
            </a:custGeom>
            <a:solidFill>
              <a:srgbClr val="D1A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 flipH="1">
              <a:off x="7211253" y="2260001"/>
              <a:ext cx="67191" cy="93542"/>
            </a:xfrm>
            <a:custGeom>
              <a:avLst/>
              <a:gdLst/>
              <a:ahLst/>
              <a:cxnLst/>
              <a:rect l="l" t="t" r="r" b="b"/>
              <a:pathLst>
                <a:path w="1688" h="2350" extrusionOk="0">
                  <a:moveTo>
                    <a:pt x="1312" y="578"/>
                  </a:moveTo>
                  <a:cubicBezTo>
                    <a:pt x="1401" y="578"/>
                    <a:pt x="1472" y="694"/>
                    <a:pt x="1472" y="834"/>
                  </a:cubicBezTo>
                  <a:cubicBezTo>
                    <a:pt x="1472" y="977"/>
                    <a:pt x="1401" y="1094"/>
                    <a:pt x="1312" y="1094"/>
                  </a:cubicBezTo>
                  <a:cubicBezTo>
                    <a:pt x="1223" y="1094"/>
                    <a:pt x="1152" y="977"/>
                    <a:pt x="1152" y="834"/>
                  </a:cubicBezTo>
                  <a:cubicBezTo>
                    <a:pt x="1152" y="694"/>
                    <a:pt x="1223" y="578"/>
                    <a:pt x="1312" y="578"/>
                  </a:cubicBezTo>
                  <a:close/>
                  <a:moveTo>
                    <a:pt x="1162" y="1"/>
                  </a:moveTo>
                  <a:cubicBezTo>
                    <a:pt x="1152" y="21"/>
                    <a:pt x="1135" y="42"/>
                    <a:pt x="1114" y="56"/>
                  </a:cubicBezTo>
                  <a:cubicBezTo>
                    <a:pt x="1104" y="59"/>
                    <a:pt x="428" y="479"/>
                    <a:pt x="18" y="1018"/>
                  </a:cubicBezTo>
                  <a:cubicBezTo>
                    <a:pt x="8" y="1070"/>
                    <a:pt x="1" y="1121"/>
                    <a:pt x="1" y="1172"/>
                  </a:cubicBezTo>
                  <a:cubicBezTo>
                    <a:pt x="1" y="1824"/>
                    <a:pt x="380" y="2350"/>
                    <a:pt x="845" y="2350"/>
                  </a:cubicBezTo>
                  <a:cubicBezTo>
                    <a:pt x="1308" y="2350"/>
                    <a:pt x="1688" y="1824"/>
                    <a:pt x="1688" y="1172"/>
                  </a:cubicBezTo>
                  <a:cubicBezTo>
                    <a:pt x="1688" y="694"/>
                    <a:pt x="1445" y="158"/>
                    <a:pt x="1162" y="1"/>
                  </a:cubicBezTo>
                  <a:close/>
                </a:path>
              </a:pathLst>
            </a:custGeom>
            <a:solidFill>
              <a:srgbClr val="442D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flipH="1">
              <a:off x="7219810" y="2283008"/>
              <a:ext cx="12817" cy="20539"/>
            </a:xfrm>
            <a:custGeom>
              <a:avLst/>
              <a:gdLst/>
              <a:ahLst/>
              <a:cxnLst/>
              <a:rect l="l" t="t" r="r" b="b"/>
              <a:pathLst>
                <a:path w="322" h="516" extrusionOk="0">
                  <a:moveTo>
                    <a:pt x="161" y="0"/>
                  </a:moveTo>
                  <a:cubicBezTo>
                    <a:pt x="72" y="0"/>
                    <a:pt x="1" y="116"/>
                    <a:pt x="1" y="256"/>
                  </a:cubicBezTo>
                  <a:cubicBezTo>
                    <a:pt x="1" y="399"/>
                    <a:pt x="72" y="516"/>
                    <a:pt x="161" y="516"/>
                  </a:cubicBezTo>
                  <a:cubicBezTo>
                    <a:pt x="250" y="516"/>
                    <a:pt x="321" y="399"/>
                    <a:pt x="321" y="256"/>
                  </a:cubicBezTo>
                  <a:cubicBezTo>
                    <a:pt x="321" y="116"/>
                    <a:pt x="250" y="0"/>
                    <a:pt x="161" y="0"/>
                  </a:cubicBezTo>
                  <a:close/>
                </a:path>
              </a:pathLst>
            </a:custGeom>
            <a:solidFill>
              <a:srgbClr val="D1DB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 flipH="1">
              <a:off x="7231753" y="2253910"/>
              <a:ext cx="66753" cy="72843"/>
            </a:xfrm>
            <a:custGeom>
              <a:avLst/>
              <a:gdLst/>
              <a:ahLst/>
              <a:cxnLst/>
              <a:rect l="l" t="t" r="r" b="b"/>
              <a:pathLst>
                <a:path w="1677" h="1830" extrusionOk="0">
                  <a:moveTo>
                    <a:pt x="1557" y="1"/>
                  </a:moveTo>
                  <a:cubicBezTo>
                    <a:pt x="1536" y="1"/>
                    <a:pt x="1516" y="7"/>
                    <a:pt x="1495" y="18"/>
                  </a:cubicBezTo>
                  <a:cubicBezTo>
                    <a:pt x="1444" y="51"/>
                    <a:pt x="205" y="813"/>
                    <a:pt x="13" y="1694"/>
                  </a:cubicBezTo>
                  <a:cubicBezTo>
                    <a:pt x="0" y="1755"/>
                    <a:pt x="41" y="1813"/>
                    <a:pt x="103" y="1827"/>
                  </a:cubicBezTo>
                  <a:cubicBezTo>
                    <a:pt x="109" y="1827"/>
                    <a:pt x="120" y="1830"/>
                    <a:pt x="126" y="1830"/>
                  </a:cubicBezTo>
                  <a:cubicBezTo>
                    <a:pt x="177" y="1830"/>
                    <a:pt x="225" y="1792"/>
                    <a:pt x="239" y="1741"/>
                  </a:cubicBezTo>
                  <a:cubicBezTo>
                    <a:pt x="280" y="1543"/>
                    <a:pt x="386" y="1352"/>
                    <a:pt x="522" y="1171"/>
                  </a:cubicBezTo>
                  <a:cubicBezTo>
                    <a:pt x="932" y="632"/>
                    <a:pt x="1608" y="212"/>
                    <a:pt x="1618" y="209"/>
                  </a:cubicBezTo>
                  <a:cubicBezTo>
                    <a:pt x="1639" y="195"/>
                    <a:pt x="1656" y="174"/>
                    <a:pt x="1666" y="154"/>
                  </a:cubicBezTo>
                  <a:cubicBezTo>
                    <a:pt x="1676" y="120"/>
                    <a:pt x="1672" y="86"/>
                    <a:pt x="1656" y="55"/>
                  </a:cubicBezTo>
                  <a:cubicBezTo>
                    <a:pt x="1631" y="21"/>
                    <a:pt x="1594" y="1"/>
                    <a:pt x="1557" y="1"/>
                  </a:cubicBezTo>
                  <a:close/>
                </a:path>
              </a:pathLst>
            </a:custGeom>
            <a:solidFill>
              <a:srgbClr val="BF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 flipH="1">
              <a:off x="7083675" y="2227837"/>
              <a:ext cx="66872" cy="113603"/>
            </a:xfrm>
            <a:custGeom>
              <a:avLst/>
              <a:gdLst/>
              <a:ahLst/>
              <a:cxnLst/>
              <a:rect l="l" t="t" r="r" b="b"/>
              <a:pathLst>
                <a:path w="1680" h="2854" extrusionOk="0">
                  <a:moveTo>
                    <a:pt x="0" y="0"/>
                  </a:moveTo>
                  <a:lnTo>
                    <a:pt x="0" y="0"/>
                  </a:lnTo>
                  <a:cubicBezTo>
                    <a:pt x="642" y="0"/>
                    <a:pt x="1150" y="55"/>
                    <a:pt x="1311" y="157"/>
                  </a:cubicBezTo>
                  <a:cubicBezTo>
                    <a:pt x="1205" y="89"/>
                    <a:pt x="953" y="41"/>
                    <a:pt x="608" y="17"/>
                  </a:cubicBezTo>
                  <a:cubicBezTo>
                    <a:pt x="427" y="7"/>
                    <a:pt x="222" y="0"/>
                    <a:pt x="0" y="0"/>
                  </a:cubicBezTo>
                  <a:close/>
                  <a:moveTo>
                    <a:pt x="1311" y="157"/>
                  </a:moveTo>
                  <a:lnTo>
                    <a:pt x="1311" y="157"/>
                  </a:lnTo>
                  <a:cubicBezTo>
                    <a:pt x="1433" y="233"/>
                    <a:pt x="1516" y="485"/>
                    <a:pt x="1571" y="828"/>
                  </a:cubicBezTo>
                  <a:lnTo>
                    <a:pt x="1571" y="828"/>
                  </a:lnTo>
                  <a:cubicBezTo>
                    <a:pt x="1524" y="534"/>
                    <a:pt x="1458" y="309"/>
                    <a:pt x="1366" y="202"/>
                  </a:cubicBezTo>
                  <a:cubicBezTo>
                    <a:pt x="1349" y="181"/>
                    <a:pt x="1331" y="167"/>
                    <a:pt x="1311" y="157"/>
                  </a:cubicBezTo>
                  <a:close/>
                  <a:moveTo>
                    <a:pt x="1571" y="828"/>
                  </a:moveTo>
                  <a:cubicBezTo>
                    <a:pt x="1578" y="871"/>
                    <a:pt x="1585" y="916"/>
                    <a:pt x="1591" y="963"/>
                  </a:cubicBezTo>
                  <a:cubicBezTo>
                    <a:pt x="1593" y="975"/>
                    <a:pt x="1594" y="986"/>
                    <a:pt x="1596" y="998"/>
                  </a:cubicBezTo>
                  <a:lnTo>
                    <a:pt x="1596" y="998"/>
                  </a:lnTo>
                  <a:cubicBezTo>
                    <a:pt x="1588" y="939"/>
                    <a:pt x="1580" y="882"/>
                    <a:pt x="1571" y="828"/>
                  </a:cubicBezTo>
                  <a:close/>
                  <a:moveTo>
                    <a:pt x="1596" y="998"/>
                  </a:moveTo>
                  <a:lnTo>
                    <a:pt x="1596" y="998"/>
                  </a:lnTo>
                  <a:cubicBezTo>
                    <a:pt x="1665" y="1540"/>
                    <a:pt x="1680" y="2248"/>
                    <a:pt x="1680" y="2854"/>
                  </a:cubicBezTo>
                  <a:cubicBezTo>
                    <a:pt x="1680" y="2249"/>
                    <a:pt x="1667" y="1540"/>
                    <a:pt x="1596" y="998"/>
                  </a:cubicBezTo>
                  <a:close/>
                </a:path>
              </a:pathLst>
            </a:custGeom>
            <a:solidFill>
              <a:srgbClr val="1528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7286367" y="2309360"/>
              <a:ext cx="94497" cy="139835"/>
            </a:xfrm>
            <a:custGeom>
              <a:avLst/>
              <a:gdLst/>
              <a:ahLst/>
              <a:cxnLst/>
              <a:rect l="l" t="t" r="r" b="b"/>
              <a:pathLst>
                <a:path w="2374" h="3513" extrusionOk="0">
                  <a:moveTo>
                    <a:pt x="236" y="0"/>
                  </a:moveTo>
                  <a:cubicBezTo>
                    <a:pt x="236" y="1"/>
                    <a:pt x="0" y="1629"/>
                    <a:pt x="454" y="1704"/>
                  </a:cubicBezTo>
                  <a:lnTo>
                    <a:pt x="454" y="1704"/>
                  </a:lnTo>
                  <a:lnTo>
                    <a:pt x="236" y="0"/>
                  </a:lnTo>
                  <a:close/>
                  <a:moveTo>
                    <a:pt x="1480" y="1643"/>
                  </a:moveTo>
                  <a:cubicBezTo>
                    <a:pt x="1141" y="1643"/>
                    <a:pt x="759" y="1707"/>
                    <a:pt x="506" y="1707"/>
                  </a:cubicBezTo>
                  <a:cubicBezTo>
                    <a:pt x="499" y="1707"/>
                    <a:pt x="492" y="1707"/>
                    <a:pt x="485" y="1707"/>
                  </a:cubicBezTo>
                  <a:cubicBezTo>
                    <a:pt x="474" y="1707"/>
                    <a:pt x="464" y="1706"/>
                    <a:pt x="454" y="1704"/>
                  </a:cubicBezTo>
                  <a:lnTo>
                    <a:pt x="454" y="1704"/>
                  </a:lnTo>
                  <a:lnTo>
                    <a:pt x="686" y="3512"/>
                  </a:lnTo>
                  <a:cubicBezTo>
                    <a:pt x="1721" y="3230"/>
                    <a:pt x="2373" y="2458"/>
                    <a:pt x="2195" y="1953"/>
                  </a:cubicBezTo>
                  <a:cubicBezTo>
                    <a:pt x="2108" y="1705"/>
                    <a:pt x="1815" y="1643"/>
                    <a:pt x="1480" y="1643"/>
                  </a:cubicBezTo>
                  <a:close/>
                </a:path>
              </a:pathLst>
            </a:custGeom>
            <a:solidFill>
              <a:srgbClr val="FFB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flipH="1">
              <a:off x="7286566" y="2304822"/>
              <a:ext cx="96885" cy="148871"/>
            </a:xfrm>
            <a:custGeom>
              <a:avLst/>
              <a:gdLst/>
              <a:ahLst/>
              <a:cxnLst/>
              <a:rect l="l" t="t" r="r" b="b"/>
              <a:pathLst>
                <a:path w="2434" h="3740" extrusionOk="0">
                  <a:moveTo>
                    <a:pt x="305" y="1"/>
                  </a:moveTo>
                  <a:cubicBezTo>
                    <a:pt x="248" y="1"/>
                    <a:pt x="198" y="40"/>
                    <a:pt x="188" y="97"/>
                  </a:cubicBezTo>
                  <a:cubicBezTo>
                    <a:pt x="168" y="237"/>
                    <a:pt x="1" y="1466"/>
                    <a:pt x="311" y="1821"/>
                  </a:cubicBezTo>
                  <a:cubicBezTo>
                    <a:pt x="373" y="1893"/>
                    <a:pt x="455" y="1931"/>
                    <a:pt x="546" y="1934"/>
                  </a:cubicBezTo>
                  <a:cubicBezTo>
                    <a:pt x="673" y="1934"/>
                    <a:pt x="830" y="1920"/>
                    <a:pt x="994" y="1903"/>
                  </a:cubicBezTo>
                  <a:cubicBezTo>
                    <a:pt x="1171" y="1886"/>
                    <a:pt x="1364" y="1868"/>
                    <a:pt x="1542" y="1868"/>
                  </a:cubicBezTo>
                  <a:cubicBezTo>
                    <a:pt x="1834" y="1868"/>
                    <a:pt x="2085" y="1917"/>
                    <a:pt x="2151" y="2104"/>
                  </a:cubicBezTo>
                  <a:cubicBezTo>
                    <a:pt x="2199" y="2238"/>
                    <a:pt x="2175" y="2402"/>
                    <a:pt x="2079" y="2575"/>
                  </a:cubicBezTo>
                  <a:cubicBezTo>
                    <a:pt x="1865" y="2982"/>
                    <a:pt x="1328" y="3354"/>
                    <a:pt x="721" y="3521"/>
                  </a:cubicBezTo>
                  <a:cubicBezTo>
                    <a:pt x="659" y="3538"/>
                    <a:pt x="625" y="3599"/>
                    <a:pt x="642" y="3658"/>
                  </a:cubicBezTo>
                  <a:cubicBezTo>
                    <a:pt x="656" y="3708"/>
                    <a:pt x="700" y="3740"/>
                    <a:pt x="751" y="3740"/>
                  </a:cubicBezTo>
                  <a:cubicBezTo>
                    <a:pt x="762" y="3740"/>
                    <a:pt x="772" y="3740"/>
                    <a:pt x="782" y="3736"/>
                  </a:cubicBezTo>
                  <a:cubicBezTo>
                    <a:pt x="1458" y="3549"/>
                    <a:pt x="2035" y="3142"/>
                    <a:pt x="2284" y="2678"/>
                  </a:cubicBezTo>
                  <a:cubicBezTo>
                    <a:pt x="2407" y="2449"/>
                    <a:pt x="2434" y="2224"/>
                    <a:pt x="2369" y="2033"/>
                  </a:cubicBezTo>
                  <a:cubicBezTo>
                    <a:pt x="2258" y="1720"/>
                    <a:pt x="1915" y="1645"/>
                    <a:pt x="1537" y="1645"/>
                  </a:cubicBezTo>
                  <a:cubicBezTo>
                    <a:pt x="1349" y="1645"/>
                    <a:pt x="1152" y="1664"/>
                    <a:pt x="970" y="1681"/>
                  </a:cubicBezTo>
                  <a:cubicBezTo>
                    <a:pt x="820" y="1695"/>
                    <a:pt x="677" y="1709"/>
                    <a:pt x="567" y="1709"/>
                  </a:cubicBezTo>
                  <a:cubicBezTo>
                    <a:pt x="561" y="1709"/>
                    <a:pt x="555" y="1709"/>
                    <a:pt x="549" y="1709"/>
                  </a:cubicBezTo>
                  <a:cubicBezTo>
                    <a:pt x="531" y="1709"/>
                    <a:pt x="511" y="1705"/>
                    <a:pt x="485" y="1674"/>
                  </a:cubicBezTo>
                  <a:cubicBezTo>
                    <a:pt x="301" y="1466"/>
                    <a:pt x="345" y="616"/>
                    <a:pt x="414" y="128"/>
                  </a:cubicBezTo>
                  <a:cubicBezTo>
                    <a:pt x="424" y="70"/>
                    <a:pt x="379" y="12"/>
                    <a:pt x="318" y="1"/>
                  </a:cubicBezTo>
                  <a:cubicBezTo>
                    <a:pt x="314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DD8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flipH="1">
              <a:off x="7092193" y="2232972"/>
              <a:ext cx="33635" cy="113086"/>
            </a:xfrm>
            <a:custGeom>
              <a:avLst/>
              <a:gdLst/>
              <a:ahLst/>
              <a:cxnLst/>
              <a:rect l="l" t="t" r="r" b="b"/>
              <a:pathLst>
                <a:path w="845" h="2841" extrusionOk="0">
                  <a:moveTo>
                    <a:pt x="1" y="1"/>
                  </a:moveTo>
                  <a:lnTo>
                    <a:pt x="1" y="1"/>
                  </a:lnTo>
                  <a:cubicBezTo>
                    <a:pt x="42" y="328"/>
                    <a:pt x="79" y="656"/>
                    <a:pt x="113" y="977"/>
                  </a:cubicBezTo>
                  <a:lnTo>
                    <a:pt x="452" y="492"/>
                  </a:lnTo>
                  <a:cubicBezTo>
                    <a:pt x="373" y="359"/>
                    <a:pt x="280" y="229"/>
                    <a:pt x="178" y="110"/>
                  </a:cubicBezTo>
                  <a:cubicBezTo>
                    <a:pt x="124" y="45"/>
                    <a:pt x="62" y="11"/>
                    <a:pt x="1" y="1"/>
                  </a:cubicBezTo>
                  <a:close/>
                  <a:moveTo>
                    <a:pt x="728" y="1175"/>
                  </a:moveTo>
                  <a:lnTo>
                    <a:pt x="206" y="1909"/>
                  </a:lnTo>
                  <a:cubicBezTo>
                    <a:pt x="236" y="2233"/>
                    <a:pt x="267" y="2544"/>
                    <a:pt x="301" y="2841"/>
                  </a:cubicBezTo>
                  <a:cubicBezTo>
                    <a:pt x="434" y="2838"/>
                    <a:pt x="567" y="2769"/>
                    <a:pt x="625" y="2619"/>
                  </a:cubicBezTo>
                  <a:cubicBezTo>
                    <a:pt x="816" y="2141"/>
                    <a:pt x="844" y="1642"/>
                    <a:pt x="728" y="117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flipH="1">
              <a:off x="7096850" y="2252557"/>
              <a:ext cx="24480" cy="56404"/>
            </a:xfrm>
            <a:custGeom>
              <a:avLst/>
              <a:gdLst/>
              <a:ahLst/>
              <a:cxnLst/>
              <a:rect l="l" t="t" r="r" b="b"/>
              <a:pathLst>
                <a:path w="615" h="1417" extrusionOk="0">
                  <a:moveTo>
                    <a:pt x="339" y="0"/>
                  </a:moveTo>
                  <a:lnTo>
                    <a:pt x="0" y="485"/>
                  </a:lnTo>
                  <a:cubicBezTo>
                    <a:pt x="31" y="802"/>
                    <a:pt x="62" y="1117"/>
                    <a:pt x="93" y="1417"/>
                  </a:cubicBezTo>
                  <a:lnTo>
                    <a:pt x="615" y="683"/>
                  </a:lnTo>
                  <a:cubicBezTo>
                    <a:pt x="557" y="447"/>
                    <a:pt x="465" y="216"/>
                    <a:pt x="339" y="0"/>
                  </a:cubicBezTo>
                  <a:close/>
                </a:path>
              </a:pathLst>
            </a:custGeom>
            <a:solidFill>
              <a:srgbClr val="9AA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7113847" y="2232853"/>
              <a:ext cx="32640" cy="113205"/>
            </a:xfrm>
            <a:custGeom>
              <a:avLst/>
              <a:gdLst/>
              <a:ahLst/>
              <a:cxnLst/>
              <a:rect l="l" t="t" r="r" b="b"/>
              <a:pathLst>
                <a:path w="820" h="2844" extrusionOk="0">
                  <a:moveTo>
                    <a:pt x="475" y="0"/>
                  </a:moveTo>
                  <a:cubicBezTo>
                    <a:pt x="229" y="0"/>
                    <a:pt x="1" y="335"/>
                    <a:pt x="213" y="584"/>
                  </a:cubicBezTo>
                  <a:cubicBezTo>
                    <a:pt x="663" y="1117"/>
                    <a:pt x="735" y="1809"/>
                    <a:pt x="486" y="2441"/>
                  </a:cubicBezTo>
                  <a:cubicBezTo>
                    <a:pt x="386" y="2687"/>
                    <a:pt x="591" y="2844"/>
                    <a:pt x="803" y="2844"/>
                  </a:cubicBezTo>
                  <a:lnTo>
                    <a:pt x="820" y="2844"/>
                  </a:lnTo>
                  <a:cubicBezTo>
                    <a:pt x="786" y="2547"/>
                    <a:pt x="755" y="2236"/>
                    <a:pt x="725" y="1912"/>
                  </a:cubicBezTo>
                  <a:cubicBezTo>
                    <a:pt x="694" y="1612"/>
                    <a:pt x="663" y="1297"/>
                    <a:pt x="632" y="980"/>
                  </a:cubicBezTo>
                  <a:cubicBezTo>
                    <a:pt x="598" y="659"/>
                    <a:pt x="561" y="331"/>
                    <a:pt x="520" y="4"/>
                  </a:cubicBezTo>
                  <a:cubicBezTo>
                    <a:pt x="506" y="0"/>
                    <a:pt x="489" y="0"/>
                    <a:pt x="475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flipH="1">
              <a:off x="7112335" y="2359356"/>
              <a:ext cx="25714" cy="10747"/>
            </a:xfrm>
            <a:custGeom>
              <a:avLst/>
              <a:gdLst/>
              <a:ahLst/>
              <a:cxnLst/>
              <a:rect l="l" t="t" r="r" b="b"/>
              <a:pathLst>
                <a:path w="646" h="270" extrusionOk="0">
                  <a:moveTo>
                    <a:pt x="318" y="0"/>
                  </a:moveTo>
                  <a:cubicBezTo>
                    <a:pt x="144" y="0"/>
                    <a:pt x="34" y="110"/>
                    <a:pt x="1" y="236"/>
                  </a:cubicBezTo>
                  <a:lnTo>
                    <a:pt x="127" y="236"/>
                  </a:lnTo>
                  <a:cubicBezTo>
                    <a:pt x="304" y="236"/>
                    <a:pt x="478" y="246"/>
                    <a:pt x="646" y="270"/>
                  </a:cubicBezTo>
                  <a:cubicBezTo>
                    <a:pt x="618" y="126"/>
                    <a:pt x="513" y="0"/>
                    <a:pt x="318" y="0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 flipH="1">
              <a:off x="7111101" y="2368750"/>
              <a:ext cx="28978" cy="17275"/>
            </a:xfrm>
            <a:custGeom>
              <a:avLst/>
              <a:gdLst/>
              <a:ahLst/>
              <a:cxnLst/>
              <a:rect l="l" t="t" r="r" b="b"/>
              <a:pathLst>
                <a:path w="728" h="434" extrusionOk="0">
                  <a:moveTo>
                    <a:pt x="52" y="0"/>
                  </a:moveTo>
                  <a:cubicBezTo>
                    <a:pt x="0" y="194"/>
                    <a:pt x="106" y="434"/>
                    <a:pt x="369" y="434"/>
                  </a:cubicBezTo>
                  <a:cubicBezTo>
                    <a:pt x="618" y="434"/>
                    <a:pt x="728" y="222"/>
                    <a:pt x="697" y="34"/>
                  </a:cubicBezTo>
                  <a:cubicBezTo>
                    <a:pt x="529" y="10"/>
                    <a:pt x="355" y="0"/>
                    <a:pt x="178" y="0"/>
                  </a:cubicBezTo>
                  <a:close/>
                </a:path>
              </a:pathLst>
            </a:custGeom>
            <a:solidFill>
              <a:srgbClr val="EBD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 flipH="1">
              <a:off x="7457770" y="2285954"/>
              <a:ext cx="52742" cy="105921"/>
            </a:xfrm>
            <a:custGeom>
              <a:avLst/>
              <a:gdLst/>
              <a:ahLst/>
              <a:cxnLst/>
              <a:rect l="l" t="t" r="r" b="b"/>
              <a:pathLst>
                <a:path w="1325" h="2661" extrusionOk="0">
                  <a:moveTo>
                    <a:pt x="492" y="1"/>
                  </a:moveTo>
                  <a:cubicBezTo>
                    <a:pt x="236" y="1"/>
                    <a:pt x="1" y="336"/>
                    <a:pt x="236" y="578"/>
                  </a:cubicBezTo>
                  <a:cubicBezTo>
                    <a:pt x="642" y="995"/>
                    <a:pt x="438" y="1762"/>
                    <a:pt x="315" y="2244"/>
                  </a:cubicBezTo>
                  <a:cubicBezTo>
                    <a:pt x="253" y="2496"/>
                    <a:pt x="469" y="2660"/>
                    <a:pt x="669" y="2660"/>
                  </a:cubicBezTo>
                  <a:cubicBezTo>
                    <a:pt x="806" y="2660"/>
                    <a:pt x="936" y="2589"/>
                    <a:pt x="977" y="2421"/>
                  </a:cubicBezTo>
                  <a:cubicBezTo>
                    <a:pt x="1168" y="1667"/>
                    <a:pt x="1325" y="725"/>
                    <a:pt x="721" y="103"/>
                  </a:cubicBezTo>
                  <a:cubicBezTo>
                    <a:pt x="649" y="32"/>
                    <a:pt x="571" y="1"/>
                    <a:pt x="492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 flipH="1">
              <a:off x="7471861" y="2401590"/>
              <a:ext cx="35227" cy="26709"/>
            </a:xfrm>
            <a:custGeom>
              <a:avLst/>
              <a:gdLst/>
              <a:ahLst/>
              <a:cxnLst/>
              <a:rect l="l" t="t" r="r" b="b"/>
              <a:pathLst>
                <a:path w="885" h="671" extrusionOk="0">
                  <a:moveTo>
                    <a:pt x="440" y="1"/>
                  </a:moveTo>
                  <a:cubicBezTo>
                    <a:pt x="0" y="1"/>
                    <a:pt x="0" y="670"/>
                    <a:pt x="440" y="670"/>
                  </a:cubicBezTo>
                  <a:cubicBezTo>
                    <a:pt x="884" y="670"/>
                    <a:pt x="884" y="1"/>
                    <a:pt x="440" y="1"/>
                  </a:cubicBezTo>
                  <a:close/>
                </a:path>
              </a:pathLst>
            </a:custGeom>
            <a:solidFill>
              <a:srgbClr val="EBDE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 flipH="1">
              <a:off x="7504865" y="2680868"/>
              <a:ext cx="265818" cy="261200"/>
            </a:xfrm>
            <a:custGeom>
              <a:avLst/>
              <a:gdLst/>
              <a:ahLst/>
              <a:cxnLst/>
              <a:rect l="l" t="t" r="r" b="b"/>
              <a:pathLst>
                <a:path w="6678" h="6562" extrusionOk="0">
                  <a:moveTo>
                    <a:pt x="4519" y="0"/>
                  </a:moveTo>
                  <a:cubicBezTo>
                    <a:pt x="0" y="215"/>
                    <a:pt x="925" y="5462"/>
                    <a:pt x="1639" y="6059"/>
                  </a:cubicBezTo>
                  <a:cubicBezTo>
                    <a:pt x="2017" y="6380"/>
                    <a:pt x="2540" y="6550"/>
                    <a:pt x="3103" y="6561"/>
                  </a:cubicBezTo>
                  <a:cubicBezTo>
                    <a:pt x="3977" y="6145"/>
                    <a:pt x="5612" y="5865"/>
                    <a:pt x="6086" y="3892"/>
                  </a:cubicBezTo>
                  <a:cubicBezTo>
                    <a:pt x="6677" y="1423"/>
                    <a:pt x="5584" y="127"/>
                    <a:pt x="4519" y="0"/>
                  </a:cubicBezTo>
                  <a:close/>
                </a:path>
              </a:pathLst>
            </a:custGeom>
            <a:solidFill>
              <a:srgbClr val="E8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 flipH="1">
              <a:off x="7473098" y="2680868"/>
              <a:ext cx="198428" cy="262673"/>
            </a:xfrm>
            <a:custGeom>
              <a:avLst/>
              <a:gdLst/>
              <a:ahLst/>
              <a:cxnLst/>
              <a:rect l="l" t="t" r="r" b="b"/>
              <a:pathLst>
                <a:path w="4985" h="6599" extrusionOk="0">
                  <a:moveTo>
                    <a:pt x="2028" y="0"/>
                  </a:moveTo>
                  <a:cubicBezTo>
                    <a:pt x="2028" y="0"/>
                    <a:pt x="4172" y="1000"/>
                    <a:pt x="3575" y="3281"/>
                  </a:cubicBezTo>
                  <a:cubicBezTo>
                    <a:pt x="3076" y="5178"/>
                    <a:pt x="1943" y="6482"/>
                    <a:pt x="0" y="6482"/>
                  </a:cubicBezTo>
                  <a:cubicBezTo>
                    <a:pt x="328" y="6561"/>
                    <a:pt x="638" y="6598"/>
                    <a:pt x="930" y="6598"/>
                  </a:cubicBezTo>
                  <a:cubicBezTo>
                    <a:pt x="2255" y="6598"/>
                    <a:pt x="3220" y="5828"/>
                    <a:pt x="3841" y="4609"/>
                  </a:cubicBezTo>
                  <a:cubicBezTo>
                    <a:pt x="4985" y="2362"/>
                    <a:pt x="3862" y="89"/>
                    <a:pt x="2028" y="0"/>
                  </a:cubicBezTo>
                  <a:close/>
                </a:path>
              </a:pathLst>
            </a:custGeom>
            <a:solidFill>
              <a:srgbClr val="FF9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5"/>
          <p:cNvSpPr txBox="1">
            <a:spLocks noGrp="1"/>
          </p:cNvSpPr>
          <p:nvPr>
            <p:ph type="ctrTitle"/>
          </p:nvPr>
        </p:nvSpPr>
        <p:spPr>
          <a:xfrm>
            <a:off x="532475" y="2283175"/>
            <a:ext cx="4094111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i="1" dirty="0">
                <a:latin typeface="Bahnschrift SemiBold SemiConden" panose="020B0502040204020203" pitchFamily="34" charset="0"/>
              </a:rPr>
              <a:t>CHỨC NĂNG CHÍNH VÀ </a:t>
            </a:r>
            <a:br>
              <a:rPr lang="en-US" sz="4000" i="1" dirty="0">
                <a:latin typeface="Bahnschrift SemiBold SemiConden" panose="020B0502040204020203" pitchFamily="34" charset="0"/>
              </a:rPr>
            </a:br>
            <a:r>
              <a:rPr lang="en-US" sz="4000" i="1" dirty="0">
                <a:latin typeface="Bahnschrift SemiBold SemiConden" panose="020B0502040204020203" pitchFamily="34" charset="0"/>
              </a:rPr>
              <a:t>CÔNG NGHỆ </a:t>
            </a:r>
            <a:br>
              <a:rPr lang="en-US" sz="4000" i="1" dirty="0">
                <a:latin typeface="Bahnschrift SemiBold SemiConden" panose="020B0502040204020203" pitchFamily="34" charset="0"/>
              </a:rPr>
            </a:br>
            <a:r>
              <a:rPr lang="en-US" sz="4000" i="1" dirty="0">
                <a:latin typeface="Bahnschrift SemiBold SemiConden" panose="020B0502040204020203" pitchFamily="34" charset="0"/>
              </a:rPr>
              <a:t>SỬ DỤNG</a:t>
            </a:r>
          </a:p>
        </p:txBody>
      </p:sp>
      <p:sp>
        <p:nvSpPr>
          <p:cNvPr id="568" name="Google Shape;568;p25"/>
          <p:cNvSpPr txBox="1">
            <a:spLocks noGrp="1"/>
          </p:cNvSpPr>
          <p:nvPr>
            <p:ph type="title" idx="2"/>
          </p:nvPr>
        </p:nvSpPr>
        <p:spPr>
          <a:xfrm>
            <a:off x="532470" y="1528325"/>
            <a:ext cx="2667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 dirty="0">
                <a:solidFill>
                  <a:srgbClr val="FF7C3E"/>
                </a:solidFill>
              </a:rPr>
              <a:t>02</a:t>
            </a:r>
            <a:endParaRPr sz="9600" dirty="0">
              <a:solidFill>
                <a:srgbClr val="FF7C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33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  <p:bldP spid="5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6"/>
          <p:cNvSpPr txBox="1">
            <a:spLocks noGrp="1"/>
          </p:cNvSpPr>
          <p:nvPr>
            <p:ph type="subTitle" idx="1"/>
          </p:nvPr>
        </p:nvSpPr>
        <p:spPr>
          <a:xfrm flipH="1">
            <a:off x="5199770" y="1305075"/>
            <a:ext cx="3626178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>
                <a:latin typeface="iCielBC Rostrum" panose="02000506000000020003" pitchFamily="50" charset="0"/>
              </a:rPr>
              <a:t>Theo </a:t>
            </a:r>
            <a:r>
              <a:rPr lang="en-US" dirty="0" err="1">
                <a:latin typeface="iCielBC Rostrum" panose="02000506000000020003" pitchFamily="50" charset="0"/>
              </a:rPr>
              <a:t>dõi</a:t>
            </a:r>
            <a:r>
              <a:rPr lang="en-US" dirty="0">
                <a:latin typeface="iCielBC Rostrum" panose="02000506000000020003" pitchFamily="50" charset="0"/>
              </a:rPr>
              <a:t> </a:t>
            </a:r>
            <a:r>
              <a:rPr lang="en-US" dirty="0" err="1">
                <a:latin typeface="iCielBC Rostrum" panose="02000506000000020003" pitchFamily="50" charset="0"/>
              </a:rPr>
              <a:t>kết</a:t>
            </a:r>
            <a:r>
              <a:rPr lang="en-US" dirty="0">
                <a:latin typeface="iCielBC Rostrum" panose="02000506000000020003" pitchFamily="50" charset="0"/>
              </a:rPr>
              <a:t> </a:t>
            </a:r>
            <a:r>
              <a:rPr lang="en-US" dirty="0" err="1">
                <a:latin typeface="iCielBC Rostrum" panose="02000506000000020003" pitchFamily="50" charset="0"/>
              </a:rPr>
              <a:t>nối</a:t>
            </a:r>
            <a:endParaRPr dirty="0">
              <a:latin typeface="iCielBC Rostrum" panose="02000506000000020003" pitchFamily="50" charset="0"/>
            </a:endParaRPr>
          </a:p>
        </p:txBody>
      </p:sp>
      <p:sp>
        <p:nvSpPr>
          <p:cNvPr id="1427" name="Google Shape;1427;p36"/>
          <p:cNvSpPr txBox="1">
            <a:spLocks noGrp="1"/>
          </p:cNvSpPr>
          <p:nvPr>
            <p:ph type="subTitle" idx="2"/>
          </p:nvPr>
        </p:nvSpPr>
        <p:spPr>
          <a:xfrm flipH="1">
            <a:off x="5353878" y="2247900"/>
            <a:ext cx="3546282" cy="2522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+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Kết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nối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từ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các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User</a:t>
            </a:r>
          </a:p>
          <a:p>
            <a:pPr algn="l"/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+ Danh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sách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toàn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bộ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User</a:t>
            </a:r>
          </a:p>
          <a:p>
            <a:pPr algn="l"/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+ Danh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sách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User online</a:t>
            </a:r>
          </a:p>
          <a:p>
            <a:pPr algn="l"/>
            <a:endParaRPr sz="1600" dirty="0">
              <a:latin typeface="iCiel Cucho Bold" pitchFamily="50" charset="0"/>
              <a:cs typeface="iCiel Cucho Bold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DE631F-3597-7D45-31BD-E99A48227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47" y="1252330"/>
            <a:ext cx="4907853" cy="3493520"/>
          </a:xfrm>
          <a:prstGeom prst="rect">
            <a:avLst/>
          </a:prstGeom>
        </p:spPr>
      </p:pic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863AABF6-0181-646D-7A48-7E37D128B59A}"/>
              </a:ext>
            </a:extLst>
          </p:cNvPr>
          <p:cNvSpPr/>
          <p:nvPr/>
        </p:nvSpPr>
        <p:spPr>
          <a:xfrm>
            <a:off x="3253608" y="352361"/>
            <a:ext cx="2636783" cy="681577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Giao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diện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Server</a:t>
            </a:r>
            <a:endParaRPr lang="en-US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22236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6"/>
          <p:cNvSpPr txBox="1">
            <a:spLocks noGrp="1"/>
          </p:cNvSpPr>
          <p:nvPr>
            <p:ph type="subTitle" idx="1"/>
          </p:nvPr>
        </p:nvSpPr>
        <p:spPr>
          <a:xfrm flipH="1">
            <a:off x="5592416" y="1305075"/>
            <a:ext cx="3233531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 err="1">
                <a:latin typeface="iCielBC Rostrum" panose="02000506000000020003" pitchFamily="50" charset="0"/>
              </a:rPr>
              <a:t>Đăng</a:t>
            </a:r>
            <a:r>
              <a:rPr lang="en-US" dirty="0">
                <a:latin typeface="iCielBC Rostrum" panose="02000506000000020003" pitchFamily="50" charset="0"/>
              </a:rPr>
              <a:t> </a:t>
            </a:r>
            <a:r>
              <a:rPr lang="en-US" dirty="0" err="1">
                <a:latin typeface="iCielBC Rostrum" panose="02000506000000020003" pitchFamily="50" charset="0"/>
              </a:rPr>
              <a:t>nhập</a:t>
            </a:r>
            <a:r>
              <a:rPr lang="en-US" dirty="0">
                <a:latin typeface="iCielBC Rostrum" panose="02000506000000020003" pitchFamily="50" charset="0"/>
              </a:rPr>
              <a:t>/</a:t>
            </a:r>
            <a:r>
              <a:rPr lang="en-US" dirty="0" err="1">
                <a:latin typeface="iCielBC Rostrum" panose="02000506000000020003" pitchFamily="50" charset="0"/>
              </a:rPr>
              <a:t>Đăng</a:t>
            </a:r>
            <a:r>
              <a:rPr lang="en-US" dirty="0">
                <a:latin typeface="iCielBC Rostrum" panose="02000506000000020003" pitchFamily="50" charset="0"/>
              </a:rPr>
              <a:t> </a:t>
            </a:r>
            <a:r>
              <a:rPr lang="en-US" dirty="0" err="1">
                <a:latin typeface="iCielBC Rostrum" panose="02000506000000020003" pitchFamily="50" charset="0"/>
              </a:rPr>
              <a:t>kí</a:t>
            </a:r>
            <a:endParaRPr dirty="0">
              <a:latin typeface="iCielBC Rostrum" panose="02000506000000020003" pitchFamily="50" charset="0"/>
            </a:endParaRPr>
          </a:p>
        </p:txBody>
      </p:sp>
      <p:sp>
        <p:nvSpPr>
          <p:cNvPr id="1427" name="Google Shape;1427;p36"/>
          <p:cNvSpPr txBox="1">
            <a:spLocks noGrp="1"/>
          </p:cNvSpPr>
          <p:nvPr>
            <p:ph type="subTitle" idx="2"/>
          </p:nvPr>
        </p:nvSpPr>
        <p:spPr>
          <a:xfrm flipH="1">
            <a:off x="5890390" y="2247900"/>
            <a:ext cx="3009769" cy="2522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+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Có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kiểm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tra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trùng</a:t>
            </a:r>
            <a:r>
              <a:rPr lang="en-US" sz="1600" dirty="0">
                <a:latin typeface="iCiel Cucho Bold" pitchFamily="50" charset="0"/>
                <a:cs typeface="iCiel Cucho Bold" pitchFamily="50" charset="0"/>
              </a:rPr>
              <a:t> </a:t>
            </a:r>
            <a:r>
              <a:rPr lang="en-US" sz="1600" dirty="0" err="1">
                <a:latin typeface="iCiel Cucho Bold" pitchFamily="50" charset="0"/>
                <a:cs typeface="iCiel Cucho Bold" pitchFamily="50" charset="0"/>
              </a:rPr>
              <a:t>lặp</a:t>
            </a:r>
            <a:endParaRPr sz="1600" dirty="0">
              <a:latin typeface="iCiel Cucho Bold" pitchFamily="50" charset="0"/>
              <a:cs typeface="iCiel Cucho Bold" pitchFamily="50" charset="0"/>
            </a:endParaRP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863AABF6-0181-646D-7A48-7E37D128B59A}"/>
              </a:ext>
            </a:extLst>
          </p:cNvPr>
          <p:cNvSpPr/>
          <p:nvPr/>
        </p:nvSpPr>
        <p:spPr>
          <a:xfrm>
            <a:off x="3253608" y="352361"/>
            <a:ext cx="2636783" cy="681577"/>
          </a:xfrm>
          <a:prstGeom prst="roundRect">
            <a:avLst/>
          </a:prstGeom>
          <a:solidFill>
            <a:srgbClr val="E8D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Giao </a:t>
            </a:r>
            <a:r>
              <a:rPr lang="en-US" sz="2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diện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CielBC Rostrum" panose="02000506000000020003" pitchFamily="50" charset="0"/>
              </a:rPr>
              <a:t> Login</a:t>
            </a:r>
            <a:endParaRPr lang="en-US" sz="2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EE1FB1-4B9B-3469-E5E6-15EB1EB3C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6" y="1510483"/>
            <a:ext cx="5706271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066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9"/>
          <p:cNvSpPr txBox="1">
            <a:spLocks noGrp="1"/>
          </p:cNvSpPr>
          <p:nvPr>
            <p:ph type="ctrTitle"/>
          </p:nvPr>
        </p:nvSpPr>
        <p:spPr>
          <a:xfrm>
            <a:off x="3351750" y="397650"/>
            <a:ext cx="5118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iCielBC Rostrum" panose="02000506000000020003" pitchFamily="50" charset="0"/>
              </a:rPr>
              <a:t>Kiểm tra trùng lặp</a:t>
            </a:r>
            <a:endParaRPr dirty="0">
              <a:latin typeface="iCielBC Rostrum" panose="02000506000000020003" pitchFamily="50" charset="0"/>
            </a:endParaRPr>
          </a:p>
        </p:txBody>
      </p:sp>
      <p:sp>
        <p:nvSpPr>
          <p:cNvPr id="776" name="Google Shape;776;p29"/>
          <p:cNvSpPr/>
          <p:nvPr/>
        </p:nvSpPr>
        <p:spPr>
          <a:xfrm rot="-264168" flipH="1">
            <a:off x="1699512" y="1406740"/>
            <a:ext cx="1447022" cy="572754"/>
          </a:xfrm>
          <a:custGeom>
            <a:avLst/>
            <a:gdLst/>
            <a:ahLst/>
            <a:cxnLst/>
            <a:rect l="l" t="t" r="r" b="b"/>
            <a:pathLst>
              <a:path w="29295" h="15681" extrusionOk="0">
                <a:moveTo>
                  <a:pt x="25769" y="1"/>
                </a:moveTo>
                <a:cubicBezTo>
                  <a:pt x="25603" y="1"/>
                  <a:pt x="25437" y="4"/>
                  <a:pt x="25271" y="16"/>
                </a:cubicBezTo>
                <a:cubicBezTo>
                  <a:pt x="24463" y="73"/>
                  <a:pt x="23652" y="147"/>
                  <a:pt x="22843" y="239"/>
                </a:cubicBezTo>
                <a:cubicBezTo>
                  <a:pt x="21731" y="364"/>
                  <a:pt x="20622" y="513"/>
                  <a:pt x="19513" y="651"/>
                </a:cubicBezTo>
                <a:cubicBezTo>
                  <a:pt x="19081" y="706"/>
                  <a:pt x="18651" y="763"/>
                  <a:pt x="18218" y="814"/>
                </a:cubicBezTo>
                <a:cubicBezTo>
                  <a:pt x="17711" y="875"/>
                  <a:pt x="17204" y="932"/>
                  <a:pt x="16697" y="979"/>
                </a:cubicBezTo>
                <a:cubicBezTo>
                  <a:pt x="15621" y="1081"/>
                  <a:pt x="14546" y="1199"/>
                  <a:pt x="13471" y="1260"/>
                </a:cubicBezTo>
                <a:cubicBezTo>
                  <a:pt x="12410" y="1321"/>
                  <a:pt x="11358" y="1422"/>
                  <a:pt x="10303" y="1554"/>
                </a:cubicBezTo>
                <a:cubicBezTo>
                  <a:pt x="9366" y="1672"/>
                  <a:pt x="8437" y="1835"/>
                  <a:pt x="7507" y="2004"/>
                </a:cubicBezTo>
                <a:cubicBezTo>
                  <a:pt x="7118" y="2078"/>
                  <a:pt x="6719" y="2098"/>
                  <a:pt x="6327" y="2159"/>
                </a:cubicBezTo>
                <a:cubicBezTo>
                  <a:pt x="5651" y="2264"/>
                  <a:pt x="4974" y="2325"/>
                  <a:pt x="4295" y="2373"/>
                </a:cubicBezTo>
                <a:cubicBezTo>
                  <a:pt x="4183" y="2379"/>
                  <a:pt x="4068" y="2393"/>
                  <a:pt x="3960" y="2416"/>
                </a:cubicBezTo>
                <a:cubicBezTo>
                  <a:pt x="3270" y="2588"/>
                  <a:pt x="2580" y="2761"/>
                  <a:pt x="1890" y="2937"/>
                </a:cubicBezTo>
                <a:cubicBezTo>
                  <a:pt x="1403" y="3059"/>
                  <a:pt x="995" y="3251"/>
                  <a:pt x="731" y="3573"/>
                </a:cubicBezTo>
                <a:cubicBezTo>
                  <a:pt x="511" y="3840"/>
                  <a:pt x="261" y="4107"/>
                  <a:pt x="180" y="4404"/>
                </a:cubicBezTo>
                <a:cubicBezTo>
                  <a:pt x="92" y="4723"/>
                  <a:pt x="17" y="5043"/>
                  <a:pt x="58" y="5368"/>
                </a:cubicBezTo>
                <a:cubicBezTo>
                  <a:pt x="78" y="5544"/>
                  <a:pt x="44" y="5726"/>
                  <a:pt x="38" y="5906"/>
                </a:cubicBezTo>
                <a:cubicBezTo>
                  <a:pt x="24" y="6240"/>
                  <a:pt x="4" y="6575"/>
                  <a:pt x="4" y="6910"/>
                </a:cubicBezTo>
                <a:cubicBezTo>
                  <a:pt x="0" y="7231"/>
                  <a:pt x="21" y="7552"/>
                  <a:pt x="35" y="7870"/>
                </a:cubicBezTo>
                <a:cubicBezTo>
                  <a:pt x="61" y="8370"/>
                  <a:pt x="78" y="8871"/>
                  <a:pt x="119" y="9368"/>
                </a:cubicBezTo>
                <a:cubicBezTo>
                  <a:pt x="177" y="10021"/>
                  <a:pt x="288" y="10667"/>
                  <a:pt x="308" y="11319"/>
                </a:cubicBezTo>
                <a:cubicBezTo>
                  <a:pt x="328" y="11989"/>
                  <a:pt x="400" y="12647"/>
                  <a:pt x="551" y="13300"/>
                </a:cubicBezTo>
                <a:cubicBezTo>
                  <a:pt x="653" y="13740"/>
                  <a:pt x="805" y="14166"/>
                  <a:pt x="1093" y="14558"/>
                </a:cubicBezTo>
                <a:cubicBezTo>
                  <a:pt x="1502" y="15116"/>
                  <a:pt x="2144" y="15458"/>
                  <a:pt x="3047" y="15589"/>
                </a:cubicBezTo>
                <a:cubicBezTo>
                  <a:pt x="3496" y="15654"/>
                  <a:pt x="3952" y="15681"/>
                  <a:pt x="4412" y="15681"/>
                </a:cubicBezTo>
                <a:cubicBezTo>
                  <a:pt x="4908" y="15681"/>
                  <a:pt x="5408" y="15650"/>
                  <a:pt x="5907" y="15603"/>
                </a:cubicBezTo>
                <a:cubicBezTo>
                  <a:pt x="7206" y="15478"/>
                  <a:pt x="8504" y="15329"/>
                  <a:pt x="9805" y="15200"/>
                </a:cubicBezTo>
                <a:cubicBezTo>
                  <a:pt x="11013" y="15085"/>
                  <a:pt x="12213" y="14943"/>
                  <a:pt x="13413" y="14768"/>
                </a:cubicBezTo>
                <a:cubicBezTo>
                  <a:pt x="14181" y="14656"/>
                  <a:pt x="14952" y="14568"/>
                  <a:pt x="15723" y="14481"/>
                </a:cubicBezTo>
                <a:cubicBezTo>
                  <a:pt x="16890" y="14345"/>
                  <a:pt x="18056" y="14220"/>
                  <a:pt x="19212" y="14010"/>
                </a:cubicBezTo>
                <a:cubicBezTo>
                  <a:pt x="19473" y="13963"/>
                  <a:pt x="19736" y="13922"/>
                  <a:pt x="19997" y="13899"/>
                </a:cubicBezTo>
                <a:cubicBezTo>
                  <a:pt x="20041" y="13895"/>
                  <a:pt x="20085" y="13893"/>
                  <a:pt x="20128" y="13893"/>
                </a:cubicBezTo>
                <a:cubicBezTo>
                  <a:pt x="20306" y="13893"/>
                  <a:pt x="20467" y="13930"/>
                  <a:pt x="20595" y="14034"/>
                </a:cubicBezTo>
                <a:cubicBezTo>
                  <a:pt x="20849" y="14240"/>
                  <a:pt x="21136" y="14426"/>
                  <a:pt x="21389" y="14632"/>
                </a:cubicBezTo>
                <a:cubicBezTo>
                  <a:pt x="21586" y="14795"/>
                  <a:pt x="21809" y="14933"/>
                  <a:pt x="21961" y="15122"/>
                </a:cubicBezTo>
                <a:cubicBezTo>
                  <a:pt x="22083" y="15282"/>
                  <a:pt x="22258" y="15427"/>
                  <a:pt x="22502" y="15559"/>
                </a:cubicBezTo>
                <a:cubicBezTo>
                  <a:pt x="22509" y="15491"/>
                  <a:pt x="22522" y="15458"/>
                  <a:pt x="22512" y="15427"/>
                </a:cubicBezTo>
                <a:cubicBezTo>
                  <a:pt x="22367" y="14899"/>
                  <a:pt x="22360" y="14362"/>
                  <a:pt x="22367" y="13821"/>
                </a:cubicBezTo>
                <a:cubicBezTo>
                  <a:pt x="22374" y="13487"/>
                  <a:pt x="22539" y="13351"/>
                  <a:pt x="23016" y="13256"/>
                </a:cubicBezTo>
                <a:cubicBezTo>
                  <a:pt x="23107" y="13239"/>
                  <a:pt x="23205" y="13233"/>
                  <a:pt x="23296" y="13219"/>
                </a:cubicBezTo>
                <a:cubicBezTo>
                  <a:pt x="24023" y="13094"/>
                  <a:pt x="24750" y="12966"/>
                  <a:pt x="25477" y="12844"/>
                </a:cubicBezTo>
                <a:cubicBezTo>
                  <a:pt x="26201" y="12719"/>
                  <a:pt x="26924" y="12570"/>
                  <a:pt x="27658" y="12485"/>
                </a:cubicBezTo>
                <a:cubicBezTo>
                  <a:pt x="28051" y="12441"/>
                  <a:pt x="28341" y="12333"/>
                  <a:pt x="28581" y="12127"/>
                </a:cubicBezTo>
                <a:cubicBezTo>
                  <a:pt x="28689" y="12032"/>
                  <a:pt x="28791" y="11931"/>
                  <a:pt x="28872" y="11826"/>
                </a:cubicBezTo>
                <a:cubicBezTo>
                  <a:pt x="29136" y="11474"/>
                  <a:pt x="29281" y="11113"/>
                  <a:pt x="29281" y="10731"/>
                </a:cubicBezTo>
                <a:cubicBezTo>
                  <a:pt x="29285" y="9855"/>
                  <a:pt x="29295" y="8983"/>
                  <a:pt x="29295" y="8106"/>
                </a:cubicBezTo>
                <a:cubicBezTo>
                  <a:pt x="29295" y="7850"/>
                  <a:pt x="29268" y="7596"/>
                  <a:pt x="29240" y="7340"/>
                </a:cubicBezTo>
                <a:cubicBezTo>
                  <a:pt x="29176" y="6690"/>
                  <a:pt x="29095" y="6044"/>
                  <a:pt x="29028" y="5395"/>
                </a:cubicBezTo>
                <a:cubicBezTo>
                  <a:pt x="28967" y="4783"/>
                  <a:pt x="28855" y="4178"/>
                  <a:pt x="28713" y="3579"/>
                </a:cubicBezTo>
                <a:cubicBezTo>
                  <a:pt x="28608" y="3140"/>
                  <a:pt x="28541" y="2697"/>
                  <a:pt x="28446" y="2257"/>
                </a:cubicBezTo>
                <a:cubicBezTo>
                  <a:pt x="28385" y="1984"/>
                  <a:pt x="28321" y="1706"/>
                  <a:pt x="28230" y="1436"/>
                </a:cubicBezTo>
                <a:cubicBezTo>
                  <a:pt x="28068" y="976"/>
                  <a:pt x="27767" y="570"/>
                  <a:pt x="27293" y="232"/>
                </a:cubicBezTo>
                <a:cubicBezTo>
                  <a:pt x="27104" y="98"/>
                  <a:pt x="26892" y="5"/>
                  <a:pt x="26599" y="5"/>
                </a:cubicBezTo>
                <a:cubicBezTo>
                  <a:pt x="26590" y="5"/>
                  <a:pt x="26580" y="5"/>
                  <a:pt x="26570" y="5"/>
                </a:cubicBezTo>
                <a:cubicBezTo>
                  <a:pt x="26519" y="6"/>
                  <a:pt x="26469" y="7"/>
                  <a:pt x="26419" y="7"/>
                </a:cubicBezTo>
                <a:cubicBezTo>
                  <a:pt x="26202" y="7"/>
                  <a:pt x="25986" y="1"/>
                  <a:pt x="25769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29"/>
          <p:cNvGrpSpPr/>
          <p:nvPr/>
        </p:nvGrpSpPr>
        <p:grpSpPr>
          <a:xfrm>
            <a:off x="374074" y="2286000"/>
            <a:ext cx="2830202" cy="2407360"/>
            <a:chOff x="755856" y="1978199"/>
            <a:chExt cx="3078801" cy="2763652"/>
          </a:xfrm>
        </p:grpSpPr>
        <p:sp>
          <p:nvSpPr>
            <p:cNvPr id="778" name="Google Shape;778;p29"/>
            <p:cNvSpPr/>
            <p:nvPr/>
          </p:nvSpPr>
          <p:spPr>
            <a:xfrm>
              <a:off x="1368680" y="3485360"/>
              <a:ext cx="1335134" cy="1076407"/>
            </a:xfrm>
            <a:custGeom>
              <a:avLst/>
              <a:gdLst/>
              <a:ahLst/>
              <a:cxnLst/>
              <a:rect l="l" t="t" r="r" b="b"/>
              <a:pathLst>
                <a:path w="37965" h="30608" extrusionOk="0">
                  <a:moveTo>
                    <a:pt x="2551" y="0"/>
                  </a:moveTo>
                  <a:cubicBezTo>
                    <a:pt x="0" y="0"/>
                    <a:pt x="1410" y="11200"/>
                    <a:pt x="1190" y="13802"/>
                  </a:cubicBezTo>
                  <a:cubicBezTo>
                    <a:pt x="961" y="16579"/>
                    <a:pt x="5280" y="30454"/>
                    <a:pt x="11444" y="30606"/>
                  </a:cubicBezTo>
                  <a:cubicBezTo>
                    <a:pt x="11492" y="30607"/>
                    <a:pt x="11541" y="30608"/>
                    <a:pt x="11589" y="30608"/>
                  </a:cubicBezTo>
                  <a:cubicBezTo>
                    <a:pt x="17757" y="30608"/>
                    <a:pt x="26883" y="20806"/>
                    <a:pt x="28560" y="19659"/>
                  </a:cubicBezTo>
                  <a:cubicBezTo>
                    <a:pt x="29584" y="18960"/>
                    <a:pt x="30646" y="18372"/>
                    <a:pt x="31218" y="18372"/>
                  </a:cubicBezTo>
                  <a:cubicBezTo>
                    <a:pt x="31465" y="18372"/>
                    <a:pt x="31621" y="18481"/>
                    <a:pt x="31644" y="18736"/>
                  </a:cubicBezTo>
                  <a:cubicBezTo>
                    <a:pt x="31686" y="19221"/>
                    <a:pt x="32104" y="20972"/>
                    <a:pt x="32801" y="20972"/>
                  </a:cubicBezTo>
                  <a:cubicBezTo>
                    <a:pt x="33248" y="20972"/>
                    <a:pt x="33535" y="20230"/>
                    <a:pt x="33683" y="19704"/>
                  </a:cubicBezTo>
                  <a:cubicBezTo>
                    <a:pt x="33702" y="19637"/>
                    <a:pt x="33759" y="19603"/>
                    <a:pt x="33816" y="19603"/>
                  </a:cubicBezTo>
                  <a:cubicBezTo>
                    <a:pt x="33871" y="19603"/>
                    <a:pt x="33925" y="19634"/>
                    <a:pt x="33945" y="19696"/>
                  </a:cubicBezTo>
                  <a:cubicBezTo>
                    <a:pt x="34117" y="20196"/>
                    <a:pt x="34437" y="20894"/>
                    <a:pt x="34880" y="20894"/>
                  </a:cubicBezTo>
                  <a:cubicBezTo>
                    <a:pt x="35368" y="20894"/>
                    <a:pt x="35664" y="20249"/>
                    <a:pt x="35799" y="19865"/>
                  </a:cubicBezTo>
                  <a:cubicBezTo>
                    <a:pt x="35814" y="19818"/>
                    <a:pt x="35854" y="19794"/>
                    <a:pt x="35895" y="19794"/>
                  </a:cubicBezTo>
                  <a:cubicBezTo>
                    <a:pt x="35934" y="19794"/>
                    <a:pt x="35972" y="19814"/>
                    <a:pt x="35992" y="19856"/>
                  </a:cubicBezTo>
                  <a:cubicBezTo>
                    <a:pt x="36152" y="20196"/>
                    <a:pt x="36491" y="20742"/>
                    <a:pt x="37034" y="20742"/>
                  </a:cubicBezTo>
                  <a:cubicBezTo>
                    <a:pt x="37061" y="20742"/>
                    <a:pt x="37088" y="20740"/>
                    <a:pt x="37115" y="20738"/>
                  </a:cubicBezTo>
                  <a:cubicBezTo>
                    <a:pt x="37965" y="20664"/>
                    <a:pt x="37501" y="17966"/>
                    <a:pt x="37501" y="17966"/>
                  </a:cubicBezTo>
                  <a:cubicBezTo>
                    <a:pt x="37261" y="16219"/>
                    <a:pt x="35560" y="15271"/>
                    <a:pt x="32620" y="15271"/>
                  </a:cubicBezTo>
                  <a:cubicBezTo>
                    <a:pt x="31798" y="15271"/>
                    <a:pt x="30879" y="15345"/>
                    <a:pt x="29869" y="15496"/>
                  </a:cubicBezTo>
                  <a:cubicBezTo>
                    <a:pt x="25891" y="16096"/>
                    <a:pt x="15345" y="23714"/>
                    <a:pt x="11547" y="23714"/>
                  </a:cubicBezTo>
                  <a:cubicBezTo>
                    <a:pt x="10931" y="23714"/>
                    <a:pt x="10492" y="23514"/>
                    <a:pt x="10288" y="23051"/>
                  </a:cubicBezTo>
                  <a:cubicBezTo>
                    <a:pt x="8824" y="19738"/>
                    <a:pt x="6432" y="1855"/>
                    <a:pt x="3119" y="157"/>
                  </a:cubicBezTo>
                  <a:cubicBezTo>
                    <a:pt x="2911" y="50"/>
                    <a:pt x="2722" y="0"/>
                    <a:pt x="2551" y="0"/>
                  </a:cubicBezTo>
                  <a:close/>
                </a:path>
              </a:pathLst>
            </a:custGeom>
            <a:solidFill>
              <a:srgbClr val="F1C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1361928" y="3455046"/>
              <a:ext cx="332649" cy="604424"/>
            </a:xfrm>
            <a:custGeom>
              <a:avLst/>
              <a:gdLst/>
              <a:ahLst/>
              <a:cxnLst/>
              <a:rect l="l" t="t" r="r" b="b"/>
              <a:pathLst>
                <a:path w="9459" h="17187" extrusionOk="0">
                  <a:moveTo>
                    <a:pt x="2918" y="0"/>
                  </a:moveTo>
                  <a:cubicBezTo>
                    <a:pt x="1187" y="0"/>
                    <a:pt x="710" y="3076"/>
                    <a:pt x="369" y="6194"/>
                  </a:cubicBezTo>
                  <a:cubicBezTo>
                    <a:pt x="0" y="9579"/>
                    <a:pt x="1321" y="17187"/>
                    <a:pt x="1321" y="17187"/>
                  </a:cubicBezTo>
                  <a:lnTo>
                    <a:pt x="9459" y="14492"/>
                  </a:lnTo>
                  <a:cubicBezTo>
                    <a:pt x="9459" y="14492"/>
                    <a:pt x="5497" y="649"/>
                    <a:pt x="3380" y="67"/>
                  </a:cubicBezTo>
                  <a:cubicBezTo>
                    <a:pt x="3217" y="22"/>
                    <a:pt x="3063" y="0"/>
                    <a:pt x="2918" y="0"/>
                  </a:cubicBezTo>
                  <a:close/>
                </a:path>
              </a:pathLst>
            </a:custGeom>
            <a:solidFill>
              <a:srgbClr val="2AB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2948709" y="4237727"/>
              <a:ext cx="76173" cy="45753"/>
            </a:xfrm>
            <a:custGeom>
              <a:avLst/>
              <a:gdLst/>
              <a:ahLst/>
              <a:cxnLst/>
              <a:rect l="l" t="t" r="r" b="b"/>
              <a:pathLst>
                <a:path w="2166" h="1301" extrusionOk="0">
                  <a:moveTo>
                    <a:pt x="8" y="0"/>
                  </a:moveTo>
                  <a:cubicBezTo>
                    <a:pt x="4" y="0"/>
                    <a:pt x="0" y="4"/>
                    <a:pt x="0" y="12"/>
                  </a:cubicBezTo>
                  <a:lnTo>
                    <a:pt x="0" y="1288"/>
                  </a:lnTo>
                  <a:cubicBezTo>
                    <a:pt x="0" y="1297"/>
                    <a:pt x="4" y="1301"/>
                    <a:pt x="8" y="1301"/>
                  </a:cubicBezTo>
                  <a:lnTo>
                    <a:pt x="2153" y="1301"/>
                  </a:lnTo>
                  <a:cubicBezTo>
                    <a:pt x="2157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57" y="0"/>
                    <a:pt x="21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2840816" y="4237727"/>
              <a:ext cx="76173" cy="45753"/>
            </a:xfrm>
            <a:custGeom>
              <a:avLst/>
              <a:gdLst/>
              <a:ahLst/>
              <a:cxnLst/>
              <a:rect l="l" t="t" r="r" b="b"/>
              <a:pathLst>
                <a:path w="2166" h="1301" extrusionOk="0">
                  <a:moveTo>
                    <a:pt x="13" y="0"/>
                  </a:moveTo>
                  <a:cubicBezTo>
                    <a:pt x="4" y="0"/>
                    <a:pt x="0" y="4"/>
                    <a:pt x="0" y="12"/>
                  </a:cubicBezTo>
                  <a:lnTo>
                    <a:pt x="0" y="1288"/>
                  </a:lnTo>
                  <a:cubicBezTo>
                    <a:pt x="0" y="1297"/>
                    <a:pt x="4" y="1301"/>
                    <a:pt x="13" y="1301"/>
                  </a:cubicBezTo>
                  <a:lnTo>
                    <a:pt x="2154" y="1301"/>
                  </a:lnTo>
                  <a:cubicBezTo>
                    <a:pt x="2158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58" y="0"/>
                    <a:pt x="21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2699866" y="4237727"/>
              <a:ext cx="76208" cy="45753"/>
            </a:xfrm>
            <a:custGeom>
              <a:avLst/>
              <a:gdLst/>
              <a:ahLst/>
              <a:cxnLst/>
              <a:rect l="l" t="t" r="r" b="b"/>
              <a:pathLst>
                <a:path w="2167" h="1301" extrusionOk="0">
                  <a:moveTo>
                    <a:pt x="14" y="0"/>
                  </a:moveTo>
                  <a:cubicBezTo>
                    <a:pt x="5" y="0"/>
                    <a:pt x="1" y="4"/>
                    <a:pt x="1" y="12"/>
                  </a:cubicBezTo>
                  <a:lnTo>
                    <a:pt x="1" y="1288"/>
                  </a:lnTo>
                  <a:cubicBezTo>
                    <a:pt x="1" y="1297"/>
                    <a:pt x="5" y="1301"/>
                    <a:pt x="14" y="1301"/>
                  </a:cubicBezTo>
                  <a:lnTo>
                    <a:pt x="2155" y="1301"/>
                  </a:lnTo>
                  <a:cubicBezTo>
                    <a:pt x="2162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62" y="0"/>
                    <a:pt x="2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2595876" y="4237727"/>
              <a:ext cx="76208" cy="45753"/>
            </a:xfrm>
            <a:custGeom>
              <a:avLst/>
              <a:gdLst/>
              <a:ahLst/>
              <a:cxnLst/>
              <a:rect l="l" t="t" r="r" b="b"/>
              <a:pathLst>
                <a:path w="2167" h="1301" extrusionOk="0">
                  <a:moveTo>
                    <a:pt x="9" y="0"/>
                  </a:moveTo>
                  <a:cubicBezTo>
                    <a:pt x="5" y="0"/>
                    <a:pt x="1" y="4"/>
                    <a:pt x="1" y="12"/>
                  </a:cubicBezTo>
                  <a:lnTo>
                    <a:pt x="1" y="1288"/>
                  </a:lnTo>
                  <a:cubicBezTo>
                    <a:pt x="1" y="1297"/>
                    <a:pt x="5" y="1301"/>
                    <a:pt x="9" y="1301"/>
                  </a:cubicBezTo>
                  <a:lnTo>
                    <a:pt x="2155" y="1301"/>
                  </a:lnTo>
                  <a:cubicBezTo>
                    <a:pt x="2158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58" y="0"/>
                    <a:pt x="2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2491746" y="4237727"/>
              <a:ext cx="76208" cy="45753"/>
            </a:xfrm>
            <a:custGeom>
              <a:avLst/>
              <a:gdLst/>
              <a:ahLst/>
              <a:cxnLst/>
              <a:rect l="l" t="t" r="r" b="b"/>
              <a:pathLst>
                <a:path w="2167" h="1301" extrusionOk="0">
                  <a:moveTo>
                    <a:pt x="13" y="0"/>
                  </a:moveTo>
                  <a:cubicBezTo>
                    <a:pt x="5" y="0"/>
                    <a:pt x="1" y="4"/>
                    <a:pt x="1" y="12"/>
                  </a:cubicBezTo>
                  <a:lnTo>
                    <a:pt x="1" y="1288"/>
                  </a:lnTo>
                  <a:cubicBezTo>
                    <a:pt x="1" y="1297"/>
                    <a:pt x="5" y="1301"/>
                    <a:pt x="13" y="1301"/>
                  </a:cubicBezTo>
                  <a:lnTo>
                    <a:pt x="2154" y="1301"/>
                  </a:lnTo>
                  <a:cubicBezTo>
                    <a:pt x="2162" y="1301"/>
                    <a:pt x="2166" y="1297"/>
                    <a:pt x="2166" y="1288"/>
                  </a:cubicBezTo>
                  <a:lnTo>
                    <a:pt x="2166" y="12"/>
                  </a:lnTo>
                  <a:cubicBezTo>
                    <a:pt x="2166" y="4"/>
                    <a:pt x="2162" y="0"/>
                    <a:pt x="21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2339437" y="4237727"/>
              <a:ext cx="125653" cy="45753"/>
            </a:xfrm>
            <a:custGeom>
              <a:avLst/>
              <a:gdLst/>
              <a:ahLst/>
              <a:cxnLst/>
              <a:rect l="l" t="t" r="r" b="b"/>
              <a:pathLst>
                <a:path w="3573" h="1301" extrusionOk="0">
                  <a:moveTo>
                    <a:pt x="12" y="0"/>
                  </a:moveTo>
                  <a:cubicBezTo>
                    <a:pt x="5" y="0"/>
                    <a:pt x="1" y="4"/>
                    <a:pt x="1" y="12"/>
                  </a:cubicBezTo>
                  <a:lnTo>
                    <a:pt x="1" y="1288"/>
                  </a:lnTo>
                  <a:cubicBezTo>
                    <a:pt x="1" y="1297"/>
                    <a:pt x="5" y="1301"/>
                    <a:pt x="12" y="1301"/>
                  </a:cubicBezTo>
                  <a:lnTo>
                    <a:pt x="3565" y="1301"/>
                  </a:lnTo>
                  <a:cubicBezTo>
                    <a:pt x="3569" y="1301"/>
                    <a:pt x="3573" y="1297"/>
                    <a:pt x="3573" y="1288"/>
                  </a:cubicBezTo>
                  <a:lnTo>
                    <a:pt x="3573" y="12"/>
                  </a:lnTo>
                  <a:cubicBezTo>
                    <a:pt x="3573" y="4"/>
                    <a:pt x="3569" y="0"/>
                    <a:pt x="356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2322416" y="4281862"/>
              <a:ext cx="741120" cy="130858"/>
            </a:xfrm>
            <a:custGeom>
              <a:avLst/>
              <a:gdLst/>
              <a:ahLst/>
              <a:cxnLst/>
              <a:rect l="l" t="t" r="r" b="b"/>
              <a:pathLst>
                <a:path w="21074" h="3721" extrusionOk="0">
                  <a:moveTo>
                    <a:pt x="13" y="0"/>
                  </a:moveTo>
                  <a:cubicBezTo>
                    <a:pt x="4" y="0"/>
                    <a:pt x="0" y="4"/>
                    <a:pt x="0" y="12"/>
                  </a:cubicBezTo>
                  <a:lnTo>
                    <a:pt x="0" y="3708"/>
                  </a:lnTo>
                  <a:cubicBezTo>
                    <a:pt x="0" y="3712"/>
                    <a:pt x="4" y="3720"/>
                    <a:pt x="13" y="3720"/>
                  </a:cubicBezTo>
                  <a:lnTo>
                    <a:pt x="21062" y="3720"/>
                  </a:lnTo>
                  <a:cubicBezTo>
                    <a:pt x="21070" y="3720"/>
                    <a:pt x="21073" y="3712"/>
                    <a:pt x="21073" y="3708"/>
                  </a:cubicBezTo>
                  <a:lnTo>
                    <a:pt x="21073" y="12"/>
                  </a:lnTo>
                  <a:cubicBezTo>
                    <a:pt x="21073" y="4"/>
                    <a:pt x="21070" y="0"/>
                    <a:pt x="2106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763769" y="3400783"/>
              <a:ext cx="993412" cy="1338475"/>
            </a:xfrm>
            <a:custGeom>
              <a:avLst/>
              <a:gdLst/>
              <a:ahLst/>
              <a:cxnLst/>
              <a:rect l="l" t="t" r="r" b="b"/>
              <a:pathLst>
                <a:path w="28248" h="38060" extrusionOk="0">
                  <a:moveTo>
                    <a:pt x="15584" y="0"/>
                  </a:moveTo>
                  <a:cubicBezTo>
                    <a:pt x="14397" y="0"/>
                    <a:pt x="13573" y="309"/>
                    <a:pt x="13573" y="309"/>
                  </a:cubicBezTo>
                  <a:cubicBezTo>
                    <a:pt x="10340" y="494"/>
                    <a:pt x="5172" y="7508"/>
                    <a:pt x="2588" y="16002"/>
                  </a:cubicBezTo>
                  <a:cubicBezTo>
                    <a:pt x="0" y="24492"/>
                    <a:pt x="1297" y="38060"/>
                    <a:pt x="1297" y="38060"/>
                  </a:cubicBezTo>
                  <a:lnTo>
                    <a:pt x="28248" y="38060"/>
                  </a:lnTo>
                  <a:cubicBezTo>
                    <a:pt x="28248" y="38060"/>
                    <a:pt x="22911" y="4375"/>
                    <a:pt x="19954" y="1700"/>
                  </a:cubicBezTo>
                  <a:cubicBezTo>
                    <a:pt x="18449" y="335"/>
                    <a:pt x="16820" y="0"/>
                    <a:pt x="15584" y="0"/>
                  </a:cubicBezTo>
                  <a:close/>
                </a:path>
              </a:pathLst>
            </a:custGeom>
            <a:solidFill>
              <a:srgbClr val="2AB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821478" y="2419724"/>
              <a:ext cx="1580744" cy="1183035"/>
            </a:xfrm>
            <a:custGeom>
              <a:avLst/>
              <a:gdLst/>
              <a:ahLst/>
              <a:cxnLst/>
              <a:rect l="l" t="t" r="r" b="b"/>
              <a:pathLst>
                <a:path w="44949" h="33640" extrusionOk="0">
                  <a:moveTo>
                    <a:pt x="43609" y="0"/>
                  </a:moveTo>
                  <a:cubicBezTo>
                    <a:pt x="43604" y="0"/>
                    <a:pt x="43600" y="0"/>
                    <a:pt x="43595" y="1"/>
                  </a:cubicBezTo>
                  <a:cubicBezTo>
                    <a:pt x="37127" y="83"/>
                    <a:pt x="9491" y="440"/>
                    <a:pt x="3101" y="521"/>
                  </a:cubicBezTo>
                  <a:cubicBezTo>
                    <a:pt x="2367" y="530"/>
                    <a:pt x="1776" y="1129"/>
                    <a:pt x="1776" y="1859"/>
                  </a:cubicBezTo>
                  <a:lnTo>
                    <a:pt x="1776" y="11945"/>
                  </a:lnTo>
                  <a:cubicBezTo>
                    <a:pt x="1776" y="11945"/>
                    <a:pt x="0" y="14828"/>
                    <a:pt x="1407" y="19426"/>
                  </a:cubicBezTo>
                  <a:cubicBezTo>
                    <a:pt x="2502" y="22989"/>
                    <a:pt x="8125" y="23462"/>
                    <a:pt x="10603" y="23490"/>
                  </a:cubicBezTo>
                  <a:cubicBezTo>
                    <a:pt x="11251" y="23498"/>
                    <a:pt x="11771" y="24036"/>
                    <a:pt x="11771" y="24683"/>
                  </a:cubicBezTo>
                  <a:lnTo>
                    <a:pt x="11771" y="29359"/>
                  </a:lnTo>
                  <a:cubicBezTo>
                    <a:pt x="11771" y="29359"/>
                    <a:pt x="13305" y="31812"/>
                    <a:pt x="15512" y="33223"/>
                  </a:cubicBezTo>
                  <a:cubicBezTo>
                    <a:pt x="15970" y="33515"/>
                    <a:pt x="16399" y="33639"/>
                    <a:pt x="16791" y="33639"/>
                  </a:cubicBezTo>
                  <a:cubicBezTo>
                    <a:pt x="18291" y="33639"/>
                    <a:pt x="19252" y="31827"/>
                    <a:pt x="19252" y="30709"/>
                  </a:cubicBezTo>
                  <a:lnTo>
                    <a:pt x="19252" y="26353"/>
                  </a:lnTo>
                  <a:cubicBezTo>
                    <a:pt x="19252" y="26353"/>
                    <a:pt x="29679" y="25742"/>
                    <a:pt x="36487" y="25188"/>
                  </a:cubicBezTo>
                  <a:cubicBezTo>
                    <a:pt x="43296" y="24638"/>
                    <a:pt x="44948" y="19733"/>
                    <a:pt x="44948" y="17522"/>
                  </a:cubicBezTo>
                  <a:lnTo>
                    <a:pt x="44948" y="1342"/>
                  </a:lnTo>
                  <a:cubicBezTo>
                    <a:pt x="44948" y="600"/>
                    <a:pt x="44350" y="0"/>
                    <a:pt x="43609" y="0"/>
                  </a:cubicBezTo>
                  <a:close/>
                </a:path>
              </a:pathLst>
            </a:custGeom>
            <a:solidFill>
              <a:srgbClr val="F1C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960353" y="2923986"/>
              <a:ext cx="247122" cy="185966"/>
            </a:xfrm>
            <a:custGeom>
              <a:avLst/>
              <a:gdLst/>
              <a:ahLst/>
              <a:cxnLst/>
              <a:rect l="l" t="t" r="r" b="b"/>
              <a:pathLst>
                <a:path w="7027" h="5288" extrusionOk="0">
                  <a:moveTo>
                    <a:pt x="4091" y="1"/>
                  </a:moveTo>
                  <a:cubicBezTo>
                    <a:pt x="3610" y="1"/>
                    <a:pt x="3088" y="172"/>
                    <a:pt x="2539" y="608"/>
                  </a:cubicBezTo>
                  <a:cubicBezTo>
                    <a:pt x="1" y="2626"/>
                    <a:pt x="2539" y="4836"/>
                    <a:pt x="2539" y="4836"/>
                  </a:cubicBezTo>
                  <a:cubicBezTo>
                    <a:pt x="3152" y="5177"/>
                    <a:pt x="3829" y="5288"/>
                    <a:pt x="4449" y="5288"/>
                  </a:cubicBezTo>
                  <a:cubicBezTo>
                    <a:pt x="5607" y="5288"/>
                    <a:pt x="6571" y="4902"/>
                    <a:pt x="6571" y="4902"/>
                  </a:cubicBezTo>
                  <a:lnTo>
                    <a:pt x="6571" y="4902"/>
                  </a:lnTo>
                  <a:cubicBezTo>
                    <a:pt x="6425" y="4945"/>
                    <a:pt x="6268" y="4965"/>
                    <a:pt x="6106" y="4965"/>
                  </a:cubicBezTo>
                  <a:cubicBezTo>
                    <a:pt x="5047" y="4965"/>
                    <a:pt x="3812" y="4099"/>
                    <a:pt x="4492" y="3081"/>
                  </a:cubicBezTo>
                  <a:cubicBezTo>
                    <a:pt x="4993" y="2329"/>
                    <a:pt x="5899" y="2195"/>
                    <a:pt x="6481" y="2195"/>
                  </a:cubicBezTo>
                  <a:cubicBezTo>
                    <a:pt x="6804" y="2195"/>
                    <a:pt x="7027" y="2236"/>
                    <a:pt x="7027" y="2236"/>
                  </a:cubicBezTo>
                  <a:cubicBezTo>
                    <a:pt x="7027" y="2236"/>
                    <a:pt x="5828" y="1"/>
                    <a:pt x="4091" y="1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998455" y="3157391"/>
              <a:ext cx="66959" cy="32600"/>
            </a:xfrm>
            <a:custGeom>
              <a:avLst/>
              <a:gdLst/>
              <a:ahLst/>
              <a:cxnLst/>
              <a:rect l="l" t="t" r="r" b="b"/>
              <a:pathLst>
                <a:path w="1904" h="927" extrusionOk="0">
                  <a:moveTo>
                    <a:pt x="1" y="0"/>
                  </a:moveTo>
                  <a:lnTo>
                    <a:pt x="771" y="927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450655" y="2940163"/>
              <a:ext cx="384838" cy="336694"/>
            </a:xfrm>
            <a:custGeom>
              <a:avLst/>
              <a:gdLst/>
              <a:ahLst/>
              <a:cxnLst/>
              <a:rect l="l" t="t" r="r" b="b"/>
              <a:pathLst>
                <a:path w="10943" h="9574" extrusionOk="0">
                  <a:moveTo>
                    <a:pt x="5471" y="0"/>
                  </a:moveTo>
                  <a:cubicBezTo>
                    <a:pt x="2448" y="0"/>
                    <a:pt x="0" y="2141"/>
                    <a:pt x="0" y="4786"/>
                  </a:cubicBezTo>
                  <a:cubicBezTo>
                    <a:pt x="0" y="7427"/>
                    <a:pt x="2448" y="9573"/>
                    <a:pt x="5471" y="9573"/>
                  </a:cubicBezTo>
                  <a:cubicBezTo>
                    <a:pt x="8494" y="9573"/>
                    <a:pt x="10942" y="7427"/>
                    <a:pt x="10942" y="4786"/>
                  </a:cubicBezTo>
                  <a:cubicBezTo>
                    <a:pt x="10942" y="2141"/>
                    <a:pt x="8494" y="0"/>
                    <a:pt x="5471" y="0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2189589" y="2945614"/>
              <a:ext cx="214803" cy="258376"/>
            </a:xfrm>
            <a:custGeom>
              <a:avLst/>
              <a:gdLst/>
              <a:ahLst/>
              <a:cxnLst/>
              <a:rect l="l" t="t" r="r" b="b"/>
              <a:pathLst>
                <a:path w="6108" h="7347" extrusionOk="0">
                  <a:moveTo>
                    <a:pt x="4528" y="1"/>
                  </a:moveTo>
                  <a:cubicBezTo>
                    <a:pt x="2026" y="1"/>
                    <a:pt x="0" y="1650"/>
                    <a:pt x="0" y="3679"/>
                  </a:cubicBezTo>
                  <a:cubicBezTo>
                    <a:pt x="0" y="5612"/>
                    <a:pt x="1829" y="7191"/>
                    <a:pt x="4154" y="7346"/>
                  </a:cubicBezTo>
                  <a:cubicBezTo>
                    <a:pt x="5631" y="5702"/>
                    <a:pt x="6107" y="3749"/>
                    <a:pt x="6107" y="2568"/>
                  </a:cubicBezTo>
                  <a:lnTo>
                    <a:pt x="6107" y="234"/>
                  </a:lnTo>
                  <a:cubicBezTo>
                    <a:pt x="5615" y="87"/>
                    <a:pt x="5085" y="1"/>
                    <a:pt x="4528" y="1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755856" y="1978199"/>
              <a:ext cx="1943497" cy="926031"/>
            </a:xfrm>
            <a:custGeom>
              <a:avLst/>
              <a:gdLst/>
              <a:ahLst/>
              <a:cxnLst/>
              <a:rect l="l" t="t" r="r" b="b"/>
              <a:pathLst>
                <a:path w="55264" h="26332" extrusionOk="0">
                  <a:moveTo>
                    <a:pt x="15341" y="1"/>
                  </a:moveTo>
                  <a:cubicBezTo>
                    <a:pt x="14337" y="1"/>
                    <a:pt x="12723" y="2528"/>
                    <a:pt x="12723" y="2528"/>
                  </a:cubicBezTo>
                  <a:cubicBezTo>
                    <a:pt x="12723" y="2528"/>
                    <a:pt x="12326" y="696"/>
                    <a:pt x="10697" y="696"/>
                  </a:cubicBezTo>
                  <a:cubicBezTo>
                    <a:pt x="10498" y="696"/>
                    <a:pt x="10281" y="723"/>
                    <a:pt x="10044" y="785"/>
                  </a:cubicBezTo>
                  <a:cubicBezTo>
                    <a:pt x="8592" y="1158"/>
                    <a:pt x="9885" y="2556"/>
                    <a:pt x="10902" y="3446"/>
                  </a:cubicBezTo>
                  <a:cubicBezTo>
                    <a:pt x="4053" y="3491"/>
                    <a:pt x="0" y="10919"/>
                    <a:pt x="0" y="15989"/>
                  </a:cubicBezTo>
                  <a:cubicBezTo>
                    <a:pt x="0" y="21074"/>
                    <a:pt x="2912" y="26160"/>
                    <a:pt x="2912" y="26160"/>
                  </a:cubicBezTo>
                  <a:cubicBezTo>
                    <a:pt x="2912" y="26160"/>
                    <a:pt x="3663" y="23724"/>
                    <a:pt x="5369" y="22547"/>
                  </a:cubicBezTo>
                  <a:cubicBezTo>
                    <a:pt x="6732" y="21606"/>
                    <a:pt x="8352" y="21206"/>
                    <a:pt x="9502" y="21206"/>
                  </a:cubicBezTo>
                  <a:cubicBezTo>
                    <a:pt x="9694" y="21206"/>
                    <a:pt x="9874" y="21217"/>
                    <a:pt x="10037" y="21239"/>
                  </a:cubicBezTo>
                  <a:cubicBezTo>
                    <a:pt x="11685" y="21456"/>
                    <a:pt x="14084" y="24385"/>
                    <a:pt x="15368" y="26103"/>
                  </a:cubicBezTo>
                  <a:cubicBezTo>
                    <a:pt x="15483" y="26260"/>
                    <a:pt x="15649" y="26331"/>
                    <a:pt x="15812" y="26331"/>
                  </a:cubicBezTo>
                  <a:cubicBezTo>
                    <a:pt x="16084" y="26331"/>
                    <a:pt x="16352" y="26135"/>
                    <a:pt x="16377" y="25812"/>
                  </a:cubicBezTo>
                  <a:lnTo>
                    <a:pt x="17029" y="17846"/>
                  </a:lnTo>
                  <a:lnTo>
                    <a:pt x="33120" y="17846"/>
                  </a:lnTo>
                  <a:lnTo>
                    <a:pt x="34604" y="13229"/>
                  </a:lnTo>
                  <a:lnTo>
                    <a:pt x="36015" y="18003"/>
                  </a:lnTo>
                  <a:lnTo>
                    <a:pt x="53541" y="18003"/>
                  </a:lnTo>
                  <a:cubicBezTo>
                    <a:pt x="53541" y="18003"/>
                    <a:pt x="55264" y="3368"/>
                    <a:pt x="38284" y="3368"/>
                  </a:cubicBezTo>
                  <a:cubicBezTo>
                    <a:pt x="24289" y="3368"/>
                    <a:pt x="19482" y="3422"/>
                    <a:pt x="14372" y="3438"/>
                  </a:cubicBezTo>
                  <a:cubicBezTo>
                    <a:pt x="15065" y="2511"/>
                    <a:pt x="16344" y="612"/>
                    <a:pt x="15647" y="99"/>
                  </a:cubicBezTo>
                  <a:cubicBezTo>
                    <a:pt x="15555" y="31"/>
                    <a:pt x="15452" y="1"/>
                    <a:pt x="15341" y="1"/>
                  </a:cubicBezTo>
                  <a:close/>
                </a:path>
              </a:pathLst>
            </a:custGeom>
            <a:solidFill>
              <a:srgbClr val="FF7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887548" y="2723523"/>
              <a:ext cx="399257" cy="173235"/>
            </a:xfrm>
            <a:custGeom>
              <a:avLst/>
              <a:gdLst/>
              <a:ahLst/>
              <a:cxnLst/>
              <a:rect l="l" t="t" r="r" b="b"/>
              <a:pathLst>
                <a:path w="11353" h="4926" extrusionOk="0">
                  <a:moveTo>
                    <a:pt x="5356" y="1"/>
                  </a:moveTo>
                  <a:cubicBezTo>
                    <a:pt x="1674" y="1"/>
                    <a:pt x="0" y="3232"/>
                    <a:pt x="0" y="3232"/>
                  </a:cubicBezTo>
                  <a:cubicBezTo>
                    <a:pt x="0" y="3232"/>
                    <a:pt x="1129" y="1113"/>
                    <a:pt x="4425" y="1113"/>
                  </a:cubicBezTo>
                  <a:cubicBezTo>
                    <a:pt x="4634" y="1113"/>
                    <a:pt x="4851" y="1122"/>
                    <a:pt x="5078" y="1140"/>
                  </a:cubicBezTo>
                  <a:cubicBezTo>
                    <a:pt x="8880" y="1448"/>
                    <a:pt x="11353" y="4926"/>
                    <a:pt x="11353" y="4926"/>
                  </a:cubicBezTo>
                  <a:cubicBezTo>
                    <a:pt x="11353" y="4926"/>
                    <a:pt x="8551" y="144"/>
                    <a:pt x="5652" y="8"/>
                  </a:cubicBezTo>
                  <a:cubicBezTo>
                    <a:pt x="5552" y="3"/>
                    <a:pt x="5453" y="1"/>
                    <a:pt x="5356" y="1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1706075" y="2782333"/>
              <a:ext cx="90310" cy="151959"/>
            </a:xfrm>
            <a:custGeom>
              <a:avLst/>
              <a:gdLst/>
              <a:ahLst/>
              <a:cxnLst/>
              <a:rect l="l" t="t" r="r" b="b"/>
              <a:pathLst>
                <a:path w="2568" h="4321" extrusionOk="0">
                  <a:moveTo>
                    <a:pt x="1284" y="1"/>
                  </a:moveTo>
                  <a:cubicBezTo>
                    <a:pt x="575" y="1"/>
                    <a:pt x="1" y="969"/>
                    <a:pt x="1" y="2158"/>
                  </a:cubicBezTo>
                  <a:cubicBezTo>
                    <a:pt x="1" y="3351"/>
                    <a:pt x="575" y="4320"/>
                    <a:pt x="1284" y="4320"/>
                  </a:cubicBezTo>
                  <a:cubicBezTo>
                    <a:pt x="1994" y="4320"/>
                    <a:pt x="2568" y="3351"/>
                    <a:pt x="2568" y="2158"/>
                  </a:cubicBezTo>
                  <a:cubicBezTo>
                    <a:pt x="2568" y="969"/>
                    <a:pt x="1994" y="1"/>
                    <a:pt x="1284" y="1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2253629" y="2782333"/>
              <a:ext cx="90451" cy="151959"/>
            </a:xfrm>
            <a:custGeom>
              <a:avLst/>
              <a:gdLst/>
              <a:ahLst/>
              <a:cxnLst/>
              <a:rect l="l" t="t" r="r" b="b"/>
              <a:pathLst>
                <a:path w="2572" h="4321" extrusionOk="0">
                  <a:moveTo>
                    <a:pt x="1288" y="1"/>
                  </a:moveTo>
                  <a:cubicBezTo>
                    <a:pt x="578" y="1"/>
                    <a:pt x="0" y="969"/>
                    <a:pt x="0" y="2158"/>
                  </a:cubicBezTo>
                  <a:cubicBezTo>
                    <a:pt x="0" y="3351"/>
                    <a:pt x="578" y="4320"/>
                    <a:pt x="1288" y="4320"/>
                  </a:cubicBezTo>
                  <a:cubicBezTo>
                    <a:pt x="1998" y="4320"/>
                    <a:pt x="2572" y="3351"/>
                    <a:pt x="2572" y="2158"/>
                  </a:cubicBezTo>
                  <a:cubicBezTo>
                    <a:pt x="2572" y="969"/>
                    <a:pt x="1998" y="1"/>
                    <a:pt x="1288" y="1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628461" y="2624045"/>
              <a:ext cx="196938" cy="96886"/>
            </a:xfrm>
            <a:custGeom>
              <a:avLst/>
              <a:gdLst/>
              <a:ahLst/>
              <a:cxnLst/>
              <a:rect l="l" t="t" r="r" b="b"/>
              <a:pathLst>
                <a:path w="5600" h="2755" extrusionOk="0">
                  <a:moveTo>
                    <a:pt x="3706" y="0"/>
                  </a:moveTo>
                  <a:cubicBezTo>
                    <a:pt x="2062" y="0"/>
                    <a:pt x="1" y="989"/>
                    <a:pt x="99" y="2754"/>
                  </a:cubicBezTo>
                  <a:lnTo>
                    <a:pt x="5600" y="905"/>
                  </a:lnTo>
                  <a:cubicBezTo>
                    <a:pt x="5365" y="291"/>
                    <a:pt x="4597" y="0"/>
                    <a:pt x="3706" y="0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2247439" y="2639800"/>
              <a:ext cx="160891" cy="91471"/>
            </a:xfrm>
            <a:custGeom>
              <a:avLst/>
              <a:gdLst/>
              <a:ahLst/>
              <a:cxnLst/>
              <a:rect l="l" t="t" r="r" b="b"/>
              <a:pathLst>
                <a:path w="4575" h="2601" extrusionOk="0">
                  <a:moveTo>
                    <a:pt x="1426" y="1"/>
                  </a:moveTo>
                  <a:cubicBezTo>
                    <a:pt x="1008" y="1"/>
                    <a:pt x="646" y="161"/>
                    <a:pt x="434" y="559"/>
                  </a:cubicBezTo>
                  <a:cubicBezTo>
                    <a:pt x="1" y="1378"/>
                    <a:pt x="2043" y="2600"/>
                    <a:pt x="3277" y="2600"/>
                  </a:cubicBezTo>
                  <a:cubicBezTo>
                    <a:pt x="3607" y="2600"/>
                    <a:pt x="3880" y="2513"/>
                    <a:pt x="4031" y="2306"/>
                  </a:cubicBezTo>
                  <a:cubicBezTo>
                    <a:pt x="4575" y="1567"/>
                    <a:pt x="2731" y="1"/>
                    <a:pt x="1426" y="1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990367" y="3055652"/>
              <a:ext cx="99278" cy="80815"/>
            </a:xfrm>
            <a:custGeom>
              <a:avLst/>
              <a:gdLst/>
              <a:ahLst/>
              <a:cxnLst/>
              <a:rect l="l" t="t" r="r" b="b"/>
              <a:pathLst>
                <a:path w="2823" h="2298" extrusionOk="0">
                  <a:moveTo>
                    <a:pt x="225" y="0"/>
                  </a:moveTo>
                  <a:cubicBezTo>
                    <a:pt x="217" y="0"/>
                    <a:pt x="210" y="0"/>
                    <a:pt x="202" y="1"/>
                  </a:cubicBezTo>
                  <a:cubicBezTo>
                    <a:pt x="87" y="18"/>
                    <a:pt x="0" y="120"/>
                    <a:pt x="17" y="239"/>
                  </a:cubicBezTo>
                  <a:cubicBezTo>
                    <a:pt x="25" y="297"/>
                    <a:pt x="197" y="1663"/>
                    <a:pt x="870" y="2134"/>
                  </a:cubicBezTo>
                  <a:cubicBezTo>
                    <a:pt x="1030" y="2241"/>
                    <a:pt x="1202" y="2298"/>
                    <a:pt x="1383" y="2298"/>
                  </a:cubicBezTo>
                  <a:cubicBezTo>
                    <a:pt x="1457" y="2298"/>
                    <a:pt x="1535" y="2286"/>
                    <a:pt x="1613" y="2269"/>
                  </a:cubicBezTo>
                  <a:cubicBezTo>
                    <a:pt x="2601" y="2036"/>
                    <a:pt x="2822" y="949"/>
                    <a:pt x="2802" y="412"/>
                  </a:cubicBezTo>
                  <a:cubicBezTo>
                    <a:pt x="2798" y="295"/>
                    <a:pt x="2711" y="206"/>
                    <a:pt x="2592" y="206"/>
                  </a:cubicBezTo>
                  <a:cubicBezTo>
                    <a:pt x="2589" y="206"/>
                    <a:pt x="2587" y="206"/>
                    <a:pt x="2584" y="206"/>
                  </a:cubicBezTo>
                  <a:cubicBezTo>
                    <a:pt x="2466" y="211"/>
                    <a:pt x="2376" y="309"/>
                    <a:pt x="2379" y="427"/>
                  </a:cubicBezTo>
                  <a:cubicBezTo>
                    <a:pt x="2379" y="440"/>
                    <a:pt x="2412" y="1642"/>
                    <a:pt x="1514" y="1855"/>
                  </a:cubicBezTo>
                  <a:cubicBezTo>
                    <a:pt x="1469" y="1866"/>
                    <a:pt x="1426" y="1872"/>
                    <a:pt x="1384" y="1872"/>
                  </a:cubicBezTo>
                  <a:cubicBezTo>
                    <a:pt x="1288" y="1872"/>
                    <a:pt x="1199" y="1843"/>
                    <a:pt x="1117" y="1786"/>
                  </a:cubicBezTo>
                  <a:cubicBezTo>
                    <a:pt x="685" y="1486"/>
                    <a:pt x="481" y="531"/>
                    <a:pt x="435" y="186"/>
                  </a:cubicBezTo>
                  <a:cubicBezTo>
                    <a:pt x="424" y="79"/>
                    <a:pt x="333" y="0"/>
                    <a:pt x="225" y="0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292543" y="2484537"/>
              <a:ext cx="1358063" cy="709821"/>
            </a:xfrm>
            <a:custGeom>
              <a:avLst/>
              <a:gdLst/>
              <a:ahLst/>
              <a:cxnLst/>
              <a:rect l="l" t="t" r="r" b="b"/>
              <a:pathLst>
                <a:path w="38617" h="20184" extrusionOk="0">
                  <a:moveTo>
                    <a:pt x="30875" y="1656"/>
                  </a:moveTo>
                  <a:cubicBezTo>
                    <a:pt x="31113" y="1656"/>
                    <a:pt x="31351" y="1675"/>
                    <a:pt x="31591" y="1714"/>
                  </a:cubicBezTo>
                  <a:cubicBezTo>
                    <a:pt x="34999" y="2276"/>
                    <a:pt x="34695" y="6750"/>
                    <a:pt x="34593" y="8531"/>
                  </a:cubicBezTo>
                  <a:cubicBezTo>
                    <a:pt x="34491" y="10310"/>
                    <a:pt x="34186" y="15954"/>
                    <a:pt x="28895" y="16209"/>
                  </a:cubicBezTo>
                  <a:cubicBezTo>
                    <a:pt x="28766" y="16215"/>
                    <a:pt x="28641" y="16218"/>
                    <a:pt x="28518" y="16218"/>
                  </a:cubicBezTo>
                  <a:cubicBezTo>
                    <a:pt x="23604" y="16218"/>
                    <a:pt x="23528" y="11342"/>
                    <a:pt x="24421" y="7817"/>
                  </a:cubicBezTo>
                  <a:cubicBezTo>
                    <a:pt x="25267" y="4480"/>
                    <a:pt x="27973" y="1656"/>
                    <a:pt x="30875" y="1656"/>
                  </a:cubicBezTo>
                  <a:close/>
                  <a:moveTo>
                    <a:pt x="11542" y="1612"/>
                  </a:moveTo>
                  <a:cubicBezTo>
                    <a:pt x="15840" y="1612"/>
                    <a:pt x="19967" y="8208"/>
                    <a:pt x="15881" y="14121"/>
                  </a:cubicBezTo>
                  <a:cubicBezTo>
                    <a:pt x="14224" y="16520"/>
                    <a:pt x="12269" y="17582"/>
                    <a:pt x="10450" y="17582"/>
                  </a:cubicBezTo>
                  <a:cubicBezTo>
                    <a:pt x="7660" y="17582"/>
                    <a:pt x="5190" y="15084"/>
                    <a:pt x="4606" y="11081"/>
                  </a:cubicBezTo>
                  <a:cubicBezTo>
                    <a:pt x="3828" y="5741"/>
                    <a:pt x="6062" y="2079"/>
                    <a:pt x="11181" y="1627"/>
                  </a:cubicBezTo>
                  <a:cubicBezTo>
                    <a:pt x="11301" y="1617"/>
                    <a:pt x="11421" y="1612"/>
                    <a:pt x="11542" y="1612"/>
                  </a:cubicBezTo>
                  <a:close/>
                  <a:moveTo>
                    <a:pt x="10398" y="0"/>
                  </a:moveTo>
                  <a:cubicBezTo>
                    <a:pt x="4018" y="0"/>
                    <a:pt x="1" y="2661"/>
                    <a:pt x="1" y="2661"/>
                  </a:cubicBezTo>
                  <a:lnTo>
                    <a:pt x="112" y="8042"/>
                  </a:lnTo>
                  <a:lnTo>
                    <a:pt x="2039" y="7927"/>
                  </a:lnTo>
                  <a:lnTo>
                    <a:pt x="2039" y="7927"/>
                  </a:lnTo>
                  <a:cubicBezTo>
                    <a:pt x="2039" y="7927"/>
                    <a:pt x="1390" y="20184"/>
                    <a:pt x="9638" y="20184"/>
                  </a:cubicBezTo>
                  <a:cubicBezTo>
                    <a:pt x="9837" y="20184"/>
                    <a:pt x="10041" y="20177"/>
                    <a:pt x="10251" y="20162"/>
                  </a:cubicBezTo>
                  <a:cubicBezTo>
                    <a:pt x="19138" y="19539"/>
                    <a:pt x="19593" y="10479"/>
                    <a:pt x="19593" y="10479"/>
                  </a:cubicBezTo>
                  <a:lnTo>
                    <a:pt x="22018" y="10511"/>
                  </a:lnTo>
                  <a:cubicBezTo>
                    <a:pt x="22018" y="10511"/>
                    <a:pt x="20676" y="18474"/>
                    <a:pt x="28371" y="18474"/>
                  </a:cubicBezTo>
                  <a:cubicBezTo>
                    <a:pt x="28555" y="18474"/>
                    <a:pt x="28743" y="18469"/>
                    <a:pt x="28937" y="18460"/>
                  </a:cubicBezTo>
                  <a:cubicBezTo>
                    <a:pt x="37259" y="18066"/>
                    <a:pt x="36467" y="8497"/>
                    <a:pt x="36467" y="8497"/>
                  </a:cubicBezTo>
                  <a:lnTo>
                    <a:pt x="37940" y="8100"/>
                  </a:lnTo>
                  <a:lnTo>
                    <a:pt x="38616" y="3457"/>
                  </a:lnTo>
                  <a:cubicBezTo>
                    <a:pt x="38616" y="3457"/>
                    <a:pt x="36877" y="487"/>
                    <a:pt x="31063" y="487"/>
                  </a:cubicBezTo>
                  <a:cubicBezTo>
                    <a:pt x="30762" y="487"/>
                    <a:pt x="30449" y="495"/>
                    <a:pt x="30126" y="512"/>
                  </a:cubicBezTo>
                  <a:cubicBezTo>
                    <a:pt x="23555" y="853"/>
                    <a:pt x="22186" y="8018"/>
                    <a:pt x="22186" y="8018"/>
                  </a:cubicBezTo>
                  <a:lnTo>
                    <a:pt x="19646" y="7985"/>
                  </a:lnTo>
                  <a:cubicBezTo>
                    <a:pt x="19646" y="7985"/>
                    <a:pt x="19311" y="569"/>
                    <a:pt x="12006" y="56"/>
                  </a:cubicBezTo>
                  <a:cubicBezTo>
                    <a:pt x="11455" y="18"/>
                    <a:pt x="10918" y="0"/>
                    <a:pt x="10398" y="0"/>
                  </a:cubicBezTo>
                  <a:close/>
                </a:path>
              </a:pathLst>
            </a:custGeom>
            <a:solidFill>
              <a:srgbClr val="9D3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284877" y="2477152"/>
              <a:ext cx="1373502" cy="724697"/>
            </a:xfrm>
            <a:custGeom>
              <a:avLst/>
              <a:gdLst/>
              <a:ahLst/>
              <a:cxnLst/>
              <a:rect l="l" t="t" r="r" b="b"/>
              <a:pathLst>
                <a:path w="39056" h="20607" extrusionOk="0">
                  <a:moveTo>
                    <a:pt x="31080" y="1652"/>
                  </a:moveTo>
                  <a:cubicBezTo>
                    <a:pt x="27945" y="1652"/>
                    <a:pt x="25243" y="4781"/>
                    <a:pt x="24434" y="7978"/>
                  </a:cubicBezTo>
                  <a:cubicBezTo>
                    <a:pt x="24065" y="9434"/>
                    <a:pt x="23392" y="13047"/>
                    <a:pt x="25111" y="15151"/>
                  </a:cubicBezTo>
                  <a:cubicBezTo>
                    <a:pt x="25923" y="16139"/>
                    <a:pt x="27141" y="16640"/>
                    <a:pt x="28736" y="16640"/>
                  </a:cubicBezTo>
                  <a:cubicBezTo>
                    <a:pt x="28863" y="16640"/>
                    <a:pt x="28994" y="16640"/>
                    <a:pt x="29126" y="16631"/>
                  </a:cubicBezTo>
                  <a:cubicBezTo>
                    <a:pt x="34586" y="16370"/>
                    <a:pt x="34913" y="10651"/>
                    <a:pt x="35020" y="8769"/>
                  </a:cubicBezTo>
                  <a:lnTo>
                    <a:pt x="34811" y="8741"/>
                  </a:lnTo>
                  <a:lnTo>
                    <a:pt x="34597" y="8745"/>
                  </a:lnTo>
                  <a:cubicBezTo>
                    <a:pt x="34495" y="10533"/>
                    <a:pt x="34187" y="15963"/>
                    <a:pt x="29106" y="16209"/>
                  </a:cubicBezTo>
                  <a:cubicBezTo>
                    <a:pt x="28983" y="16215"/>
                    <a:pt x="28863" y="16218"/>
                    <a:pt x="28746" y="16218"/>
                  </a:cubicBezTo>
                  <a:cubicBezTo>
                    <a:pt x="27277" y="16218"/>
                    <a:pt x="26168" y="15769"/>
                    <a:pt x="25443" y="14880"/>
                  </a:cubicBezTo>
                  <a:cubicBezTo>
                    <a:pt x="23843" y="12928"/>
                    <a:pt x="24491" y="9475"/>
                    <a:pt x="24844" y="8080"/>
                  </a:cubicBezTo>
                  <a:cubicBezTo>
                    <a:pt x="25615" y="5049"/>
                    <a:pt x="28146" y="2076"/>
                    <a:pt x="31074" y="2076"/>
                  </a:cubicBezTo>
                  <a:cubicBezTo>
                    <a:pt x="31304" y="2076"/>
                    <a:pt x="31542" y="2096"/>
                    <a:pt x="31775" y="2137"/>
                  </a:cubicBezTo>
                  <a:cubicBezTo>
                    <a:pt x="34946" y="2653"/>
                    <a:pt x="34709" y="6858"/>
                    <a:pt x="34601" y="8654"/>
                  </a:cubicBezTo>
                  <a:lnTo>
                    <a:pt x="34597" y="8728"/>
                  </a:lnTo>
                  <a:lnTo>
                    <a:pt x="34811" y="8741"/>
                  </a:lnTo>
                  <a:lnTo>
                    <a:pt x="35024" y="8753"/>
                  </a:lnTo>
                  <a:lnTo>
                    <a:pt x="35029" y="8679"/>
                  </a:lnTo>
                  <a:cubicBezTo>
                    <a:pt x="35135" y="6768"/>
                    <a:pt x="35393" y="2297"/>
                    <a:pt x="31845" y="1714"/>
                  </a:cubicBezTo>
                  <a:cubicBezTo>
                    <a:pt x="31588" y="1672"/>
                    <a:pt x="31332" y="1652"/>
                    <a:pt x="31080" y="1652"/>
                  </a:cubicBezTo>
                  <a:close/>
                  <a:moveTo>
                    <a:pt x="11756" y="2034"/>
                  </a:moveTo>
                  <a:cubicBezTo>
                    <a:pt x="13532" y="2034"/>
                    <a:pt x="15361" y="3236"/>
                    <a:pt x="16489" y="5180"/>
                  </a:cubicBezTo>
                  <a:cubicBezTo>
                    <a:pt x="18113" y="7969"/>
                    <a:pt x="17905" y="11345"/>
                    <a:pt x="15923" y="14208"/>
                  </a:cubicBezTo>
                  <a:cubicBezTo>
                    <a:pt x="14412" y="16396"/>
                    <a:pt x="12542" y="17581"/>
                    <a:pt x="10670" y="17581"/>
                  </a:cubicBezTo>
                  <a:cubicBezTo>
                    <a:pt x="10332" y="17581"/>
                    <a:pt x="9993" y="17543"/>
                    <a:pt x="9657" y="17464"/>
                  </a:cubicBezTo>
                  <a:cubicBezTo>
                    <a:pt x="7281" y="16907"/>
                    <a:pt x="5513" y="14532"/>
                    <a:pt x="5034" y="11259"/>
                  </a:cubicBezTo>
                  <a:cubicBezTo>
                    <a:pt x="4620" y="8433"/>
                    <a:pt x="5074" y="6087"/>
                    <a:pt x="6342" y="4483"/>
                  </a:cubicBezTo>
                  <a:cubicBezTo>
                    <a:pt x="7461" y="3064"/>
                    <a:pt x="9172" y="2248"/>
                    <a:pt x="11420" y="2051"/>
                  </a:cubicBezTo>
                  <a:cubicBezTo>
                    <a:pt x="11531" y="2043"/>
                    <a:pt x="11645" y="2034"/>
                    <a:pt x="11756" y="2034"/>
                  </a:cubicBezTo>
                  <a:close/>
                  <a:moveTo>
                    <a:pt x="11752" y="1613"/>
                  </a:moveTo>
                  <a:cubicBezTo>
                    <a:pt x="11629" y="1613"/>
                    <a:pt x="11506" y="1618"/>
                    <a:pt x="11383" y="1629"/>
                  </a:cubicBezTo>
                  <a:cubicBezTo>
                    <a:pt x="9012" y="1833"/>
                    <a:pt x="7208" y="2708"/>
                    <a:pt x="6010" y="4221"/>
                  </a:cubicBezTo>
                  <a:cubicBezTo>
                    <a:pt x="4665" y="5919"/>
                    <a:pt x="4185" y="8376"/>
                    <a:pt x="4616" y="11321"/>
                  </a:cubicBezTo>
                  <a:cubicBezTo>
                    <a:pt x="5120" y="14770"/>
                    <a:pt x="7015" y="17280"/>
                    <a:pt x="9562" y="17875"/>
                  </a:cubicBezTo>
                  <a:cubicBezTo>
                    <a:pt x="9931" y="17965"/>
                    <a:pt x="10304" y="18006"/>
                    <a:pt x="10677" y="18006"/>
                  </a:cubicBezTo>
                  <a:cubicBezTo>
                    <a:pt x="12687" y="18006"/>
                    <a:pt x="14681" y="16754"/>
                    <a:pt x="16272" y="14450"/>
                  </a:cubicBezTo>
                  <a:cubicBezTo>
                    <a:pt x="18348" y="11448"/>
                    <a:pt x="18565" y="7904"/>
                    <a:pt x="16858" y="4967"/>
                  </a:cubicBezTo>
                  <a:cubicBezTo>
                    <a:pt x="15652" y="2893"/>
                    <a:pt x="13681" y="1613"/>
                    <a:pt x="11752" y="1613"/>
                  </a:cubicBezTo>
                  <a:close/>
                  <a:moveTo>
                    <a:pt x="10625" y="425"/>
                  </a:moveTo>
                  <a:cubicBezTo>
                    <a:pt x="11138" y="425"/>
                    <a:pt x="11665" y="442"/>
                    <a:pt x="12207" y="480"/>
                  </a:cubicBezTo>
                  <a:cubicBezTo>
                    <a:pt x="19233" y="972"/>
                    <a:pt x="19639" y="7912"/>
                    <a:pt x="19656" y="8207"/>
                  </a:cubicBezTo>
                  <a:lnTo>
                    <a:pt x="19664" y="8404"/>
                  </a:lnTo>
                  <a:lnTo>
                    <a:pt x="22576" y="8441"/>
                  </a:lnTo>
                  <a:lnTo>
                    <a:pt x="22609" y="8264"/>
                  </a:lnTo>
                  <a:cubicBezTo>
                    <a:pt x="22626" y="8195"/>
                    <a:pt x="24032" y="1260"/>
                    <a:pt x="30353" y="936"/>
                  </a:cubicBezTo>
                  <a:cubicBezTo>
                    <a:pt x="30673" y="919"/>
                    <a:pt x="30981" y="911"/>
                    <a:pt x="31279" y="911"/>
                  </a:cubicBezTo>
                  <a:cubicBezTo>
                    <a:pt x="36441" y="911"/>
                    <a:pt x="38330" y="3309"/>
                    <a:pt x="38613" y="3717"/>
                  </a:cubicBezTo>
                  <a:lnTo>
                    <a:pt x="37969" y="8141"/>
                  </a:lnTo>
                  <a:lnTo>
                    <a:pt x="36460" y="8548"/>
                  </a:lnTo>
                  <a:lnTo>
                    <a:pt x="36472" y="8724"/>
                  </a:lnTo>
                  <a:cubicBezTo>
                    <a:pt x="36476" y="8769"/>
                    <a:pt x="36820" y="13326"/>
                    <a:pt x="34319" y="16173"/>
                  </a:cubicBezTo>
                  <a:cubicBezTo>
                    <a:pt x="33079" y="17587"/>
                    <a:pt x="31337" y="18354"/>
                    <a:pt x="29142" y="18461"/>
                  </a:cubicBezTo>
                  <a:cubicBezTo>
                    <a:pt x="28957" y="18470"/>
                    <a:pt x="28776" y="18474"/>
                    <a:pt x="28598" y="18474"/>
                  </a:cubicBezTo>
                  <a:cubicBezTo>
                    <a:pt x="26505" y="18474"/>
                    <a:pt x="24910" y="17876"/>
                    <a:pt x="23851" y="16685"/>
                  </a:cubicBezTo>
                  <a:cubicBezTo>
                    <a:pt x="21854" y="14437"/>
                    <a:pt x="22440" y="10795"/>
                    <a:pt x="22444" y="10759"/>
                  </a:cubicBezTo>
                  <a:lnTo>
                    <a:pt x="22486" y="10513"/>
                  </a:lnTo>
                  <a:lnTo>
                    <a:pt x="19607" y="10471"/>
                  </a:lnTo>
                  <a:lnTo>
                    <a:pt x="19599" y="10676"/>
                  </a:lnTo>
                  <a:cubicBezTo>
                    <a:pt x="19594" y="10767"/>
                    <a:pt x="19057" y="19556"/>
                    <a:pt x="10452" y="20159"/>
                  </a:cubicBezTo>
                  <a:cubicBezTo>
                    <a:pt x="10253" y="20173"/>
                    <a:pt x="10058" y="20180"/>
                    <a:pt x="9866" y="20180"/>
                  </a:cubicBezTo>
                  <a:cubicBezTo>
                    <a:pt x="8109" y="20180"/>
                    <a:pt x="6638" y="19608"/>
                    <a:pt x="5481" y="18473"/>
                  </a:cubicBezTo>
                  <a:cubicBezTo>
                    <a:pt x="2138" y="15188"/>
                    <a:pt x="2462" y="8220"/>
                    <a:pt x="2466" y="8150"/>
                  </a:cubicBezTo>
                  <a:lnTo>
                    <a:pt x="2479" y="7912"/>
                  </a:lnTo>
                  <a:lnTo>
                    <a:pt x="538" y="8027"/>
                  </a:lnTo>
                  <a:lnTo>
                    <a:pt x="432" y="2990"/>
                  </a:lnTo>
                  <a:cubicBezTo>
                    <a:pt x="1083" y="2595"/>
                    <a:pt x="4918" y="425"/>
                    <a:pt x="10625" y="425"/>
                  </a:cubicBezTo>
                  <a:close/>
                  <a:moveTo>
                    <a:pt x="10620" y="1"/>
                  </a:moveTo>
                  <a:cubicBezTo>
                    <a:pt x="4243" y="1"/>
                    <a:pt x="145" y="2668"/>
                    <a:pt x="99" y="2695"/>
                  </a:cubicBezTo>
                  <a:lnTo>
                    <a:pt x="1" y="2761"/>
                  </a:lnTo>
                  <a:lnTo>
                    <a:pt x="124" y="8478"/>
                  </a:lnTo>
                  <a:lnTo>
                    <a:pt x="2036" y="8363"/>
                  </a:lnTo>
                  <a:lnTo>
                    <a:pt x="2036" y="8363"/>
                  </a:lnTo>
                  <a:cubicBezTo>
                    <a:pt x="2003" y="9651"/>
                    <a:pt x="2019" y="15668"/>
                    <a:pt x="5186" y="18777"/>
                  </a:cubicBezTo>
                  <a:cubicBezTo>
                    <a:pt x="6420" y="19991"/>
                    <a:pt x="7987" y="20606"/>
                    <a:pt x="9853" y="20606"/>
                  </a:cubicBezTo>
                  <a:cubicBezTo>
                    <a:pt x="10058" y="20606"/>
                    <a:pt x="10267" y="20598"/>
                    <a:pt x="10481" y="20582"/>
                  </a:cubicBezTo>
                  <a:cubicBezTo>
                    <a:pt x="18704" y="20008"/>
                    <a:pt x="19864" y="12268"/>
                    <a:pt x="20004" y="10902"/>
                  </a:cubicBezTo>
                  <a:lnTo>
                    <a:pt x="21994" y="10931"/>
                  </a:lnTo>
                  <a:cubicBezTo>
                    <a:pt x="21891" y="11817"/>
                    <a:pt x="21690" y="14884"/>
                    <a:pt x="23536" y="16964"/>
                  </a:cubicBezTo>
                  <a:cubicBezTo>
                    <a:pt x="24674" y="18250"/>
                    <a:pt x="26370" y="18898"/>
                    <a:pt x="28588" y="18898"/>
                  </a:cubicBezTo>
                  <a:cubicBezTo>
                    <a:pt x="28776" y="18898"/>
                    <a:pt x="28967" y="18893"/>
                    <a:pt x="29163" y="18884"/>
                  </a:cubicBezTo>
                  <a:cubicBezTo>
                    <a:pt x="31476" y="18772"/>
                    <a:pt x="33318" y="17956"/>
                    <a:pt x="34639" y="16451"/>
                  </a:cubicBezTo>
                  <a:cubicBezTo>
                    <a:pt x="37001" y="13757"/>
                    <a:pt x="36952" y="9761"/>
                    <a:pt x="36907" y="8868"/>
                  </a:cubicBezTo>
                  <a:lnTo>
                    <a:pt x="38346" y="8478"/>
                  </a:lnTo>
                  <a:lnTo>
                    <a:pt x="39056" y="3622"/>
                  </a:lnTo>
                  <a:lnTo>
                    <a:pt x="39019" y="3560"/>
                  </a:lnTo>
                  <a:cubicBezTo>
                    <a:pt x="38940" y="3428"/>
                    <a:pt x="37146" y="484"/>
                    <a:pt x="31274" y="484"/>
                  </a:cubicBezTo>
                  <a:cubicBezTo>
                    <a:pt x="30971" y="484"/>
                    <a:pt x="30657" y="492"/>
                    <a:pt x="30332" y="508"/>
                  </a:cubicBezTo>
                  <a:cubicBezTo>
                    <a:pt x="24254" y="824"/>
                    <a:pt x="22503" y="6899"/>
                    <a:pt x="22236" y="8010"/>
                  </a:cubicBezTo>
                  <a:lnTo>
                    <a:pt x="20061" y="7986"/>
                  </a:lnTo>
                  <a:cubicBezTo>
                    <a:pt x="19934" y="6780"/>
                    <a:pt x="18963" y="525"/>
                    <a:pt x="12236" y="58"/>
                  </a:cubicBezTo>
                  <a:cubicBezTo>
                    <a:pt x="11682" y="19"/>
                    <a:pt x="11143" y="1"/>
                    <a:pt x="10620" y="1"/>
                  </a:cubicBez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1337276" y="2469696"/>
              <a:ext cx="1358169" cy="709680"/>
            </a:xfrm>
            <a:custGeom>
              <a:avLst/>
              <a:gdLst/>
              <a:ahLst/>
              <a:cxnLst/>
              <a:rect l="l" t="t" r="r" b="b"/>
              <a:pathLst>
                <a:path w="38620" h="20180" extrusionOk="0">
                  <a:moveTo>
                    <a:pt x="30907" y="2078"/>
                  </a:moveTo>
                  <a:cubicBezTo>
                    <a:pt x="31145" y="2078"/>
                    <a:pt x="31384" y="2097"/>
                    <a:pt x="31623" y="2136"/>
                  </a:cubicBezTo>
                  <a:cubicBezTo>
                    <a:pt x="35027" y="2698"/>
                    <a:pt x="34724" y="7172"/>
                    <a:pt x="34621" y="8953"/>
                  </a:cubicBezTo>
                  <a:cubicBezTo>
                    <a:pt x="34518" y="10732"/>
                    <a:pt x="34215" y="16376"/>
                    <a:pt x="28924" y="16631"/>
                  </a:cubicBezTo>
                  <a:cubicBezTo>
                    <a:pt x="28795" y="16637"/>
                    <a:pt x="28669" y="16640"/>
                    <a:pt x="28546" y="16640"/>
                  </a:cubicBezTo>
                  <a:cubicBezTo>
                    <a:pt x="23632" y="16640"/>
                    <a:pt x="23557" y="11764"/>
                    <a:pt x="24449" y="8239"/>
                  </a:cubicBezTo>
                  <a:cubicBezTo>
                    <a:pt x="25294" y="4902"/>
                    <a:pt x="28004" y="2078"/>
                    <a:pt x="30907" y="2078"/>
                  </a:cubicBezTo>
                  <a:close/>
                  <a:moveTo>
                    <a:pt x="11574" y="2034"/>
                  </a:moveTo>
                  <a:cubicBezTo>
                    <a:pt x="15872" y="2034"/>
                    <a:pt x="19996" y="8630"/>
                    <a:pt x="15910" y="14543"/>
                  </a:cubicBezTo>
                  <a:cubicBezTo>
                    <a:pt x="14252" y="16942"/>
                    <a:pt x="12298" y="18004"/>
                    <a:pt x="10479" y="18004"/>
                  </a:cubicBezTo>
                  <a:cubicBezTo>
                    <a:pt x="7690" y="18004"/>
                    <a:pt x="5220" y="15506"/>
                    <a:pt x="4635" y="11503"/>
                  </a:cubicBezTo>
                  <a:cubicBezTo>
                    <a:pt x="3855" y="6163"/>
                    <a:pt x="6091" y="2501"/>
                    <a:pt x="11213" y="2049"/>
                  </a:cubicBezTo>
                  <a:cubicBezTo>
                    <a:pt x="11333" y="2039"/>
                    <a:pt x="11454" y="2034"/>
                    <a:pt x="11574" y="2034"/>
                  </a:cubicBezTo>
                  <a:close/>
                  <a:moveTo>
                    <a:pt x="10398" y="0"/>
                  </a:moveTo>
                  <a:cubicBezTo>
                    <a:pt x="4018" y="0"/>
                    <a:pt x="0" y="2661"/>
                    <a:pt x="0" y="2661"/>
                  </a:cubicBezTo>
                  <a:lnTo>
                    <a:pt x="115" y="8042"/>
                  </a:lnTo>
                  <a:lnTo>
                    <a:pt x="2039" y="7927"/>
                  </a:lnTo>
                  <a:lnTo>
                    <a:pt x="2039" y="7927"/>
                  </a:lnTo>
                  <a:cubicBezTo>
                    <a:pt x="2039" y="7927"/>
                    <a:pt x="1390" y="20180"/>
                    <a:pt x="9634" y="20180"/>
                  </a:cubicBezTo>
                  <a:cubicBezTo>
                    <a:pt x="9834" y="20180"/>
                    <a:pt x="10039" y="20172"/>
                    <a:pt x="10250" y="20158"/>
                  </a:cubicBezTo>
                  <a:cubicBezTo>
                    <a:pt x="19137" y="19535"/>
                    <a:pt x="19593" y="10475"/>
                    <a:pt x="19593" y="10475"/>
                  </a:cubicBezTo>
                  <a:lnTo>
                    <a:pt x="22017" y="10511"/>
                  </a:lnTo>
                  <a:cubicBezTo>
                    <a:pt x="22017" y="10511"/>
                    <a:pt x="20675" y="18473"/>
                    <a:pt x="28371" y="18473"/>
                  </a:cubicBezTo>
                  <a:cubicBezTo>
                    <a:pt x="28554" y="18473"/>
                    <a:pt x="28743" y="18469"/>
                    <a:pt x="28937" y="18460"/>
                  </a:cubicBezTo>
                  <a:cubicBezTo>
                    <a:pt x="37258" y="18062"/>
                    <a:pt x="36467" y="8493"/>
                    <a:pt x="36467" y="8493"/>
                  </a:cubicBezTo>
                  <a:lnTo>
                    <a:pt x="37939" y="8095"/>
                  </a:lnTo>
                  <a:lnTo>
                    <a:pt x="38620" y="3452"/>
                  </a:lnTo>
                  <a:cubicBezTo>
                    <a:pt x="38620" y="3452"/>
                    <a:pt x="36876" y="484"/>
                    <a:pt x="31054" y="484"/>
                  </a:cubicBezTo>
                  <a:cubicBezTo>
                    <a:pt x="30756" y="484"/>
                    <a:pt x="30446" y="491"/>
                    <a:pt x="30126" y="508"/>
                  </a:cubicBezTo>
                  <a:cubicBezTo>
                    <a:pt x="23555" y="847"/>
                    <a:pt x="22185" y="8014"/>
                    <a:pt x="22185" y="8014"/>
                  </a:cubicBezTo>
                  <a:lnTo>
                    <a:pt x="19650" y="7984"/>
                  </a:lnTo>
                  <a:cubicBezTo>
                    <a:pt x="19650" y="7984"/>
                    <a:pt x="19310" y="565"/>
                    <a:pt x="12006" y="56"/>
                  </a:cubicBezTo>
                  <a:cubicBezTo>
                    <a:pt x="11455" y="18"/>
                    <a:pt x="10918" y="0"/>
                    <a:pt x="10398" y="0"/>
                  </a:cubicBezTo>
                  <a:close/>
                </a:path>
              </a:pathLst>
            </a:custGeom>
            <a:solidFill>
              <a:srgbClr val="D96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1034908" y="2579559"/>
              <a:ext cx="261576" cy="195180"/>
            </a:xfrm>
            <a:custGeom>
              <a:avLst/>
              <a:gdLst/>
              <a:ahLst/>
              <a:cxnLst/>
              <a:rect l="l" t="t" r="r" b="b"/>
              <a:pathLst>
                <a:path w="7438" h="5550" extrusionOk="0">
                  <a:moveTo>
                    <a:pt x="7315" y="0"/>
                  </a:moveTo>
                  <a:lnTo>
                    <a:pt x="1" y="4171"/>
                  </a:lnTo>
                  <a:lnTo>
                    <a:pt x="1" y="4171"/>
                  </a:lnTo>
                  <a:lnTo>
                    <a:pt x="604" y="4118"/>
                  </a:lnTo>
                  <a:cubicBezTo>
                    <a:pt x="753" y="4105"/>
                    <a:pt x="901" y="4099"/>
                    <a:pt x="1049" y="4099"/>
                  </a:cubicBezTo>
                  <a:cubicBezTo>
                    <a:pt x="2395" y="4099"/>
                    <a:pt x="3692" y="4614"/>
                    <a:pt x="4652" y="5549"/>
                  </a:cubicBezTo>
                  <a:lnTo>
                    <a:pt x="7438" y="5242"/>
                  </a:lnTo>
                  <a:lnTo>
                    <a:pt x="7315" y="0"/>
                  </a:lnTo>
                  <a:close/>
                </a:path>
              </a:pathLst>
            </a:custGeom>
            <a:solidFill>
              <a:srgbClr val="D96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1001886" y="2566969"/>
              <a:ext cx="302229" cy="215401"/>
            </a:xfrm>
            <a:custGeom>
              <a:avLst/>
              <a:gdLst/>
              <a:ahLst/>
              <a:cxnLst/>
              <a:rect l="l" t="t" r="r" b="b"/>
              <a:pathLst>
                <a:path w="8594" h="6125" extrusionOk="0">
                  <a:moveTo>
                    <a:pt x="8052" y="715"/>
                  </a:moveTo>
                  <a:lnTo>
                    <a:pt x="8163" y="5411"/>
                  </a:lnTo>
                  <a:lnTo>
                    <a:pt x="5670" y="5686"/>
                  </a:lnTo>
                  <a:cubicBezTo>
                    <a:pt x="4673" y="4759"/>
                    <a:pt x="3364" y="4247"/>
                    <a:pt x="2003" y="4247"/>
                  </a:cubicBezTo>
                  <a:cubicBezTo>
                    <a:pt x="1954" y="4247"/>
                    <a:pt x="1905" y="4247"/>
                    <a:pt x="1855" y="4250"/>
                  </a:cubicBezTo>
                  <a:lnTo>
                    <a:pt x="8052" y="715"/>
                  </a:lnTo>
                  <a:close/>
                  <a:moveTo>
                    <a:pt x="8458" y="1"/>
                  </a:moveTo>
                  <a:lnTo>
                    <a:pt x="1" y="4824"/>
                  </a:lnTo>
                  <a:lnTo>
                    <a:pt x="1564" y="4686"/>
                  </a:lnTo>
                  <a:cubicBezTo>
                    <a:pt x="1708" y="4673"/>
                    <a:pt x="1851" y="4667"/>
                    <a:pt x="1994" y="4667"/>
                  </a:cubicBezTo>
                  <a:cubicBezTo>
                    <a:pt x="3282" y="4667"/>
                    <a:pt x="4521" y="5162"/>
                    <a:pt x="5448" y="6060"/>
                  </a:cubicBezTo>
                  <a:lnTo>
                    <a:pt x="5517" y="6125"/>
                  </a:lnTo>
                  <a:lnTo>
                    <a:pt x="8593" y="5789"/>
                  </a:lnTo>
                  <a:lnTo>
                    <a:pt x="8458" y="1"/>
                  </a:ln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1187252" y="2717555"/>
              <a:ext cx="109230" cy="61684"/>
            </a:xfrm>
            <a:custGeom>
              <a:avLst/>
              <a:gdLst/>
              <a:ahLst/>
              <a:cxnLst/>
              <a:rect l="l" t="t" r="r" b="b"/>
              <a:pathLst>
                <a:path w="3106" h="1754" extrusionOk="0">
                  <a:moveTo>
                    <a:pt x="2921" y="1"/>
                  </a:moveTo>
                  <a:lnTo>
                    <a:pt x="0" y="1187"/>
                  </a:lnTo>
                  <a:lnTo>
                    <a:pt x="542" y="1753"/>
                  </a:lnTo>
                  <a:lnTo>
                    <a:pt x="3106" y="1416"/>
                  </a:lnTo>
                  <a:lnTo>
                    <a:pt x="2921" y="1"/>
                  </a:lnTo>
                  <a:close/>
                </a:path>
              </a:pathLst>
            </a:custGeom>
            <a:solidFill>
              <a:srgbClr val="9D3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1174241" y="2707040"/>
              <a:ext cx="130577" cy="79971"/>
            </a:xfrm>
            <a:custGeom>
              <a:avLst/>
              <a:gdLst/>
              <a:ahLst/>
              <a:cxnLst/>
              <a:rect l="l" t="t" r="r" b="b"/>
              <a:pathLst>
                <a:path w="3713" h="2274" extrusionOk="0">
                  <a:moveTo>
                    <a:pt x="3115" y="600"/>
                  </a:moveTo>
                  <a:lnTo>
                    <a:pt x="3238" y="1535"/>
                  </a:lnTo>
                  <a:lnTo>
                    <a:pt x="990" y="1826"/>
                  </a:lnTo>
                  <a:lnTo>
                    <a:pt x="739" y="1564"/>
                  </a:lnTo>
                  <a:lnTo>
                    <a:pt x="3115" y="600"/>
                  </a:lnTo>
                  <a:close/>
                  <a:moveTo>
                    <a:pt x="3463" y="1"/>
                  </a:moveTo>
                  <a:lnTo>
                    <a:pt x="1" y="1407"/>
                  </a:lnTo>
                  <a:lnTo>
                    <a:pt x="834" y="2274"/>
                  </a:lnTo>
                  <a:lnTo>
                    <a:pt x="3713" y="1900"/>
                  </a:lnTo>
                  <a:lnTo>
                    <a:pt x="3463" y="1"/>
                  </a:ln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2402175" y="2611279"/>
              <a:ext cx="106909" cy="406642"/>
            </a:xfrm>
            <a:custGeom>
              <a:avLst/>
              <a:gdLst/>
              <a:ahLst/>
              <a:cxnLst/>
              <a:rect l="l" t="t" r="r" b="b"/>
              <a:pathLst>
                <a:path w="3040" h="11563" extrusionOk="0">
                  <a:moveTo>
                    <a:pt x="0" y="1"/>
                  </a:moveTo>
                  <a:lnTo>
                    <a:pt x="0" y="9725"/>
                  </a:lnTo>
                  <a:cubicBezTo>
                    <a:pt x="21" y="9729"/>
                    <a:pt x="42" y="9733"/>
                    <a:pt x="62" y="9741"/>
                  </a:cubicBezTo>
                  <a:lnTo>
                    <a:pt x="62" y="11562"/>
                  </a:lnTo>
                  <a:cubicBezTo>
                    <a:pt x="2544" y="9918"/>
                    <a:pt x="2749" y="6321"/>
                    <a:pt x="2826" y="4931"/>
                  </a:cubicBezTo>
                  <a:lnTo>
                    <a:pt x="3040" y="4927"/>
                  </a:lnTo>
                  <a:lnTo>
                    <a:pt x="2826" y="4914"/>
                  </a:lnTo>
                  <a:lnTo>
                    <a:pt x="2830" y="4840"/>
                  </a:lnTo>
                  <a:cubicBezTo>
                    <a:pt x="2900" y="3683"/>
                    <a:pt x="3023" y="1527"/>
                    <a:pt x="2252" y="1"/>
                  </a:cubicBezTo>
                  <a:close/>
                </a:path>
              </a:pathLst>
            </a:custGeom>
            <a:solidFill>
              <a:srgbClr val="C7D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2170529" y="2611279"/>
              <a:ext cx="237873" cy="390922"/>
            </a:xfrm>
            <a:custGeom>
              <a:avLst/>
              <a:gdLst/>
              <a:ahLst/>
              <a:cxnLst/>
              <a:rect l="l" t="t" r="r" b="b"/>
              <a:pathLst>
                <a:path w="6764" h="11116" extrusionOk="0">
                  <a:moveTo>
                    <a:pt x="3613" y="813"/>
                  </a:moveTo>
                  <a:cubicBezTo>
                    <a:pt x="4918" y="813"/>
                    <a:pt x="6763" y="2379"/>
                    <a:pt x="6218" y="3117"/>
                  </a:cubicBezTo>
                  <a:cubicBezTo>
                    <a:pt x="6067" y="3323"/>
                    <a:pt x="5796" y="3413"/>
                    <a:pt x="5464" y="3413"/>
                  </a:cubicBezTo>
                  <a:cubicBezTo>
                    <a:pt x="4229" y="3413"/>
                    <a:pt x="2186" y="2186"/>
                    <a:pt x="2621" y="1370"/>
                  </a:cubicBezTo>
                  <a:cubicBezTo>
                    <a:pt x="2835" y="973"/>
                    <a:pt x="3195" y="813"/>
                    <a:pt x="3613" y="813"/>
                  </a:cubicBezTo>
                  <a:close/>
                  <a:moveTo>
                    <a:pt x="3651" y="4865"/>
                  </a:moveTo>
                  <a:cubicBezTo>
                    <a:pt x="4361" y="4865"/>
                    <a:pt x="4935" y="5833"/>
                    <a:pt x="4935" y="7022"/>
                  </a:cubicBezTo>
                  <a:cubicBezTo>
                    <a:pt x="4935" y="8215"/>
                    <a:pt x="4361" y="9184"/>
                    <a:pt x="3651" y="9184"/>
                  </a:cubicBezTo>
                  <a:cubicBezTo>
                    <a:pt x="2941" y="9184"/>
                    <a:pt x="2363" y="8215"/>
                    <a:pt x="2363" y="7022"/>
                  </a:cubicBezTo>
                  <a:cubicBezTo>
                    <a:pt x="2363" y="5833"/>
                    <a:pt x="2941" y="4865"/>
                    <a:pt x="3651" y="4865"/>
                  </a:cubicBezTo>
                  <a:close/>
                  <a:moveTo>
                    <a:pt x="3093" y="1"/>
                  </a:moveTo>
                  <a:cubicBezTo>
                    <a:pt x="2019" y="1100"/>
                    <a:pt x="1186" y="2568"/>
                    <a:pt x="772" y="4155"/>
                  </a:cubicBezTo>
                  <a:cubicBezTo>
                    <a:pt x="768" y="4164"/>
                    <a:pt x="768" y="4172"/>
                    <a:pt x="764" y="4180"/>
                  </a:cubicBezTo>
                  <a:cubicBezTo>
                    <a:pt x="764" y="4188"/>
                    <a:pt x="764" y="4192"/>
                    <a:pt x="759" y="4196"/>
                  </a:cubicBezTo>
                  <a:cubicBezTo>
                    <a:pt x="759" y="4204"/>
                    <a:pt x="755" y="4209"/>
                    <a:pt x="755" y="4213"/>
                  </a:cubicBezTo>
                  <a:cubicBezTo>
                    <a:pt x="173" y="6517"/>
                    <a:pt x="1" y="9397"/>
                    <a:pt x="1325" y="11115"/>
                  </a:cubicBezTo>
                  <a:cubicBezTo>
                    <a:pt x="2142" y="10144"/>
                    <a:pt x="3515" y="9508"/>
                    <a:pt x="5070" y="9508"/>
                  </a:cubicBezTo>
                  <a:cubicBezTo>
                    <a:pt x="5603" y="9508"/>
                    <a:pt x="6112" y="9586"/>
                    <a:pt x="6587" y="9725"/>
                  </a:cubicBezTo>
                  <a:lnTo>
                    <a:pt x="6587" y="1"/>
                  </a:lnTo>
                  <a:close/>
                </a:path>
              </a:pathLst>
            </a:custGeom>
            <a:solidFill>
              <a:srgbClr val="C7D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2217090" y="2945614"/>
              <a:ext cx="187302" cy="101880"/>
            </a:xfrm>
            <a:custGeom>
              <a:avLst/>
              <a:gdLst/>
              <a:ahLst/>
              <a:cxnLst/>
              <a:rect l="l" t="t" r="r" b="b"/>
              <a:pathLst>
                <a:path w="5326" h="2897" extrusionOk="0">
                  <a:moveTo>
                    <a:pt x="3746" y="1"/>
                  </a:moveTo>
                  <a:cubicBezTo>
                    <a:pt x="2191" y="1"/>
                    <a:pt x="818" y="637"/>
                    <a:pt x="1" y="1608"/>
                  </a:cubicBezTo>
                  <a:cubicBezTo>
                    <a:pt x="449" y="2191"/>
                    <a:pt x="1064" y="2638"/>
                    <a:pt x="1892" y="2888"/>
                  </a:cubicBezTo>
                  <a:cubicBezTo>
                    <a:pt x="2003" y="2892"/>
                    <a:pt x="2117" y="2897"/>
                    <a:pt x="2232" y="2897"/>
                  </a:cubicBezTo>
                  <a:cubicBezTo>
                    <a:pt x="2352" y="2897"/>
                    <a:pt x="2475" y="2892"/>
                    <a:pt x="2598" y="2888"/>
                  </a:cubicBezTo>
                  <a:cubicBezTo>
                    <a:pt x="3726" y="2831"/>
                    <a:pt x="4619" y="2523"/>
                    <a:pt x="5325" y="2055"/>
                  </a:cubicBezTo>
                  <a:lnTo>
                    <a:pt x="5325" y="234"/>
                  </a:lnTo>
                  <a:cubicBezTo>
                    <a:pt x="5305" y="226"/>
                    <a:pt x="5284" y="222"/>
                    <a:pt x="5263" y="218"/>
                  </a:cubicBezTo>
                  <a:cubicBezTo>
                    <a:pt x="4788" y="79"/>
                    <a:pt x="4279" y="1"/>
                    <a:pt x="3746" y="1"/>
                  </a:cubicBezTo>
                  <a:close/>
                </a:path>
              </a:pathLst>
            </a:custGeom>
            <a:solidFill>
              <a:srgbClr val="A1A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2279266" y="2550124"/>
              <a:ext cx="202143" cy="61191"/>
            </a:xfrm>
            <a:custGeom>
              <a:avLst/>
              <a:gdLst/>
              <a:ahLst/>
              <a:cxnLst/>
              <a:rect l="l" t="t" r="r" b="b"/>
              <a:pathLst>
                <a:path w="5748" h="1740" extrusionOk="0">
                  <a:moveTo>
                    <a:pt x="2798" y="1"/>
                  </a:moveTo>
                  <a:cubicBezTo>
                    <a:pt x="2778" y="1"/>
                    <a:pt x="2757" y="5"/>
                    <a:pt x="2736" y="5"/>
                  </a:cubicBezTo>
                  <a:cubicBezTo>
                    <a:pt x="1740" y="304"/>
                    <a:pt x="805" y="919"/>
                    <a:pt x="1" y="1740"/>
                  </a:cubicBezTo>
                  <a:lnTo>
                    <a:pt x="5747" y="1740"/>
                  </a:lnTo>
                  <a:cubicBezTo>
                    <a:pt x="5325" y="894"/>
                    <a:pt x="4627" y="247"/>
                    <a:pt x="3499" y="62"/>
                  </a:cubicBezTo>
                  <a:cubicBezTo>
                    <a:pt x="3266" y="21"/>
                    <a:pt x="3028" y="1"/>
                    <a:pt x="2798" y="1"/>
                  </a:cubicBezTo>
                  <a:close/>
                </a:path>
              </a:pathLst>
            </a:custGeom>
            <a:solidFill>
              <a:srgbClr val="94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2253629" y="2782333"/>
              <a:ext cx="90451" cy="151959"/>
            </a:xfrm>
            <a:custGeom>
              <a:avLst/>
              <a:gdLst/>
              <a:ahLst/>
              <a:cxnLst/>
              <a:rect l="l" t="t" r="r" b="b"/>
              <a:pathLst>
                <a:path w="2572" h="4321" extrusionOk="0">
                  <a:moveTo>
                    <a:pt x="1288" y="1"/>
                  </a:moveTo>
                  <a:cubicBezTo>
                    <a:pt x="578" y="1"/>
                    <a:pt x="0" y="969"/>
                    <a:pt x="0" y="2158"/>
                  </a:cubicBezTo>
                  <a:cubicBezTo>
                    <a:pt x="0" y="3351"/>
                    <a:pt x="578" y="4320"/>
                    <a:pt x="1288" y="4320"/>
                  </a:cubicBezTo>
                  <a:cubicBezTo>
                    <a:pt x="1998" y="4320"/>
                    <a:pt x="2572" y="3351"/>
                    <a:pt x="2572" y="2158"/>
                  </a:cubicBezTo>
                  <a:cubicBezTo>
                    <a:pt x="2572" y="969"/>
                    <a:pt x="1998" y="1"/>
                    <a:pt x="1288" y="1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2247404" y="2639870"/>
              <a:ext cx="160997" cy="91435"/>
            </a:xfrm>
            <a:custGeom>
              <a:avLst/>
              <a:gdLst/>
              <a:ahLst/>
              <a:cxnLst/>
              <a:rect l="l" t="t" r="r" b="b"/>
              <a:pathLst>
                <a:path w="4578" h="2600" extrusionOk="0">
                  <a:moveTo>
                    <a:pt x="1427" y="0"/>
                  </a:moveTo>
                  <a:cubicBezTo>
                    <a:pt x="1009" y="0"/>
                    <a:pt x="649" y="160"/>
                    <a:pt x="435" y="557"/>
                  </a:cubicBezTo>
                  <a:cubicBezTo>
                    <a:pt x="0" y="1373"/>
                    <a:pt x="2043" y="2600"/>
                    <a:pt x="3278" y="2600"/>
                  </a:cubicBezTo>
                  <a:cubicBezTo>
                    <a:pt x="3610" y="2600"/>
                    <a:pt x="3881" y="2510"/>
                    <a:pt x="4032" y="2304"/>
                  </a:cubicBezTo>
                  <a:cubicBezTo>
                    <a:pt x="4577" y="1566"/>
                    <a:pt x="2732" y="0"/>
                    <a:pt x="1427" y="0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359904" y="2542739"/>
              <a:ext cx="209176" cy="511511"/>
            </a:xfrm>
            <a:custGeom>
              <a:avLst/>
              <a:gdLst/>
              <a:ahLst/>
              <a:cxnLst/>
              <a:rect l="l" t="t" r="r" b="b"/>
              <a:pathLst>
                <a:path w="5948" h="14545" extrusionOk="0">
                  <a:moveTo>
                    <a:pt x="1891" y="1"/>
                  </a:moveTo>
                  <a:lnTo>
                    <a:pt x="1891" y="1"/>
                  </a:lnTo>
                  <a:cubicBezTo>
                    <a:pt x="4791" y="977"/>
                    <a:pt x="4562" y="5021"/>
                    <a:pt x="4460" y="6814"/>
                  </a:cubicBezTo>
                  <a:lnTo>
                    <a:pt x="4455" y="6888"/>
                  </a:lnTo>
                  <a:lnTo>
                    <a:pt x="4242" y="6876"/>
                  </a:lnTo>
                  <a:lnTo>
                    <a:pt x="4451" y="6904"/>
                  </a:lnTo>
                  <a:cubicBezTo>
                    <a:pt x="4356" y="8602"/>
                    <a:pt x="4078" y="13434"/>
                    <a:pt x="0" y="14545"/>
                  </a:cubicBezTo>
                  <a:cubicBezTo>
                    <a:pt x="1547" y="14439"/>
                    <a:pt x="2654" y="13861"/>
                    <a:pt x="3451" y="13060"/>
                  </a:cubicBezTo>
                  <a:cubicBezTo>
                    <a:pt x="5226" y="11268"/>
                    <a:pt x="5456" y="8360"/>
                    <a:pt x="5533" y="7035"/>
                  </a:cubicBezTo>
                  <a:cubicBezTo>
                    <a:pt x="5533" y="7011"/>
                    <a:pt x="5533" y="6990"/>
                    <a:pt x="5537" y="6965"/>
                  </a:cubicBezTo>
                  <a:cubicBezTo>
                    <a:pt x="5537" y="6937"/>
                    <a:pt x="5542" y="6904"/>
                    <a:pt x="5542" y="6876"/>
                  </a:cubicBezTo>
                  <a:cubicBezTo>
                    <a:pt x="5645" y="5095"/>
                    <a:pt x="5948" y="621"/>
                    <a:pt x="2544" y="59"/>
                  </a:cubicBezTo>
                  <a:cubicBezTo>
                    <a:pt x="2326" y="26"/>
                    <a:pt x="2109" y="6"/>
                    <a:pt x="1891" y="1"/>
                  </a:cubicBezTo>
                  <a:close/>
                </a:path>
              </a:pathLst>
            </a:custGeom>
            <a:solidFill>
              <a:srgbClr val="53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283591" y="2542739"/>
              <a:ext cx="244836" cy="512250"/>
            </a:xfrm>
            <a:custGeom>
              <a:avLst/>
              <a:gdLst/>
              <a:ahLst/>
              <a:cxnLst/>
              <a:rect l="l" t="t" r="r" b="b"/>
              <a:pathLst>
                <a:path w="6962" h="14566" extrusionOk="0">
                  <a:moveTo>
                    <a:pt x="3991" y="1"/>
                  </a:moveTo>
                  <a:cubicBezTo>
                    <a:pt x="3524" y="1"/>
                    <a:pt x="3061" y="75"/>
                    <a:pt x="2613" y="215"/>
                  </a:cubicBezTo>
                  <a:cubicBezTo>
                    <a:pt x="2634" y="215"/>
                    <a:pt x="2655" y="211"/>
                    <a:pt x="2675" y="211"/>
                  </a:cubicBezTo>
                  <a:cubicBezTo>
                    <a:pt x="2905" y="211"/>
                    <a:pt x="3143" y="231"/>
                    <a:pt x="3376" y="272"/>
                  </a:cubicBezTo>
                  <a:cubicBezTo>
                    <a:pt x="4504" y="457"/>
                    <a:pt x="5202" y="1104"/>
                    <a:pt x="5624" y="1950"/>
                  </a:cubicBezTo>
                  <a:cubicBezTo>
                    <a:pt x="6395" y="3476"/>
                    <a:pt x="6272" y="5632"/>
                    <a:pt x="6202" y="6789"/>
                  </a:cubicBezTo>
                  <a:lnTo>
                    <a:pt x="6198" y="6863"/>
                  </a:lnTo>
                  <a:lnTo>
                    <a:pt x="6412" y="6876"/>
                  </a:lnTo>
                  <a:lnTo>
                    <a:pt x="6625" y="6888"/>
                  </a:lnTo>
                  <a:lnTo>
                    <a:pt x="6630" y="6814"/>
                  </a:lnTo>
                  <a:cubicBezTo>
                    <a:pt x="6732" y="5021"/>
                    <a:pt x="6961" y="977"/>
                    <a:pt x="4061" y="1"/>
                  </a:cubicBezTo>
                  <a:close/>
                  <a:moveTo>
                    <a:pt x="6412" y="6876"/>
                  </a:moveTo>
                  <a:lnTo>
                    <a:pt x="6198" y="6880"/>
                  </a:lnTo>
                  <a:cubicBezTo>
                    <a:pt x="6121" y="8270"/>
                    <a:pt x="5916" y="11867"/>
                    <a:pt x="3434" y="13511"/>
                  </a:cubicBezTo>
                  <a:cubicBezTo>
                    <a:pt x="2728" y="13979"/>
                    <a:pt x="1835" y="14287"/>
                    <a:pt x="707" y="14344"/>
                  </a:cubicBezTo>
                  <a:cubicBezTo>
                    <a:pt x="584" y="14348"/>
                    <a:pt x="461" y="14353"/>
                    <a:pt x="341" y="14353"/>
                  </a:cubicBezTo>
                  <a:cubicBezTo>
                    <a:pt x="226" y="14353"/>
                    <a:pt x="112" y="14348"/>
                    <a:pt x="1" y="14344"/>
                  </a:cubicBezTo>
                  <a:lnTo>
                    <a:pt x="1" y="14344"/>
                  </a:lnTo>
                  <a:cubicBezTo>
                    <a:pt x="453" y="14480"/>
                    <a:pt x="969" y="14558"/>
                    <a:pt x="1551" y="14562"/>
                  </a:cubicBezTo>
                  <a:cubicBezTo>
                    <a:pt x="1580" y="14566"/>
                    <a:pt x="1609" y="14566"/>
                    <a:pt x="1638" y="14566"/>
                  </a:cubicBezTo>
                  <a:cubicBezTo>
                    <a:pt x="1761" y="14566"/>
                    <a:pt x="1888" y="14562"/>
                    <a:pt x="2015" y="14554"/>
                  </a:cubicBezTo>
                  <a:lnTo>
                    <a:pt x="2032" y="14554"/>
                  </a:lnTo>
                  <a:cubicBezTo>
                    <a:pt x="2081" y="14554"/>
                    <a:pt x="2126" y="14550"/>
                    <a:pt x="2170" y="14545"/>
                  </a:cubicBezTo>
                  <a:cubicBezTo>
                    <a:pt x="6248" y="13434"/>
                    <a:pt x="6526" y="8602"/>
                    <a:pt x="6621" y="6904"/>
                  </a:cubicBezTo>
                  <a:lnTo>
                    <a:pt x="6412" y="6876"/>
                  </a:ln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97643" y="2542739"/>
              <a:ext cx="283626" cy="511828"/>
            </a:xfrm>
            <a:custGeom>
              <a:avLst/>
              <a:gdLst/>
              <a:ahLst/>
              <a:cxnLst/>
              <a:rect l="l" t="t" r="r" b="b"/>
              <a:pathLst>
                <a:path w="8065" h="14554" extrusionOk="0">
                  <a:moveTo>
                    <a:pt x="6435" y="1"/>
                  </a:moveTo>
                  <a:cubicBezTo>
                    <a:pt x="3552" y="1"/>
                    <a:pt x="862" y="2795"/>
                    <a:pt x="1" y="6104"/>
                  </a:cubicBezTo>
                  <a:cubicBezTo>
                    <a:pt x="415" y="4517"/>
                    <a:pt x="1248" y="3049"/>
                    <a:pt x="2322" y="1950"/>
                  </a:cubicBezTo>
                  <a:cubicBezTo>
                    <a:pt x="3126" y="1129"/>
                    <a:pt x="4061" y="514"/>
                    <a:pt x="5057" y="215"/>
                  </a:cubicBezTo>
                  <a:cubicBezTo>
                    <a:pt x="5505" y="75"/>
                    <a:pt x="5968" y="1"/>
                    <a:pt x="6435" y="1"/>
                  </a:cubicBezTo>
                  <a:close/>
                  <a:moveTo>
                    <a:pt x="8064" y="13061"/>
                  </a:moveTo>
                  <a:cubicBezTo>
                    <a:pt x="7358" y="13771"/>
                    <a:pt x="6408" y="14304"/>
                    <a:pt x="5124" y="14491"/>
                  </a:cubicBezTo>
                  <a:lnTo>
                    <a:pt x="5124" y="14491"/>
                  </a:lnTo>
                  <a:cubicBezTo>
                    <a:pt x="6408" y="14305"/>
                    <a:pt x="7358" y="13770"/>
                    <a:pt x="8064" y="13061"/>
                  </a:cubicBezTo>
                  <a:close/>
                  <a:moveTo>
                    <a:pt x="5124" y="14491"/>
                  </a:moveTo>
                  <a:lnTo>
                    <a:pt x="5124" y="14491"/>
                  </a:lnTo>
                  <a:cubicBezTo>
                    <a:pt x="4960" y="14515"/>
                    <a:pt x="4790" y="14533"/>
                    <a:pt x="4614" y="14545"/>
                  </a:cubicBezTo>
                  <a:cubicBezTo>
                    <a:pt x="4610" y="14545"/>
                    <a:pt x="4606" y="14546"/>
                    <a:pt x="4602" y="14546"/>
                  </a:cubicBezTo>
                  <a:lnTo>
                    <a:pt x="4602" y="14546"/>
                  </a:lnTo>
                  <a:cubicBezTo>
                    <a:pt x="4782" y="14534"/>
                    <a:pt x="4956" y="14515"/>
                    <a:pt x="5124" y="14491"/>
                  </a:cubicBezTo>
                  <a:close/>
                  <a:moveTo>
                    <a:pt x="4602" y="14546"/>
                  </a:moveTo>
                  <a:cubicBezTo>
                    <a:pt x="4560" y="14549"/>
                    <a:pt x="4518" y="14552"/>
                    <a:pt x="4476" y="14554"/>
                  </a:cubicBezTo>
                  <a:cubicBezTo>
                    <a:pt x="4520" y="14554"/>
                    <a:pt x="4562" y="14550"/>
                    <a:pt x="4602" y="14546"/>
                  </a:cubicBezTo>
                  <a:close/>
                </a:path>
              </a:pathLst>
            </a:custGeom>
            <a:solidFill>
              <a:srgbClr val="888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1494931" y="2605793"/>
              <a:ext cx="426969" cy="416454"/>
            </a:xfrm>
            <a:custGeom>
              <a:avLst/>
              <a:gdLst/>
              <a:ahLst/>
              <a:cxnLst/>
              <a:rect l="l" t="t" r="r" b="b"/>
              <a:pathLst>
                <a:path w="12141" h="11842" extrusionOk="0">
                  <a:moveTo>
                    <a:pt x="7502" y="517"/>
                  </a:moveTo>
                  <a:cubicBezTo>
                    <a:pt x="8392" y="517"/>
                    <a:pt x="9163" y="809"/>
                    <a:pt x="9397" y="1424"/>
                  </a:cubicBezTo>
                  <a:lnTo>
                    <a:pt x="3896" y="3273"/>
                  </a:lnTo>
                  <a:cubicBezTo>
                    <a:pt x="3798" y="1506"/>
                    <a:pt x="5857" y="517"/>
                    <a:pt x="7502" y="517"/>
                  </a:cubicBezTo>
                  <a:close/>
                  <a:moveTo>
                    <a:pt x="7288" y="5021"/>
                  </a:moveTo>
                  <a:cubicBezTo>
                    <a:pt x="7998" y="5021"/>
                    <a:pt x="8572" y="5989"/>
                    <a:pt x="8572" y="7178"/>
                  </a:cubicBezTo>
                  <a:cubicBezTo>
                    <a:pt x="8572" y="8371"/>
                    <a:pt x="7998" y="9340"/>
                    <a:pt x="7288" y="9340"/>
                  </a:cubicBezTo>
                  <a:cubicBezTo>
                    <a:pt x="6579" y="9340"/>
                    <a:pt x="6005" y="8371"/>
                    <a:pt x="6005" y="7178"/>
                  </a:cubicBezTo>
                  <a:cubicBezTo>
                    <a:pt x="6005" y="5989"/>
                    <a:pt x="6579" y="5021"/>
                    <a:pt x="7288" y="5021"/>
                  </a:cubicBezTo>
                  <a:close/>
                  <a:moveTo>
                    <a:pt x="2149" y="0"/>
                  </a:moveTo>
                  <a:cubicBezTo>
                    <a:pt x="722" y="1309"/>
                    <a:pt x="0" y="3249"/>
                    <a:pt x="0" y="5640"/>
                  </a:cubicBezTo>
                  <a:cubicBezTo>
                    <a:pt x="0" y="6272"/>
                    <a:pt x="49" y="6940"/>
                    <a:pt x="152" y="7633"/>
                  </a:cubicBezTo>
                  <a:cubicBezTo>
                    <a:pt x="184" y="7855"/>
                    <a:pt x="222" y="8072"/>
                    <a:pt x="267" y="8282"/>
                  </a:cubicBezTo>
                  <a:cubicBezTo>
                    <a:pt x="426" y="9069"/>
                    <a:pt x="665" y="9791"/>
                    <a:pt x="968" y="10439"/>
                  </a:cubicBezTo>
                  <a:cubicBezTo>
                    <a:pt x="1874" y="9853"/>
                    <a:pt x="2998" y="9508"/>
                    <a:pt x="4212" y="9508"/>
                  </a:cubicBezTo>
                  <a:cubicBezTo>
                    <a:pt x="6209" y="9508"/>
                    <a:pt x="7957" y="10444"/>
                    <a:pt x="8913" y="11841"/>
                  </a:cubicBezTo>
                  <a:cubicBezTo>
                    <a:pt x="9274" y="11460"/>
                    <a:pt x="9622" y="11029"/>
                    <a:pt x="9950" y="10550"/>
                  </a:cubicBezTo>
                  <a:cubicBezTo>
                    <a:pt x="11932" y="7687"/>
                    <a:pt x="12140" y="4311"/>
                    <a:pt x="10516" y="1522"/>
                  </a:cubicBezTo>
                  <a:cubicBezTo>
                    <a:pt x="10184" y="944"/>
                    <a:pt x="9787" y="436"/>
                    <a:pt x="9348" y="0"/>
                  </a:cubicBezTo>
                  <a:close/>
                </a:path>
              </a:pathLst>
            </a:custGeom>
            <a:solidFill>
              <a:srgbClr val="C7D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1528937" y="2940163"/>
              <a:ext cx="279441" cy="155229"/>
            </a:xfrm>
            <a:custGeom>
              <a:avLst/>
              <a:gdLst/>
              <a:ahLst/>
              <a:cxnLst/>
              <a:rect l="l" t="t" r="r" b="b"/>
              <a:pathLst>
                <a:path w="7946" h="4414" extrusionOk="0">
                  <a:moveTo>
                    <a:pt x="3245" y="0"/>
                  </a:moveTo>
                  <a:cubicBezTo>
                    <a:pt x="2031" y="0"/>
                    <a:pt x="907" y="345"/>
                    <a:pt x="1" y="931"/>
                  </a:cubicBezTo>
                  <a:cubicBezTo>
                    <a:pt x="830" y="2723"/>
                    <a:pt x="2142" y="3946"/>
                    <a:pt x="3639" y="4413"/>
                  </a:cubicBezTo>
                  <a:lnTo>
                    <a:pt x="3733" y="4413"/>
                  </a:lnTo>
                  <a:cubicBezTo>
                    <a:pt x="5193" y="4413"/>
                    <a:pt x="6654" y="3692"/>
                    <a:pt x="7946" y="2333"/>
                  </a:cubicBezTo>
                  <a:cubicBezTo>
                    <a:pt x="6990" y="936"/>
                    <a:pt x="5242" y="0"/>
                    <a:pt x="3245" y="0"/>
                  </a:cubicBezTo>
                  <a:close/>
                </a:path>
              </a:pathLst>
            </a:custGeom>
            <a:solidFill>
              <a:srgbClr val="A1A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1570470" y="2548682"/>
              <a:ext cx="253206" cy="57147"/>
            </a:xfrm>
            <a:custGeom>
              <a:avLst/>
              <a:gdLst/>
              <a:ahLst/>
              <a:cxnLst/>
              <a:rect l="l" t="t" r="r" b="b"/>
              <a:pathLst>
                <a:path w="7200" h="1625" extrusionOk="0">
                  <a:moveTo>
                    <a:pt x="3635" y="0"/>
                  </a:moveTo>
                  <a:cubicBezTo>
                    <a:pt x="3524" y="0"/>
                    <a:pt x="3410" y="9"/>
                    <a:pt x="3299" y="17"/>
                  </a:cubicBezTo>
                  <a:cubicBezTo>
                    <a:pt x="3249" y="21"/>
                    <a:pt x="3196" y="25"/>
                    <a:pt x="3147" y="29"/>
                  </a:cubicBezTo>
                  <a:cubicBezTo>
                    <a:pt x="1867" y="333"/>
                    <a:pt x="817" y="874"/>
                    <a:pt x="1" y="1624"/>
                  </a:cubicBezTo>
                  <a:lnTo>
                    <a:pt x="7200" y="1624"/>
                  </a:lnTo>
                  <a:cubicBezTo>
                    <a:pt x="6162" y="595"/>
                    <a:pt x="4886" y="0"/>
                    <a:pt x="3635" y="0"/>
                  </a:cubicBezTo>
                  <a:close/>
                </a:path>
              </a:pathLst>
            </a:custGeom>
            <a:solidFill>
              <a:srgbClr val="9499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1706075" y="2782333"/>
              <a:ext cx="90310" cy="151959"/>
            </a:xfrm>
            <a:custGeom>
              <a:avLst/>
              <a:gdLst/>
              <a:ahLst/>
              <a:cxnLst/>
              <a:rect l="l" t="t" r="r" b="b"/>
              <a:pathLst>
                <a:path w="2568" h="4321" extrusionOk="0">
                  <a:moveTo>
                    <a:pt x="1284" y="1"/>
                  </a:moveTo>
                  <a:cubicBezTo>
                    <a:pt x="575" y="1"/>
                    <a:pt x="1" y="969"/>
                    <a:pt x="1" y="2158"/>
                  </a:cubicBezTo>
                  <a:cubicBezTo>
                    <a:pt x="1" y="3351"/>
                    <a:pt x="575" y="4320"/>
                    <a:pt x="1284" y="4320"/>
                  </a:cubicBezTo>
                  <a:cubicBezTo>
                    <a:pt x="1994" y="4320"/>
                    <a:pt x="2568" y="3351"/>
                    <a:pt x="2568" y="2158"/>
                  </a:cubicBezTo>
                  <a:cubicBezTo>
                    <a:pt x="2568" y="969"/>
                    <a:pt x="1994" y="1"/>
                    <a:pt x="1284" y="1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1628461" y="2623975"/>
              <a:ext cx="196938" cy="96957"/>
            </a:xfrm>
            <a:custGeom>
              <a:avLst/>
              <a:gdLst/>
              <a:ahLst/>
              <a:cxnLst/>
              <a:rect l="l" t="t" r="r" b="b"/>
              <a:pathLst>
                <a:path w="5600" h="2757" extrusionOk="0">
                  <a:moveTo>
                    <a:pt x="3705" y="0"/>
                  </a:moveTo>
                  <a:cubicBezTo>
                    <a:pt x="2060" y="0"/>
                    <a:pt x="1" y="989"/>
                    <a:pt x="99" y="2756"/>
                  </a:cubicBezTo>
                  <a:lnTo>
                    <a:pt x="5600" y="907"/>
                  </a:lnTo>
                  <a:cubicBezTo>
                    <a:pt x="5366" y="292"/>
                    <a:pt x="4595" y="0"/>
                    <a:pt x="3705" y="0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1711420" y="2541332"/>
              <a:ext cx="299592" cy="561379"/>
            </a:xfrm>
            <a:custGeom>
              <a:avLst/>
              <a:gdLst/>
              <a:ahLst/>
              <a:cxnLst/>
              <a:rect l="l" t="t" r="r" b="b"/>
              <a:pathLst>
                <a:path w="8519" h="15963" extrusionOk="0">
                  <a:moveTo>
                    <a:pt x="997" y="1"/>
                  </a:moveTo>
                  <a:lnTo>
                    <a:pt x="997" y="1"/>
                  </a:lnTo>
                  <a:cubicBezTo>
                    <a:pt x="2449" y="444"/>
                    <a:pt x="3811" y="1563"/>
                    <a:pt x="4729" y="3142"/>
                  </a:cubicBezTo>
                  <a:cubicBezTo>
                    <a:pt x="6436" y="6079"/>
                    <a:pt x="6219" y="9623"/>
                    <a:pt x="4143" y="12625"/>
                  </a:cubicBezTo>
                  <a:cubicBezTo>
                    <a:pt x="2937" y="14372"/>
                    <a:pt x="1501" y="15512"/>
                    <a:pt x="0" y="15963"/>
                  </a:cubicBezTo>
                  <a:cubicBezTo>
                    <a:pt x="1772" y="15902"/>
                    <a:pt x="3663" y="14836"/>
                    <a:pt x="5271" y="12506"/>
                  </a:cubicBezTo>
                  <a:cubicBezTo>
                    <a:pt x="5677" y="11915"/>
                    <a:pt x="6001" y="11321"/>
                    <a:pt x="6255" y="10726"/>
                  </a:cubicBezTo>
                  <a:cubicBezTo>
                    <a:pt x="8519" y="5373"/>
                    <a:pt x="4844" y="58"/>
                    <a:pt x="997" y="1"/>
                  </a:cubicBezTo>
                  <a:close/>
                </a:path>
              </a:pathLst>
            </a:custGeom>
            <a:solidFill>
              <a:srgbClr val="535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1656876" y="2541332"/>
              <a:ext cx="280918" cy="561555"/>
            </a:xfrm>
            <a:custGeom>
              <a:avLst/>
              <a:gdLst/>
              <a:ahLst/>
              <a:cxnLst/>
              <a:rect l="l" t="t" r="r" b="b"/>
              <a:pathLst>
                <a:path w="7988" h="15968" extrusionOk="0">
                  <a:moveTo>
                    <a:pt x="2486" y="1"/>
                  </a:moveTo>
                  <a:cubicBezTo>
                    <a:pt x="2363" y="1"/>
                    <a:pt x="2244" y="5"/>
                    <a:pt x="2125" y="12"/>
                  </a:cubicBezTo>
                  <a:cubicBezTo>
                    <a:pt x="1617" y="58"/>
                    <a:pt x="1141" y="135"/>
                    <a:pt x="690" y="238"/>
                  </a:cubicBezTo>
                  <a:cubicBezTo>
                    <a:pt x="739" y="234"/>
                    <a:pt x="792" y="230"/>
                    <a:pt x="842" y="226"/>
                  </a:cubicBezTo>
                  <a:cubicBezTo>
                    <a:pt x="953" y="218"/>
                    <a:pt x="1067" y="209"/>
                    <a:pt x="1178" y="209"/>
                  </a:cubicBezTo>
                  <a:cubicBezTo>
                    <a:pt x="2429" y="209"/>
                    <a:pt x="3705" y="804"/>
                    <a:pt x="4743" y="1833"/>
                  </a:cubicBezTo>
                  <a:cubicBezTo>
                    <a:pt x="5182" y="2269"/>
                    <a:pt x="5579" y="2777"/>
                    <a:pt x="5911" y="3355"/>
                  </a:cubicBezTo>
                  <a:cubicBezTo>
                    <a:pt x="7535" y="6144"/>
                    <a:pt x="7327" y="9520"/>
                    <a:pt x="5345" y="12383"/>
                  </a:cubicBezTo>
                  <a:cubicBezTo>
                    <a:pt x="5017" y="12862"/>
                    <a:pt x="4669" y="13293"/>
                    <a:pt x="4308" y="13674"/>
                  </a:cubicBezTo>
                  <a:cubicBezTo>
                    <a:pt x="3016" y="15033"/>
                    <a:pt x="1555" y="15754"/>
                    <a:pt x="95" y="15754"/>
                  </a:cubicBezTo>
                  <a:lnTo>
                    <a:pt x="1" y="15754"/>
                  </a:lnTo>
                  <a:cubicBezTo>
                    <a:pt x="391" y="15877"/>
                    <a:pt x="788" y="15947"/>
                    <a:pt x="1199" y="15963"/>
                  </a:cubicBezTo>
                  <a:cubicBezTo>
                    <a:pt x="1260" y="15968"/>
                    <a:pt x="1326" y="15968"/>
                    <a:pt x="1392" y="15968"/>
                  </a:cubicBezTo>
                  <a:cubicBezTo>
                    <a:pt x="1445" y="15968"/>
                    <a:pt x="1498" y="15968"/>
                    <a:pt x="1551" y="15963"/>
                  </a:cubicBezTo>
                  <a:cubicBezTo>
                    <a:pt x="3052" y="15512"/>
                    <a:pt x="4488" y="14372"/>
                    <a:pt x="5694" y="12625"/>
                  </a:cubicBezTo>
                  <a:cubicBezTo>
                    <a:pt x="7770" y="9623"/>
                    <a:pt x="7987" y="6079"/>
                    <a:pt x="6280" y="3142"/>
                  </a:cubicBezTo>
                  <a:cubicBezTo>
                    <a:pt x="5362" y="1563"/>
                    <a:pt x="4000" y="444"/>
                    <a:pt x="2548" y="1"/>
                  </a:cubicBezTo>
                  <a:close/>
                </a:path>
              </a:pathLst>
            </a:custGeom>
            <a:solidFill>
              <a:srgbClr val="66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1705793" y="2981098"/>
              <a:ext cx="190995" cy="121785"/>
            </a:xfrm>
            <a:custGeom>
              <a:avLst/>
              <a:gdLst/>
              <a:ahLst/>
              <a:cxnLst/>
              <a:rect l="l" t="t" r="r" b="b"/>
              <a:pathLst>
                <a:path w="5431" h="3463" extrusionOk="0">
                  <a:moveTo>
                    <a:pt x="5431" y="1"/>
                  </a:moveTo>
                  <a:lnTo>
                    <a:pt x="5431" y="1"/>
                  </a:lnTo>
                  <a:cubicBezTo>
                    <a:pt x="4752" y="984"/>
                    <a:pt x="4023" y="1743"/>
                    <a:pt x="3273" y="2296"/>
                  </a:cubicBezTo>
                  <a:lnTo>
                    <a:pt x="3273" y="2296"/>
                  </a:lnTo>
                  <a:cubicBezTo>
                    <a:pt x="4023" y="1743"/>
                    <a:pt x="4752" y="985"/>
                    <a:pt x="5431" y="1"/>
                  </a:cubicBezTo>
                  <a:close/>
                  <a:moveTo>
                    <a:pt x="3273" y="2296"/>
                  </a:moveTo>
                  <a:cubicBezTo>
                    <a:pt x="2248" y="3052"/>
                    <a:pt x="1184" y="3423"/>
                    <a:pt x="160" y="3458"/>
                  </a:cubicBezTo>
                  <a:cubicBezTo>
                    <a:pt x="137" y="3460"/>
                    <a:pt x="113" y="3461"/>
                    <a:pt x="89" y="3462"/>
                  </a:cubicBezTo>
                  <a:lnTo>
                    <a:pt x="89" y="3462"/>
                  </a:lnTo>
                  <a:cubicBezTo>
                    <a:pt x="1134" y="3442"/>
                    <a:pt x="2224" y="3071"/>
                    <a:pt x="3273" y="2296"/>
                  </a:cubicBezTo>
                  <a:close/>
                  <a:moveTo>
                    <a:pt x="89" y="3462"/>
                  </a:moveTo>
                  <a:cubicBezTo>
                    <a:pt x="60" y="3463"/>
                    <a:pt x="30" y="3463"/>
                    <a:pt x="1" y="3463"/>
                  </a:cubicBezTo>
                  <a:cubicBezTo>
                    <a:pt x="30" y="3463"/>
                    <a:pt x="60" y="3463"/>
                    <a:pt x="89" y="3462"/>
                  </a:cubicBezTo>
                  <a:close/>
                </a:path>
              </a:pathLst>
            </a:custGeom>
            <a:solidFill>
              <a:srgbClr val="888B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2029297" y="2843910"/>
              <a:ext cx="172567" cy="164654"/>
            </a:xfrm>
            <a:custGeom>
              <a:avLst/>
              <a:gdLst/>
              <a:ahLst/>
              <a:cxnLst/>
              <a:rect l="l" t="t" r="r" b="b"/>
              <a:pathLst>
                <a:path w="4907" h="4682" extrusionOk="0">
                  <a:moveTo>
                    <a:pt x="50" y="1"/>
                  </a:moveTo>
                  <a:lnTo>
                    <a:pt x="1" y="4682"/>
                  </a:lnTo>
                  <a:lnTo>
                    <a:pt x="1399" y="4496"/>
                  </a:lnTo>
                  <a:cubicBezTo>
                    <a:pt x="3171" y="4263"/>
                    <a:pt x="4907" y="2221"/>
                    <a:pt x="4484" y="1375"/>
                  </a:cubicBezTo>
                  <a:cubicBezTo>
                    <a:pt x="4321" y="1049"/>
                    <a:pt x="3868" y="951"/>
                    <a:pt x="3353" y="951"/>
                  </a:cubicBezTo>
                  <a:cubicBezTo>
                    <a:pt x="2561" y="951"/>
                    <a:pt x="1622" y="1184"/>
                    <a:pt x="1354" y="1184"/>
                  </a:cubicBezTo>
                  <a:cubicBezTo>
                    <a:pt x="1342" y="1184"/>
                    <a:pt x="1331" y="1183"/>
                    <a:pt x="1322" y="1182"/>
                  </a:cubicBezTo>
                  <a:cubicBezTo>
                    <a:pt x="977" y="1142"/>
                    <a:pt x="1289" y="80"/>
                    <a:pt x="1289" y="8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F1C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2056903" y="2892265"/>
              <a:ext cx="151291" cy="111868"/>
            </a:xfrm>
            <a:custGeom>
              <a:avLst/>
              <a:gdLst/>
              <a:ahLst/>
              <a:cxnLst/>
              <a:rect l="l" t="t" r="r" b="b"/>
              <a:pathLst>
                <a:path w="4302" h="3181" extrusionOk="0">
                  <a:moveTo>
                    <a:pt x="3699" y="0"/>
                  </a:moveTo>
                  <a:lnTo>
                    <a:pt x="24" y="2317"/>
                  </a:lnTo>
                  <a:cubicBezTo>
                    <a:pt x="24" y="2317"/>
                    <a:pt x="1" y="3181"/>
                    <a:pt x="776" y="3181"/>
                  </a:cubicBezTo>
                  <a:cubicBezTo>
                    <a:pt x="862" y="3181"/>
                    <a:pt x="959" y="3170"/>
                    <a:pt x="1066" y="3146"/>
                  </a:cubicBezTo>
                  <a:cubicBezTo>
                    <a:pt x="2132" y="2904"/>
                    <a:pt x="4302" y="615"/>
                    <a:pt x="3699" y="0"/>
                  </a:cubicBezTo>
                  <a:close/>
                </a:path>
              </a:pathLst>
            </a:custGeom>
            <a:solidFill>
              <a:srgbClr val="E09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2060314" y="2836314"/>
              <a:ext cx="138103" cy="179178"/>
            </a:xfrm>
            <a:custGeom>
              <a:avLst/>
              <a:gdLst/>
              <a:ahLst/>
              <a:cxnLst/>
              <a:rect l="l" t="t" r="r" b="b"/>
              <a:pathLst>
                <a:path w="3927" h="5095" extrusionOk="0">
                  <a:moveTo>
                    <a:pt x="481" y="0"/>
                  </a:moveTo>
                  <a:cubicBezTo>
                    <a:pt x="292" y="410"/>
                    <a:pt x="1" y="1148"/>
                    <a:pt x="173" y="1447"/>
                  </a:cubicBezTo>
                  <a:cubicBezTo>
                    <a:pt x="226" y="1538"/>
                    <a:pt x="313" y="1595"/>
                    <a:pt x="415" y="1608"/>
                  </a:cubicBezTo>
                  <a:cubicBezTo>
                    <a:pt x="432" y="1610"/>
                    <a:pt x="450" y="1610"/>
                    <a:pt x="470" y="1610"/>
                  </a:cubicBezTo>
                  <a:cubicBezTo>
                    <a:pt x="581" y="1610"/>
                    <a:pt x="746" y="1583"/>
                    <a:pt x="1038" y="1538"/>
                  </a:cubicBezTo>
                  <a:cubicBezTo>
                    <a:pt x="1407" y="1476"/>
                    <a:pt x="1989" y="1380"/>
                    <a:pt x="2489" y="1380"/>
                  </a:cubicBezTo>
                  <a:cubicBezTo>
                    <a:pt x="2924" y="1380"/>
                    <a:pt x="3297" y="1453"/>
                    <a:pt x="3413" y="1686"/>
                  </a:cubicBezTo>
                  <a:cubicBezTo>
                    <a:pt x="3483" y="1825"/>
                    <a:pt x="3434" y="2075"/>
                    <a:pt x="3278" y="2371"/>
                  </a:cubicBezTo>
                  <a:cubicBezTo>
                    <a:pt x="2770" y="3326"/>
                    <a:pt x="1297" y="4516"/>
                    <a:pt x="91" y="4671"/>
                  </a:cubicBezTo>
                  <a:lnTo>
                    <a:pt x="144" y="5094"/>
                  </a:lnTo>
                  <a:cubicBezTo>
                    <a:pt x="1515" y="4913"/>
                    <a:pt x="3094" y="3618"/>
                    <a:pt x="3652" y="2568"/>
                  </a:cubicBezTo>
                  <a:cubicBezTo>
                    <a:pt x="3881" y="2141"/>
                    <a:pt x="3926" y="1767"/>
                    <a:pt x="3790" y="1493"/>
                  </a:cubicBezTo>
                  <a:cubicBezTo>
                    <a:pt x="3581" y="1075"/>
                    <a:pt x="3063" y="951"/>
                    <a:pt x="2478" y="951"/>
                  </a:cubicBezTo>
                  <a:cubicBezTo>
                    <a:pt x="1973" y="951"/>
                    <a:pt x="1418" y="1043"/>
                    <a:pt x="969" y="1120"/>
                  </a:cubicBezTo>
                  <a:cubicBezTo>
                    <a:pt x="813" y="1144"/>
                    <a:pt x="641" y="1173"/>
                    <a:pt x="542" y="1182"/>
                  </a:cubicBezTo>
                  <a:cubicBezTo>
                    <a:pt x="546" y="1000"/>
                    <a:pt x="686" y="570"/>
                    <a:pt x="866" y="173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rgbClr val="9A5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1905121" y="4406741"/>
              <a:ext cx="1929535" cy="335111"/>
            </a:xfrm>
            <a:custGeom>
              <a:avLst/>
              <a:gdLst/>
              <a:ahLst/>
              <a:cxnLst/>
              <a:rect l="l" t="t" r="r" b="b"/>
              <a:pathLst>
                <a:path w="54867" h="9529" extrusionOk="0">
                  <a:moveTo>
                    <a:pt x="1" y="1"/>
                  </a:moveTo>
                  <a:lnTo>
                    <a:pt x="1" y="9529"/>
                  </a:lnTo>
                  <a:lnTo>
                    <a:pt x="54866" y="9529"/>
                  </a:lnTo>
                  <a:lnTo>
                    <a:pt x="54866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3517740" y="3474529"/>
              <a:ext cx="113415" cy="824959"/>
            </a:xfrm>
            <a:custGeom>
              <a:avLst/>
              <a:gdLst/>
              <a:ahLst/>
              <a:cxnLst/>
              <a:rect l="l" t="t" r="r" b="b"/>
              <a:pathLst>
                <a:path w="3225" h="23458" extrusionOk="0">
                  <a:moveTo>
                    <a:pt x="0" y="1"/>
                  </a:moveTo>
                  <a:lnTo>
                    <a:pt x="0" y="23457"/>
                  </a:lnTo>
                  <a:lnTo>
                    <a:pt x="3224" y="23457"/>
                  </a:lnTo>
                  <a:lnTo>
                    <a:pt x="32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3395685" y="3467038"/>
              <a:ext cx="235306" cy="113415"/>
            </a:xfrm>
            <a:custGeom>
              <a:avLst/>
              <a:gdLst/>
              <a:ahLst/>
              <a:cxnLst/>
              <a:rect l="l" t="t" r="r" b="b"/>
              <a:pathLst>
                <a:path w="6691" h="3225" extrusionOk="0">
                  <a:moveTo>
                    <a:pt x="0" y="0"/>
                  </a:moveTo>
                  <a:lnTo>
                    <a:pt x="0" y="3224"/>
                  </a:lnTo>
                  <a:lnTo>
                    <a:pt x="6690" y="3224"/>
                  </a:lnTo>
                  <a:lnTo>
                    <a:pt x="669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3233986" y="4292220"/>
              <a:ext cx="468818" cy="113275"/>
            </a:xfrm>
            <a:custGeom>
              <a:avLst/>
              <a:gdLst/>
              <a:ahLst/>
              <a:cxnLst/>
              <a:rect l="l" t="t" r="r" b="b"/>
              <a:pathLst>
                <a:path w="13331" h="3221" extrusionOk="0">
                  <a:moveTo>
                    <a:pt x="0" y="0"/>
                  </a:moveTo>
                  <a:lnTo>
                    <a:pt x="0" y="3220"/>
                  </a:lnTo>
                  <a:lnTo>
                    <a:pt x="13331" y="3220"/>
                  </a:lnTo>
                  <a:lnTo>
                    <a:pt x="133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3150499" y="2644442"/>
              <a:ext cx="366973" cy="1518181"/>
            </a:xfrm>
            <a:custGeom>
              <a:avLst/>
              <a:gdLst/>
              <a:ahLst/>
              <a:cxnLst/>
              <a:rect l="l" t="t" r="r" b="b"/>
              <a:pathLst>
                <a:path w="10435" h="43170" extrusionOk="0">
                  <a:moveTo>
                    <a:pt x="5326" y="0"/>
                  </a:moveTo>
                  <a:cubicBezTo>
                    <a:pt x="5304" y="0"/>
                    <a:pt x="5283" y="20"/>
                    <a:pt x="5278" y="42"/>
                  </a:cubicBezTo>
                  <a:lnTo>
                    <a:pt x="4" y="42484"/>
                  </a:lnTo>
                  <a:cubicBezTo>
                    <a:pt x="0" y="42513"/>
                    <a:pt x="21" y="42537"/>
                    <a:pt x="49" y="42542"/>
                  </a:cubicBezTo>
                  <a:lnTo>
                    <a:pt x="5098" y="43169"/>
                  </a:lnTo>
                  <a:cubicBezTo>
                    <a:pt x="5101" y="43170"/>
                    <a:pt x="5103" y="43170"/>
                    <a:pt x="5105" y="43170"/>
                  </a:cubicBezTo>
                  <a:cubicBezTo>
                    <a:pt x="5131" y="43170"/>
                    <a:pt x="5152" y="43150"/>
                    <a:pt x="5155" y="43124"/>
                  </a:cubicBezTo>
                  <a:lnTo>
                    <a:pt x="10430" y="682"/>
                  </a:lnTo>
                  <a:cubicBezTo>
                    <a:pt x="10434" y="658"/>
                    <a:pt x="10418" y="633"/>
                    <a:pt x="10389" y="628"/>
                  </a:cubicBezTo>
                  <a:lnTo>
                    <a:pt x="5332" y="1"/>
                  </a:lnTo>
                  <a:cubicBezTo>
                    <a:pt x="5330" y="1"/>
                    <a:pt x="5328" y="0"/>
                    <a:pt x="53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819895" y="3467425"/>
              <a:ext cx="1484983" cy="1115935"/>
            </a:xfrm>
            <a:custGeom>
              <a:avLst/>
              <a:gdLst/>
              <a:ahLst/>
              <a:cxnLst/>
              <a:rect l="l" t="t" r="r" b="b"/>
              <a:pathLst>
                <a:path w="42226" h="31732" extrusionOk="0">
                  <a:moveTo>
                    <a:pt x="12127" y="1"/>
                  </a:moveTo>
                  <a:cubicBezTo>
                    <a:pt x="11850" y="1"/>
                    <a:pt x="11557" y="46"/>
                    <a:pt x="11250" y="142"/>
                  </a:cubicBezTo>
                  <a:cubicBezTo>
                    <a:pt x="6677" y="1569"/>
                    <a:pt x="0" y="29717"/>
                    <a:pt x="14913" y="31592"/>
                  </a:cubicBezTo>
                  <a:cubicBezTo>
                    <a:pt x="15664" y="31687"/>
                    <a:pt x="16386" y="31731"/>
                    <a:pt x="17080" y="31731"/>
                  </a:cubicBezTo>
                  <a:cubicBezTo>
                    <a:pt x="28591" y="31731"/>
                    <a:pt x="32459" y="19474"/>
                    <a:pt x="35031" y="19234"/>
                  </a:cubicBezTo>
                  <a:cubicBezTo>
                    <a:pt x="35227" y="19215"/>
                    <a:pt x="35419" y="19207"/>
                    <a:pt x="35606" y="19207"/>
                  </a:cubicBezTo>
                  <a:cubicBezTo>
                    <a:pt x="37326" y="19207"/>
                    <a:pt x="38629" y="19917"/>
                    <a:pt x="39493" y="19917"/>
                  </a:cubicBezTo>
                  <a:cubicBezTo>
                    <a:pt x="39837" y="19917"/>
                    <a:pt x="40111" y="19804"/>
                    <a:pt x="40314" y="19489"/>
                  </a:cubicBezTo>
                  <a:cubicBezTo>
                    <a:pt x="41042" y="18354"/>
                    <a:pt x="39387" y="17913"/>
                    <a:pt x="39220" y="17872"/>
                  </a:cubicBezTo>
                  <a:lnTo>
                    <a:pt x="39220" y="17872"/>
                  </a:lnTo>
                  <a:cubicBezTo>
                    <a:pt x="39296" y="17889"/>
                    <a:pt x="39683" y="17975"/>
                    <a:pt x="40121" y="17975"/>
                  </a:cubicBezTo>
                  <a:cubicBezTo>
                    <a:pt x="40611" y="17975"/>
                    <a:pt x="41165" y="17868"/>
                    <a:pt x="41421" y="17442"/>
                  </a:cubicBezTo>
                  <a:cubicBezTo>
                    <a:pt x="41934" y="16589"/>
                    <a:pt x="39888" y="15822"/>
                    <a:pt x="39887" y="15822"/>
                  </a:cubicBezTo>
                  <a:lnTo>
                    <a:pt x="39887" y="15822"/>
                  </a:lnTo>
                  <a:cubicBezTo>
                    <a:pt x="39888" y="15822"/>
                    <a:pt x="40561" y="15961"/>
                    <a:pt x="41168" y="15961"/>
                  </a:cubicBezTo>
                  <a:cubicBezTo>
                    <a:pt x="41724" y="15961"/>
                    <a:pt x="42226" y="15844"/>
                    <a:pt x="42102" y="15395"/>
                  </a:cubicBezTo>
                  <a:cubicBezTo>
                    <a:pt x="41912" y="14697"/>
                    <a:pt x="40015" y="14331"/>
                    <a:pt x="38426" y="14331"/>
                  </a:cubicBezTo>
                  <a:cubicBezTo>
                    <a:pt x="37886" y="14331"/>
                    <a:pt x="37381" y="14373"/>
                    <a:pt x="36991" y="14460"/>
                  </a:cubicBezTo>
                  <a:lnTo>
                    <a:pt x="36393" y="13094"/>
                  </a:lnTo>
                  <a:cubicBezTo>
                    <a:pt x="36393" y="13094"/>
                    <a:pt x="24770" y="24238"/>
                    <a:pt x="18109" y="24238"/>
                  </a:cubicBezTo>
                  <a:cubicBezTo>
                    <a:pt x="17170" y="24238"/>
                    <a:pt x="16330" y="24017"/>
                    <a:pt x="15635" y="23512"/>
                  </a:cubicBezTo>
                  <a:cubicBezTo>
                    <a:pt x="10012" y="19419"/>
                    <a:pt x="14064" y="9091"/>
                    <a:pt x="14831" y="5765"/>
                  </a:cubicBezTo>
                  <a:cubicBezTo>
                    <a:pt x="15512" y="2816"/>
                    <a:pt x="14312" y="1"/>
                    <a:pt x="12127" y="1"/>
                  </a:cubicBezTo>
                  <a:close/>
                </a:path>
              </a:pathLst>
            </a:custGeom>
            <a:solidFill>
              <a:srgbClr val="F1CC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971044" y="3444039"/>
              <a:ext cx="472229" cy="602454"/>
            </a:xfrm>
            <a:custGeom>
              <a:avLst/>
              <a:gdLst/>
              <a:ahLst/>
              <a:cxnLst/>
              <a:rect l="l" t="t" r="r" b="b"/>
              <a:pathLst>
                <a:path w="13428" h="17131" extrusionOk="0">
                  <a:moveTo>
                    <a:pt x="8296" y="1"/>
                  </a:moveTo>
                  <a:cubicBezTo>
                    <a:pt x="8264" y="1"/>
                    <a:pt x="8232" y="2"/>
                    <a:pt x="8200" y="3"/>
                  </a:cubicBezTo>
                  <a:cubicBezTo>
                    <a:pt x="5997" y="84"/>
                    <a:pt x="4266" y="1402"/>
                    <a:pt x="2133" y="7200"/>
                  </a:cubicBezTo>
                  <a:cubicBezTo>
                    <a:pt x="1" y="12996"/>
                    <a:pt x="202" y="17131"/>
                    <a:pt x="202" y="17131"/>
                  </a:cubicBezTo>
                  <a:lnTo>
                    <a:pt x="10664" y="15929"/>
                  </a:lnTo>
                  <a:cubicBezTo>
                    <a:pt x="10664" y="15929"/>
                    <a:pt x="13427" y="1"/>
                    <a:pt x="8296" y="1"/>
                  </a:cubicBezTo>
                  <a:close/>
                </a:path>
              </a:pathLst>
            </a:custGeom>
            <a:solidFill>
              <a:srgbClr val="2AB0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29"/>
          <p:cNvSpPr txBox="1"/>
          <p:nvPr/>
        </p:nvSpPr>
        <p:spPr>
          <a:xfrm flipH="1">
            <a:off x="1541641" y="1405897"/>
            <a:ext cx="1786479" cy="58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FF7C3E"/>
                </a:solidFill>
                <a:latin typeface="Denk One"/>
                <a:ea typeface="Denk One"/>
                <a:cs typeface="Denk One"/>
                <a:sym typeface="Denk One"/>
              </a:rPr>
              <a:t>Username</a:t>
            </a:r>
            <a:endParaRPr sz="1800" dirty="0">
              <a:solidFill>
                <a:srgbClr val="FF7C3E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4" name="AutoShape 4" descr="data:image/png;base64,iVBORw0KGgoAAAANSUhEUgAACgQAAAZECAYAAAAn1vmsAAAAAXNSR0IArs4c6QAADoB0RVh0bXhmaWxlACUzQ214R3JhcGhNb2RlbCUzRSUzQ3Jvb3QlM0UlM0NteENlbGwlMjBpZCUzRCUyMjAlMjIlMkYlM0UlM0NteENlbGwlMjBpZCUzRCUyMjElMjIlMjBwYXJlbnQlM0QlMjIwJTIyJTJGJTNFJTNDbXhDZWxsJTIwaWQlM0QlMjIyJTIyJTIwdmFsdWUlM0QlMjIlMjIlMjBzdHlsZSUzRCUyMmdyb3VwJTIyJTIwdmVydGV4JTNEJTIyMSUyMiUyMGNvbm5lY3RhYmxlJTNEJTIyMCUyMiUyMHBhcmVudCUzRCUyMjElMjIlM0UlM0NteEdlb21ldHJ5JTIweCUzRCUyMjcwJTIyJTIweSUzRCUyMjIwJTIyJTIwd2lkdGglM0QlMjI2MjAlMjIlMjBoZWlnaHQlM0QlMjIzODAlMjIlMjBhcyUzRCUyMmdlb21ldHJ5JTIyJTJGJTNFJTNDJTJGbXhDZWxsJTNFJTNDbXhDZWxsJTIwaWQlM0QlMjIzJTIyJTIwdmFsdWUlM0QlMjJDbGllbnQlMjIlMjBzdHlsZSUzRCUyMnRleHQlM0JodG1sJTNEMSUzQmFsaWduJTNEY2VudGVyJTNCdmVydGljYWxBbGlnbiUzRG1pZGRsZSUzQnJlc2l6YWJsZSUzRDAlM0Jwb2ludHMlM0QlNUIlNUQlM0JhdXRvc2l6ZSUzRDElM0JzdHJva2VDb2xvciUzRG5vbmUlM0JmaWxsQ29sb3IlM0Rub25lJTNCJTIyJTIwdmVydGV4JTNEJTIyMSUyMiUyMHBhcmVudCUzRCUyMjIlMjIlM0UlM0NteEdlb21ldHJ5JTIweCUzRCUyMjExMCUyMiUyMHdpZHRoJTNEJTIyNTAlMjIlMjBoZWlnaHQlM0QlMjIyMCUyMiUyMGFzJTNEJTIyZ2VvbWV0cnklMjIlMkYlM0UlM0MlMkZteENlbGwlM0UlM0NteENlbGwlMjBpZCUzRCUyMjQlMjIlMjB2YWx1ZSUzRCUyMiVFMSVCQSVCQ2klMjIlMjBzdHlsZSUzRCUyMmdyb3VwJTIyJTIwdmVydGV4JTNEJTIyMSUyMiUyMGNvbm5lY3RhYmxlJTNEJTIyMCUyMiUyMHBhcmVudCUzRCUyMjIlMjIlM0UlM0NteEdlb21ldHJ5JTIweSUzRCUyMjIwJTIyJTIwd2lkdGglM0QlMjI2MjAlMjIlMjBoZWlnaHQlM0QlMjIzNjAlMjIlMjBhcyUzRCUyMmdlb21ldHJ5JTIyJTJGJTNFJTNDJTJGbXhDZWxsJTNFJTNDbXhDZWxsJTIwaWQlM0QlMjI1JTIyJTIwdmFsdWUlM0QlMjIlMjIlMjBzdHlsZSUzRCUyMnJvdW5kZWQlM0QwJTNCd2hpdGVTcGFjZSUzRHdyYXAlM0JodG1sJTNEMSUzQmZpbGxDb2xvciUzRCUyM2ZmZTZjYyUzQnN0cm9rZUNvbG9yJTNEJTIzZDc5YjAwJTNCJTIyJTIwdmVydGV4JTNEJTIyMSUyMiUyMHBhcmVudCUzRCUyMjQlMjIlM0UlM0NteEdlb21ldHJ5JTIwd2lkdGglM0QlMjI2MjAlMjIlMjBoZWlnaHQlM0QlMjIzNjAlMjIlMjBhcyUzRCUyMmdlb21ldHJ5JTIyJTJGJTNFJTNDJTJGbXhDZWxsJTNFJTNDbXhDZWxsJTIwaWQlM0QlMjI2JTIyJTIwdmFsdWUlM0QlMjJ1c2VyJTIwbmFtZSUyMiUyMHN0eWxlJTNEJTIycm91bmRlZCUzRDAlM0J3aGl0ZVNwYWNlJTNEd3JhcCUzQmh0bWwlM0QxJTNCZmlsbENvbG9yJTNEJTIzZmZmMmNjJTNCc3Ryb2tlQ29sb3IlM0QlMjNkNmI2NTYlM0IlMjIlMjB2ZXJ0ZXglM0QlMjIxJTIyJTIwcGFyZW50JTNEJTIyNCUyMiUzRSUzQ214R2VvbWV0cnklMjB4JTNEJTIyMTMwJTIyJTIweSUzRCUyMjIzNSUyMiUyMHdpZHRoJTNEJTIyMjAwJTIyJTIwaGVpZ2h0JTNEJTIyMzUlMjIlMjBhcyUzRCUyMmdlb21ldHJ5JTIyJTJGJTNFJTNDJTJGbXhDZWxsJTNFJTNDbXhDZWxsJTIwaWQlM0QlMjI3JTIyJTIwdmFsdWUlM0QlMjJDb25uZWN0JTIyJTIwc3R5bGUlM0QlMjJyb3VuZGVkJTNEMCUzQndoaXRlU3BhY2UlM0R3cmFwJTNCaHRtbCUzRDElM0JmaWxsQ29sb3IlM0QlMjNmZmYyY2MlM0JzdHJva2VDb2xvciUzRCUyM2Q2YjY1NiUzQiUyMiUyMHZlcnRleCUzRCUyMjElMjIlMjBwYXJlbnQlM0QlMjI0JTIyJTNFJTNDbXhHZW9tZXRyeSUyMHglM0QlMjI0MTAuMDA0NjE1Mzg0NjE1MzYlMjIlMjB5JTNEJTIyMTc1JTIyJTIwd2lkdGglM0QlMjIxNDMuMDc2OTIzMDc2OTIzMDclMjIlMjBoZWlnaHQlM0QlMjI2MCUyMiUyMGFzJTNEJTIyZ2VvbWV0cnklMjIlMkYlM0UlM0MlMkZteENlbGwlM0UlM0NteENlbGwlMjBpZCUzRCUyMjglMjIlMjB2YWx1ZSUzRCUyMk5oJUUxJUJBJUFEcCUyMHQlQzMlQUFuJTIyJTIwc3R5bGUlM0QlMjJ0ZXh0JTNCaHRtbCUzRDElM0JzdHJva2VDb2xvciUzRG5vbmUlM0JmaWxsQ29sb3IlM0Rub25lJTNCYWxpZ24lM0RjZW50ZXIlM0J2ZXJ0aWNhbEFsaWduJTNEbWlkZGxlJTNCd2hpdGVTcGFjZSUzRHdyYXAlM0Jyb3VuZGVkJTNEMCUzQiUyMiUyMHZlcnRleCUzRCUyMjElMjIlMjBwYXJlbnQlM0QlMjI0JTIyJTNFJTNDbXhHZW9tZXRyeSUyMHglM0QlMjI0MS41Mzc2OTIzMDc2OTIzMSUyMiUyMHklM0QlMjIyMzUlMjIlMjB3aWR0aCUzRCUyMjcxLjUzODQ2MTUzODQ2MTUzJTIyJTIwaGVpZ2h0JTNEJTIyMzAlMjIlMjBhcyUzRCUyMmdlb21ldHJ5JTIyJTJGJTNFJTNDJTJGbXhDZWxsJTNFJTNDbXhDZWxsJTIwaWQlM0QlMjI5JTIyJTIwdmFsdWUlM0QlMjJFeGl0JTIyJTIwc3R5bGUlM0QlMjJyb3VuZGVkJTNEMSUzQndoaXRlU3BhY2UlM0R3cmFwJTNCaHRtbCUzRDElM0JmaWxsQ29sb3IlM0QlMjNmZmYyY2MlM0JzdHJva2VDb2xvciUzRCUyM2Q2YjY1NiUzQiUyMiUyMHZlcnRleCUzRCUyMjElMjIlMjBwYXJlbnQlM0QlMjI0JTIyJTNFJTNDbXhHZW9tZXRyeSUyMHglM0QlMjI0MzkuODEzMDc2OTIzMDc2OSUyMiUyMHklM0QlMjIyODAlMjIlMjB3aWR0aCUzRCUyMjgzLjQ2MTUzODQ2MTUzODQ3JTIyJTIwaGVpZ2h0JTNEJTIyMzAlMjIlMjBhcyUzRCUyMmdlb21ldHJ5JTIyJTJGJTNFJTNDJTJGbXhDZWxsJTNFJTNDbXhDZWxsJTIwaWQlM0QlMjIxMCUyMiUyMHZhbHVlJTNEJTIyJUM0JTkwJUUxJUJCJThCYSUyMGNoJUUxJUJCJTg5JTIwSVAlMjIlMjBzdHlsZSUzRCUyMnRleHQlM0JodG1sJTNEMSUzQnN0cm9rZUNvbG9yJTNEbm9uZSUzQmZpbGxDb2xvciUzRG5vbmUlM0JhbGlnbiUzRGNlbnRlciUzQnZlcnRpY2FsQWxpZ24lM0RtaWRkbGUlM0J3aGl0ZVNwYWNlJTNEd3JhcCUzQnJvdW5kZWQlM0QwJTNCJTIyJTIwdmVydGV4JTNEJTIyMSUyMiUyMHBhcmVudCUzRCUyMjQlMjIlM0UlM0NteEdlb21ldHJ5JTIweCUzRCUyMjQ5Ljk5OTk5OTk5OTk5OTk4NiUyMiUyMHklM0QlMjIxODAlMjIlMjB3aWR0aCUzRCUyMjYwJTIyJTIwaGVpZ2h0JTNEJTIyMzAlMjIlMjBhcyUzRCUyMmdlb21ldHJ5JTIyJTJGJTNFJTNDJTJGbXhDZWxsJTNFJTNDbXhDZWxsJTIwaWQlM0QlMjIxMSUyMiUyMHZhbHVlJTNEJTIyJTI2bHQlM0JpJTI2Z3QlM0IlMjZsdCUzQmIlMjZndCUzQiUyNmx0JTNCZm9udCUyMHN0eWxlJTNEJTI2cXVvdCUzQmZvbnQtc2l6ZSUzQSUyMDE5cHglMjZxdW90JTNCJTI2Z3QlM0JHQU1FJTIwQyVFMSVCQiU5QyUyMENBUk8lMjAtJTIwTkglQzMlOTNNJTIwMTAlMjZsdCUzQiUyRmZvbnQlMjZndCUzQiUyNmx0JTNCJTJGYiUyNmd0JTNCJTI2bHQlM0IlMkZpJTI2Z3QlM0IlMjIlMjBzdHlsZSUzRCUyMnJvdW5kZWQlM0QxJTNCd2hpdGVTcGFjZSUzRHdyYXAlM0JodG1sJTNEMSUzQmZpbGxDb2xvciUzRCUyM2ZmZjJjYyUzQnN0cm9rZUNvbG9yJTNEJTIzZDZiNjU2JTNCJTIyJTIwdmVydGV4JTNEJTIyMSUyMiUyMHBhcmVudCUzRCUyMjQlMjIlM0UlM0NteEdlb21ldHJ5JTIweCUzRCUyMjUwJTIyJTIweSUzRCUyMjMwJTIyJTIwd2lkdGglM0QlMjI1MDAlMjIlMjBoZWlnaHQlM0QlMjIxMjAlMjIlMjBhcyUzRCUyMmdlb21ldHJ5JTIyJTJGJTNFJTNDJTJGbXhDZWxsJTNFJTNDJTJGcm9vdCUzRSUzQyUyRm14R3JhcGhNb2RlbCUzReliU3gAACAASURBVHhe7N17lN9nXSfwdy4zuTT3NNemTVpSSosWsEDlZlVWQEFZQEFAEK8osOty3KOrsOjKHlFXZS+KIOAFLC5eYFVwgZVLhYIFKrTaltK0TZo01+ae5jKTy57vj+kwM50kzyTPZGa+v9fvH85JPt/P9/m8ni/n5I93n2da/AgQIECAAAECBAgQIECAAAECBAgQIECAAAECBAgQIECAAAECBAgQIECAAIEpLzBtyk9gAAIECBAgQIAAAQIECBAgQIAAAQIECBAgQIAAAQIECBAgQIAAAQIECBAgQCACgT4CAgQIECBAgAABAgQIECBAgAABAgQIECBAgAABAgQIECBAgAABAgQIECDQAgGBwBZsohEIECBAgAABAgQIECBAgAABAgQIECBAgAABAgQIECBAgAABAgQIECBAgIBAoG+AAAECBAgQIECAAAECBAgQIECAAAECBAgQIECAAAECBAgQIECAAAECBAi0QEAgsAWbaAQCBAgQIECAAAECBAgQIECAAAECBAgQIECAAAECBAgQIECAAAECBAgQICAQ6BsgQIAAAQIECBAgQIAAAQIECBAgQIAAAQIECBAgQIAAAQIECBAgQIAAAQItEBAIbMEmGoEAAQIECBAgQIAAAQIECBAgQIAAAQIECBAgQIAAAQIECBAgQIAAAQIECAgE+gYIECBAgAABAgQIECBAgAABAgQIECBAgAABAgQIECBAgAABAgQIECBAgEALBAQCW7CJRiBAgAABAgQIECBAgAABAgQIECBAgAABAgQIECBAgAABAgQIECBAgAABAgKBvgECBAgQIECAAAECBAgQIECAAAECBAgQIECAAAECBAgQIECAAAECBAgQINACAYHAFmyiEQgQIECAAAECBAgQIECAAAECBAgQIECAAAECBAgQIECAAAECBAgQIECAgECgb4AAAQIECBAgQIAAAQIECBAgQIAAAQIECBAgQIAAAQIECBAgQIAAAQIECLRAQCCwBZtoBAIECBAgQIAAAQIECBAgQIAAAQIECBAgQIAAAQIECBAgQIAAAQIECBAgIBDoGyBAgAABAgQIECBAgAABAgQIECBAgAABAgQIECBAgAABAgQIECBAgAABAi0QEAhswSYagQABAgQIECBAgAABAgQIECBAgAABAgQIECBAgAABAgQIECBAgAABAgQICAT6BggQIECAAAECBAgQIECAAAECBAgQIECAAAECBAgQIECAAAECBAgQIECAQAsEBAJbsIlGIECAAAECBAgQIECAAAECBAgQIECAAAECBAgQIECAAAECBAgQIECAAAECAoG+AQIECBAgQIAAAQIECBAgQIAAAQIECBAgQIAAAQIECBAgQIAAAQIECBAg0AIBgcAWbKIRCBAgQIAAAQIECBAgQIAAAQIECBAgQIAAAQIECBAgQIAAAQIECBAgQICAQKBvgAABAgQIECBAgAABAgQIECBAgAABAgQIECBAgAABAgQIECBAgAABAgQItEBAILAFm2gEAgQIECBAgAABAgQIECBAgAABAgQIECBAgAABAgQIECBAgAABAgQIECAgEOgbIECAAAECBAgQIECAAAECBAgQIECAAAECBAgQIECAAAECBAgQIECAAAECLRAQCGzBJhqBAAECBAgQIECAAAECBAgQIECAAAECBAgQIECAAAECBAgQIECAAAECBAgIBPoGCBAgQIAAAQIECBAgQIAAAQIECBAgQIAAAQIECBAgQIAAAQIECBAgQIBACwQEAluwiUYgQIAAAQIECBAgQIAAAQIECBAgQIAAAQIECBAgQIAAAQIECBAgQIAAAQICgb4BAgQIECBAgAABAgQIECBAgAABAgQIECBAgAABAgQIECBAgAABAgQIECDQAgGBwBZsohEIECBAgAABAgQIECBAgAABAgQIECBAgAABAgQIECBAgAABAgQIECBAgIBAoG+AAAECBAgQIECAAAECBAgQIECAAAECBAgQIECAAAECBAgQIECAAAECBAi0QEAgsAWbaAQCBAgQIECAAAECBAgQIECAAAECBAgQIECAAAECBAgQIECAAAECBAgQICAQ6BsgQIAAAQIECBAgQIAAAQIECBAgQIAAAQIECBAgQIAAAQIECBAgQIAAAQItEBAIbMEmGoEAAQIECBAgQIAAAQIECBAgQIAAAQIECBAgQIAAAQIECBAgQIAAAQIECAgE+gYIECBAgAABAgQIECBAgAABAgQIECBAgAABAgQIECBAgAABAgQIECBAgEALBAQCW7CJRiBAgAABAgQIECBAgAABAgQIECBAgAABAgQIECBAgAABAgQIECBAgAABAgKBvgECBAgQIECAAAECBAgQIECAAAECBAgQIECAAAECBAgQIECAAAECBAgQINACAYHAFmyiEQgQIECAAAECBAgQIECAAAECBAgQIECAAAECBAgQIECAAAECBAgQIECAgECgb4AAAQIECBAgQIAAAQIECBAgQIAAAQIECBAgQIAAAQIECBAgQIAAAQIECLRAQCCwBZtoBAIECBAgQIAAAQIECBAgQIAAAQIECBAgQIAAAQIECBAgQIAAAQIECBAgIBDoGyBAgAABAgQIECBAgAABAgQIECBAgAABAgQIECBAgAABAgQIECBAgAABAi0QEAhswSYagQABAgQIECBAgAABAgQIECBAgAABAgQIECBAgAABAgQIECBAgAABAgQICAT6BggQIECAAAECBAgQIECAAAECBAgQIECAAAECBAgQIECAAAECBAgQIECAQAsEBAJbsIlGIECAAAECBAgQIECAAAECBAgQIECAAAECBAgQIECAAAECBAgQIECAAAECAoG+AQIECBAgQIAAAQIECBAgQIAAAQIECBAgQIAAAQIECBAgQIAAAQIECBAg0AIBgcAWbKIRCBAgQIAAAQIECBAgQIAAAQIECBAgQIAAAQIECBAgQIAAAQIECBAgQICAQKBvgAABAgQIECBAgAABAgQIECBAgAABAgQIECBAgAABAgQIECBAgAABAgQItEBAILAFm2gEAgQIECBAgAABAgQIECBAgAABAgQIECBAgAABAgQIECBAgAABAgQIECAgEOgbIECAAAECBAgQIECAAAECBAgQIECAAAECBAgQIECAAAECBAgQIECAAAECLRAQCGzBJhqBAAECBAgQIECAAAECBAgQIECAAAECBAgQIECAAAECBAgQIECAAAECBAgIBPoGCBAgQIAAAQIECBAgQIAAAQIECBAgQIAAAQIECBAgQIAAAQIECBAgQIBACwQEAluwiUYgQIAAAQIECBAgQIAAAQIECBAgQIAAAQIECBAgQIAAAQIECBAgQIAAAQICgb4BAgQIECBAgAABAgQIECBAgAABAgQIECBAgAABAgQIECBAgAABAgQIECDQAgGBwBZsohEIECBAgAABAgQIECBAgAABAgQIECBAgAABAgQIECBAgAABAgQIECBAgIBAoG+AAAECBAgQIECAAAECBAgQIECAAAECBAgQIECAAAECBAgQIECAAAECBAi0QEAgsAWbaAQCBAgQIECAAAECBAgQIECAAAECBAgQIECAAAECBAgQIECAAAECBAgQICAQ6BsgQIAAAQIECBAgQIAAAQIECBAgQIAAAQIECBAgQIAAAQIECBAgQIAAAQItEBAIbMEmGoEAAQIECBAgQIAAAQIECBAgQIAAAQIECBAgQIAAAQIECBAgQIAAAQIECAgE+gYIECBAgAABAgQIECBAgAABAgQIECBAgAABAgQIECBAgAABAgQIECBAgEALBAQCW7CJRiBAgAABAgQIECBAgAABAgQIECBAgAABAgQIECBAgAABAgQIECBAgAABAgKBvgECBAgQIECAAAECBAgQIECAAAECBAgQIECAAAECBAgQIECAAAECBAgQINACAYHAFmyiEQgQIECAAAECBAgQIECAAAECBAgQIECAAAECBAgQIECAAAECBAgQIECAgECgb4AAAQIECBAgQIAAAQIECBAgQIAAAQIECBAgQIAAAQIECBAgQIAAAQIECLRAQCCwBZtoBAIECBAgMEkEZia5Nsl3JLkhydokTxqytn9K8rUkn0vyD0k2Jzk5xrX/5yS/NuSZtyR56yg95iR5e5LXDvm7Zya5eYzvU06AAAECBAgQIECAAAECBAgQIECAAAECBAgQIECAAAECBKaMgEDglNkqCyVAgAABApNWYFWSH0vy0wMhwNKFfjzJbya5aQzBQIHAUt3hdcuSvCLJR5NsOLcWniJAgAABAgQIECBAgAABAgQIECBAgAABAgQIECBAgACByS4gEDjZd8j6CBAgQIDA5BW4aCAE+OYkS85jmX+U5E1Jthf0EAgsQBpS0uzRS5P8YpKjSV6W5O6xtVBNgAABAgQIECBAgAABAgQIECBAgAABAgQIECBAgAABAlNFQCBwquyUdRIgQIAAgckl0FwH3FzJ+6IzLKsJnm0a+PueJE84Q3Cwucq3ud73jrOMKRBY/h0sTvLHSV448MhtAoHleCoJECBAgAABAgQIECBAgAABAgQIECBAgAABAgQIECAwFQUEAqfirlkzAQIECBCYWIGrB4Jm149Yxp4k70/ygSRfTdI34u+nJ1mZ5OVJ/t0o1wvfMnD18F1nGE8gsHzvlya5MclzBx4RCCy3U0mAAAECBAgQIECAAAECBAgQIECAAAECBAgQIECAAIEpKSAQOCW3zaIJECBAgMCECaxI8q4hp849spA/T/LLSTYWrqwJBv5WkleNqP/LgZMC956mT2kgsHAZrS4TCGz19hqOAAECBAgQIECAAAECBAgQIECAAAECBAgQIECAAAECjxYQCPRVECBAgAABAqUCcwZCfG8Y8cCvDvz5kdJGA3UXDTz3uhHP/XSS9yQ5NUo/gcByZIHAciuVBAgQIECAAAECBAgQIECAAAECBAgQIECAAAECBAgQaIWAQGArttEQBAgQIEDgggi8cOBK4PlD3va7Sd6cZKxhwEdaXDLQ87uG9Lw5yY+c5rRBgcDyrRYILLdSSYAAAQIECBAgQIAAAQIECBAgQIAAAQIECBAgQIAAgVYICAS2YhsNQYAAAQIExl1gcZL3JnnRkDd9NMlPJtl+nm9/ZZI/G9Gj6du8b+RPILAcWyCw3EolAQIECBAgQIAAAQIECBAgQIAAAQIECBAgQIAAAQIEWiEgENiKbTQEAQIECBAYd4FnJ/lwkqGnA74kyYcqvHlVkvcl+TdDev1JkuZq4odH9C8NBDbXG789yWuHPP/MJM3pgyW/5t9Ia5K8IMnzkjwhydqBB7+S5LYkf5/k40kOlDQcqBkZfhy6pplJrk/y0iRPTfLtA8/cnaR5598MvPNM77sqyQcH1luyrLGYlPRTQ4AAAQIECBAgQIAAAQIECBAgQIAAAQIECBAgQIAAAQITKCAQOIH4Xk2AAAECBKaIQG+S30jyxiHr/UySJty2tcIMzb9Hfi7J05N8Msk/Jrk3Sd8ovS9EIHBdkv+S5NUFs+1J8l+T/OEo4cXRHj9dIPCJSd46EEA802ub970lyXuSHBulUCCwYNOUECBAgAABAgQIECBAgAABAgQIECBAgAABAgQIECBAoK0CAoFt3VlzESBAgACBegKrk9yY5DuHtHxbkiacd6Lea4o6jWcgcHqS5tTD/zbkNMCiRSX5xMCJhvec5YHRAoErkvzuGN/5P5K8aZQQokBg6Y6pI0CAAAECBAgQIECAAAECBAgQIECAAAECBAgQIECAQAsFBAJbuKlGIkCAAAEClQWaq2ubwNvQ64J/eOBq2sqvOmu78QoENv8menmSd46Ys1lQc2XvF5J8bWB1Vw+EIx+5QviRRd+S5MeS3HWGKUYGApvTBV81JAx4cOBa488PnJB4WZLmuuYm6Dfy9yMDQc2hf74ySbM3s5I01yY31w83621+25K8P0lzyuAjv+bK57OFGM+6KQoIECBAgAABAgQIECBAgAABAgQIECBAgAABAgQIECBAYHIICAROjn2wCgIECBAgMJkFRobYmmDZ9ye5dQIWPV6BwBuS/OmIU/q+NHAK36eTHB8xaxO2a04TbAJ9Q4OBH07y2iS7TmMz0vKRsiYI+I4kzcl/je/QXxPue0WS306yZMhfNO/6iSR7T/OupQOBwecO/P1tSV42EHCcgK3zSgIECBAgQIAAAQIECBAgQIAAAQIECBAgQIAAAQIECBAYbwGBwPEW1p8AAQIECEx9gZEhvOb0uiagtmkCRhuPQODyJO9O8gND5vmbJK9P8uBZZrwuye8nuX5I3U8neU+SU6M8O1ogsAkDvi7JB5KcPM37RjvBsHnuewdOFBztMYHACfhAvZIAAQIECBAgQIAAAQIECBAgQIAAAQIECBAgQIAAAQITKSAQOJH63k2AAAECBKaGwMgQ3seTNMG23ROw/PEIBL44yV8PmaXk6t+hoz8nyV8NuWr4H5K8epST/ppnRgsE/s7ASYTHzuK5OMl7k7xoSN2PJnnfaZ4TCJyAD9QrCRAgQIAAAQIECBAgQIAAAQIECBAgQIAAAQIECBAgMJECAoETqe/dBAgQIEBg8gs0V+O+feAa3EdW+9EkrzrDVbXjOVXtQOBFSX4vyWuGLPpMJ/yNNttoPV6Y5G9HKR4ZCDzbKX9DW8xI8tYkvzTkD98y8GejrUsgcDy/RL0JECBAgAABAgQIECBAgAABAgQIECBAgAABAgQIECAwCQUEAifhplgSAQIECBCYRAKjBQLfleSNSY5MwDprBwKvSvLBJE8YmOW2JC9LcvcYZ3ttkncOeeZtSZq1nhjRZ2Qg8DMDpwZuLXzfyPcIBBbCKSNAgAABAgQIECBAgAABAgQIECBAgAABAgQIECBAgEA3CAgEdsMum5EAAQIECJy7QG+S3xgIAD7SpU1XBn9Pkk8M4TnX0w+/I8lNQ/o0Vwj/ZJL9I+hHBgLfk+Tnkhwu3KKRzwsEFsIpI0CAAAECBAgQIECAAAECBAgQIECAAAECBAgQIECAQDcICAR2wy6bkQABAgQInJ/AyFP52hQIHHni3s1JPpakf4xka5K8Ycgzpzv5b2Sg7x1Jfj7J0cL3CQQWQikjQIAAAQIECBAgQIAAAQIECBAgQIAAAQIECBAgQIBANwoIBHbjrpuZAAECBAiMTWBkaO7WJD+cZMPY2lSprn1l8Mh+VRaZ5HRXD48l0DfaWsby/NIkNyZ57kCjc70OuZaJPgQIECBAgAABAgQIECBAgAABAgQIECBAgAABAgQIECAwzgICgeMMrD0BAgQIEGiBwMhrdbcl+f4kTTDwQv8EApM/G4LuyuAL/QV6HwECBAgQIECAAAECBAgQIECAAAECBAgQIECAAAECBCaxgEDgJN4cSyNAgAABApNE4Nokf5XkyiHraU4I/OAErE8gUCBwAj47ryRAgAABAgQIECBAgAABAgQIECBAgAABAgQIECBAgMDUEBAInBr7ZJUECBAgQGAiBRYmeU+SHxyyiLclacJ5JyotbHWStyf51ySfGvjf/aP0Hu9A4JlO3Ksx6liu/B3tfWN53pXBNXZMDwIECBAgQIAAAQIECBAgQIAAAQIECBAgQIAAAQIECEwhAYHAKbRZlkqAAAECBCZIoPn3wpuSvHXI+z+TpAmnba20pmcn+XCS+UP6jXYKYe1A4C8l+fUh73xHkp9PcrTSXCPbjCXQN9oSxvK8QOA4baK2BAgQIECAAAECBAgQIECAAAECBAgQIECAAAECBAgQmKwCAoGTdWesiwABAgQITC6Bpyb5P0lWDVnWjyS5scIyZyX5rST/fkivu5L8UJI7RvSvHQh8WZL/PeQdH0vyqiQPVZhrtBZjCfSd7/MCgeO0idoSIECAAAECBAgQIECAAAECBAgQIECAAAECBAgQIEBgsgoIBE7WnbEuAgQIECAwuQQuSvJ7SV4zZFmfHgjPPXieS31ykr9KsnZIn/+Z5BeSHBvRu3Yg8Lokfzck6Lgtyb9N8sUxzvTiJG9OsinJPw8EGT86yvoFAscIq5wAAQIECBAgQIAAAQIECBAgQIAAAQIECBAgQIAAAQIEygUEAsutVBIgQIAAgW4XeM5AcG/otb7Ndbu/kuT4OeKsSPKuJC8c8nwTymuuC/7HUXrWDgQuTvLeJC8a8q6xzrQgyf9K8uohPd6e5D8l6Rsxg0DgOX4oHiNAgAABAgQIECBAgAABAgQIECBAgAABAgQIECBAgACBswsIBJ7dSAUBAgQIECDwDYE5A1f7vmEEyC8n+d1RTsM7m1tz6mBzVfDrRhT+TpI3naZf7UBg82+h5qri/z5kDc0pfz+a5KazDTDw90148Q+TPBKUPJjk5UmaEwJH/gQCC1GVESBAgAABAgQIECBAgAABAgQIECBAgAABAgQIECBAgMDYBQQCx27mCQIECBAg0M0CVyf54yTXj0B438BJgRsLca5I8tsjTuZrHr1l4Brie07Tp3YgsHnNuiR/luQZQ97ZrOP1SW49yzzfkuQ9Izz+Mslrk+wd5dmJDAQ2pj+Y5PbCPVJGgAABAgQIECBAgAABAgQIECBAgAABAgQIECBAgAABAlNMQCBwim2Y5RIgQIAAgUkgcEOSP02ydsRa9iR5f5IPJPnqKNfl9iZ5XJIfHwj9LRnxfMnJfOMRCGyWMfKUv+bPmvX8WpIPJnl4xFpnJXlJkrckuWrI351thgsZCFw4EFZsQoCP/M71NMdJ8NlZAgECBAgQIECAAAECBAgQIECAAAECBAgQIECAAAECBAicTUAg8GxC/p4AAQIECBAYKdD8+6EJBb5zRBhuZN0/JTkw8IcLknz7GSjvTvIzA9f0njpD3XgFAmcm+fkkvzHKu5ug4ycHQo4nBoKQ3zdKILK5KvgXB64PbupG+13IQGATwGzmeeOIhTTWTXCx+TVXPX/cJ06AAAECBAgQIECAAAECBAgQIECAAAECBAgQIECAAAEC7RAQCGzHPpqCAAECBAhMhMDprv0d61o+nOQ/Jrmv4MHxCgQ2r25CgU0o8deTzC9Yy9CSJgzYnL7XhCSPn+HZCxkIbJbxwoFTG083TzPvu8Y4q3ICBAgQIECAAAECBAgQIECAAAECBAgQIECAAAECBAgQmKQCAoGTdGMsiwABAgQITBGBJkTXnBb4H5K8YIxr/myS30zyD0mOFT47noHAZgnNv42elOTNSV5UuKaPJPmVJF9JcqbTDZt2FzoQOCfJLyT51dPM8rYkjenpTjQsJFBGgAABAgQIECBAgAABAgQIECBAgAABAgQIECBAgAABApNBQCBwMuyCNRAgQIAAgakv0PybYkWS70zyrCSPTXLliGt1myuEv5bkcwMhwM1JTo5x9PEOBD6ynOlJ1iX5gYHA49VDrkdurtu9Y+B6479L0lzBWzrHhQ4ENvM0szR78pokTxtxzfP7k7w+SXPCoR8BAgQIECBAgAABAgQIECBAgAABAgQIECBAgAABAgQITHEBgcApvoGWT4AAAQIECBAgQIAAAQIECBAgQIAAAQIECBAgQIAAAQIECBAgQIAAAQIEGgGBQN8BAQIECBAgQIAAAQIECBAgQIAAAQIECBAgQIAAAQIECBAgQIAAAQIECBBogYBAYAs20QgECBAgQIAAAQIECBAgQIAAAQIECBAgQIAAAQIECBAgQIAAAQIECBAgQEAg0DdAgAABAgQIECBAgAABAgQIECBAgAABAgQIECBAgAABAgQIECBAgAABAgRaICAQ2IJNNAIBAgQIECBAgAABAgQIECBAgAABAgQIECBAgAABAgQIECBAgAABAgQIEBAI9A0QIECAAAECBAgQIECAAAECBAgQIECAAAECBAgQIECAAAECBAgQIECAAIEWCAgEtmATjUCAAAECBAgQIECAAAECBAgQIECAAAECBAgQIECAAAECBAgQIECAAAECBAQCfQMECBAgQIAAAQIECBAgQIAAAQIECBAgQIAAAQIECBAgQIAAAQIECBAgQKAFAgKBLdhEIxAgQIAAAQIECBAgQIAAAQIECBAgQIAAAQIECBAgQIAAAQIECBAgQIAAAYFA3wABAgQIECBAgAABAgQIECBAgAABAgQIECBAgAABAgQIECBAgAABAgQIEGiBgEBgCzbRCAQIECBAgAABAgQIECBAgAABAgQIECBAgAABAgQIECBAgAABAgQIECBAQCDQN0CAAAECBAgQIECAAAECBAgQIECAAAECBAgQIECAAAECBAgQIECAAAECBFogIBDYgk00AgECBAgQIECAAAECBAgQIECAAAECBAgQIECAAAECBAgQIECAAAECBAgQEAj0DRAgQIAAAQIECBAgQIAAAQIECBAgQIAAAQIECBAgQIAAAQIECBAgQIAAgRYICAS2YBONQIAAAQIECBAgQIAAAQIECBAgQIAAAQIECBAgQIAAAQIECBAgQIAAAQIEBAJ9AwQIECBAgAABAgQIECBAgAABAgQIECBAgAABAgQIECBAgAABAgQIECBAoAUCAoEt2EQjECBAgAABAgQIECBAgAABAgQIECBAgAABAgQIECBAgAABAgQIECBAgAABgUDfAAECBAgQIECAAAECBAgQIECAAAECBAgQIECAAAECBAgQIECAAAECBAgQaIGAQGALNtEIBAgQIECAAAECBAgQIECAAAECBAgQIECAAAECBAgQIECAAAECBAgQIEBAINA3QIAAAQIECBAgQIAAAQIECBAgQIAAAQIECBAgQIAAAQIECBAgQIAAAQIEWiAgENiCTTQCAQIECBAgQIAAAQIECBAgQIAAAQIECBAgQIAAAQIECBAgQIAAAQIECBAQCPQNECBAgAABAgQIECBAgAABAgQIECBAgAABAgQIECBAgAABAgQIECBAgACBFggIBLZgE41AgAABAgQIECBAgAABAgQISxu3EQAAIABJREFUECBAgAABAgQIECBAgAABAgQIECBAgAABAgQEAn0DBAgQIECAAAECBAgQIECAAAECBAgQIECAAAECBAgQIECAAAECBAgQIECgBQKTPhB417tzqgXORiBAgAABAgQIECBAgAABAgQIECBAgAABAgQIECBAgAABAgQIECBAgACBKS5w9U9lUmfuJvXimr0XCJzi/w+wfAIECBAgQIAAAQIECBAgQIAAAQIECBAgQIAAAQIECBAgQIAAAQIECLREQCDwPDdSIPA8AT1OgAABAgQIECBAgAABAgQIECBAgAABAgQIECBAgAABAgQIECBAgAABAlUEBALPk1Eg8DwBPU6AAAECBAgQIECAAAECBAgQIECAAAECBAgQIECAAAECBAgQIECAAAECVQQEAs+TcWQg8HHP//J5dvQ4AQIECBAgQIAAAQIECBAgQIAAAQIECBAgQIAAAQIECBAgQIAAAQIECBA4u8DXPvrkYUUCgWc3O2OFQOB5AnqcAAECBAgQIECAAAECBAgQIECAAAECBAgQIECAAAECBAgQIECAAAECBM5JQCDwnNhO/5BAYGVQ7QgQIECAAAECBAgQIECAAAECBAgQIECAAAECBAgQIECAAAECBAgQIECgSEAgsIipvEggsNxKJQECBAgQIECAAAECBAgQIECAAAECBAgQIECAAAECBAgQIECAAAECBAjUExAIrGfZ6SQQWBlUOwIECBAgQIAAAQIECBAgQIAAAQIECBAgQIAAAQIECBAgQIAAAQIECBAoEhAILGIqLxIILLdSSYAAAQIECBAgQIAAAQIECBAgQIAAAQIECBAgQIAAAQIECBAgQIAAAQL1BAQC61l2OgkEVgbVjgABAgQIECBAgAABAgQIECBAgAABAgQIECBAgAABAgQIECBAgAABAgSKBAQCi5jKiwQCy61UEiBAgAABAgQIECBAgAABAgQIECBAgAABAgQIECBAgAABAgQIECBAgEA9AYHAepadTgKBlUG1I0CAAAECBAgQIECAAAECBAgQIECAAAECBAgQIECAAAECBAgQIECAAIEiAYHAIqbyIoHAciuVBAgQIECAAAECBAgQIECAAAECBAgQIECAAAECBAgQIECAAAECBAgQIFBPQCCwnmWnk0BgZVDtCBAgQIAAAQIECBAgQIAAAQIECBAgQIAAAQIECBAgQIAAAQIECBAgQKBIQCCwiKm8SCCw3EolAQIECBAgQIAAAQIECBAgQIAAAQIECBAgQIAAAQIECBAgQIAAAQIECNQTEAisZ9npJBBYGVQ7AgQIECBAgAABAgQIECBAgAABAgQIECBAgAABAgQIECBAgAABAgQIECgSEAgsYiovEggst1JJgAABAgQIECBAgAABAgQIECBAgAABAgQIECBAgAABAgQIECBAgAABAvUEBALrWXY6CQRWBtWOAAECBAgQIECAAAECBAgQIECAAAECBAgQIECAAAECBAgQIECAAAECBIoEBAKLmMqLBALLrVQSIECAAAECBAgQIECAAAECBAgQIECAAAECBAgQIECAAAECBAgQIECAQD0BgcB6lp1OAoGVQbUjQIAAAQIECBAgQIAAAQIECBAgQIAAAQIECBAgQIAAAQIECBAgQIAAgSIBgcAipvIigcByK5UECBAgQIAAAQIECBAgQIAAAQIECBAgQIAAAQIECBAgQIAAAQIECBAgUE9AILCeZaeTQGBlUO0IECBAgAABAgQIECBAgAABAgQIECBAgAABAgQIECBAgAABAgQIECBAoEhAILCIqbxIILDcSiUBAgQIECBAgAABAgQIECBAgAABAgQIECBAgAABAgQIECBAgAABAgQI1BMQCKxn2ekkEFgZVDsCBAgQIECAAAECBAgQIECAAAECBAgQIECAAAECBAgQIECAAAECBAgQKBIQCCxiKi8SCCy3UkmAAAECBAgQIECAAAECBAgQIECAAAECBAgQIECAAAECBAgQIECAAAEC9QQEAutZdjoJBFYG1Y4AAQIECBAgQIAAAQIECBAgQIAAAQIECBAgQIAAAQIECBAgQIAAAQIEigQEAouYyosEAsutVBIgQIAAAQIECBAgQIAAAQIECBAgQIAAAQIECBAgQIAAAQIECBAgQIBAPQGBwHqWnU4CgZVBtSNAgAABAgQIECBAgAABAgQIECBAgAABAgQIECBAgAABAgQIECBAgACBIgGBwCKm8iKBwHIrlQQIECBAgAABAgQIECBAgAABAgQIECBAgAABAgQIECBAgAABAgQIECBQT0AgsJ5lp5NAYGVQ7QgQIECAAAECBAgQIECAAAECBAgQIECAAAECBAgQIECAAAECBAgQIECgSEAgsIipvEggsNxKJQECBAgQIECAAAECBAgQIECAAAECBAgQIECAAAECBAgQIECAAAECBAjUExAIrGfZ6SQQWBlUOwIECBAgQIAAAQIECBAgQIAAAQIECBAgQIAAAQIECBAgQIAAAQIECBAoEhAILGIqLxIILLdSSYAAAQIECBAgQIAAAQIECBAgQIAAAQIECBAgQIAAAQIECBAgQIAAAQL1BAQC61l2OgkEVgbVjgABAgQIECBAgAABAgQIECBAgAABAgQIECBAgAABAgQIECBAgAABAgSKBAQCi5jKiwQCy61UEiBAgAABAgQIECBAgAABAgQIECBAgAABAgQIECBAgAABAgQIECBAgEA9AYHAepadTgKBlUG1I0CAAAECBAgQIECAAAECBAgQIECAAAECBAgQIECAAAECBAgQIECAAIEiAYHAIqbyIoHAciuVBAgQIECAAAECBAgQIECAAAECBAgQIECAAAECBAgQIECAAAECBAgQIFBPQCCwnmWnk0BgZVDtCBAgQIAAAQIECBAgQIAAAQIECBAgQIAAAQIECBAgQIAAAQIECBAgQKBIQCCwiKm8SCCw3EolAQIECBAgQIAAAQIECBAgQIAAAQIECBAgQIAAAQIECBAgQIAAAQIECNQTEAisZ9npJBBYGVQ7AgQIECBAgAABAgQIECBAgAABAgQIECBAgAABAgQIECBAgAABAgQIECgSEAgsYiovEggst1JJgAABAgQIECBAgAABAgQIECBAgAABAgQIECBAgAABAgQIECBAgAABAvUEBALrWXY6CQRWBtWOAAECBAgQIECAAAECBAgQIECAAAECBAgQIECAAAECBAgQIECAAAECBIoEBAKLmMqLBALLrVQSIECAAAECBAgQIECAAAECBAgQIECAAAECBAgQIECAAAECBAgQIECAQD0BgcB6lp1OAoGVQbUjQIAAAQIECBAgQIAAAQIECBAgQIAAAQIECBAgQIAAAQIECBAgQIAAgSIBgcAipvIigcByK5UECBAgQIAAAQIECBAgQIAAAQIECBAgQIAAAQIECBAgQIAAAQIECBAgUE9AILCeZaeTQGBlUO0IECBAgAABAgQIECBAgAABAgQIECBAgAABAgQIECBAgAABAgQIECBAoEhAILCIqbxIILDcSiUBAgQIECBAgAABAgQIECBAgAABAgQIECBAgAABAgQIECBAgAABAgQI1BMQCKxn2ekkEFgZVDsCBAgQIECAAAECBAgQIECAAAECBAgQIECAAAECBAgQIECAAAECBAgQKBIQCCxiKi8SCCy3UkmAAAECBAgQIECAAAECBAgQIECAAAECBAgQIECAAAECBAgQIECAAAEC9QQEAutZdjoJBFYG1Y4AAQIECBAgQIAAAQIECBAgQIAAAQIECBAgQIAAAQIECBAgQIAAAQIEigQEAouYyosEAsutVBIgQIAAAQIECBAgQIAAAQIECBAgQIAAAQIECBAgQIAAAQIECBAgQIBAPQGBwHqWnU4CgZVBtSNAgAABAgQIECBAgAABAgQIECBAgAABAgQIECBAgAABAgQIECBAgACBIgGBwCKm8iKBwHIrlQQIECBAgAABAgQIECBAgAABAgQIECBAgAABAgQIECBAgAABAgQIECBQT0AgsJ5lp5NAYGVQ7QgQIECAAAECBAgQIECAAAECBAgQIECAAAECBAgQIECAAAECBAgQIECgSEAgsIipvEggsNxKJQECBAgQIECAAAECBAgQIECAAAECBAgQIECAAAECBAgQIECAAAECBAjUExAIrGfZ6SQQWBlUOwIECBAgQIAAAQIECBAgQIAAAQIECBAgQIAAAQIECBAgQIAAAQIECBAoEhAILGIqLxIILLdSSYAAAQIECBAgQIAAAQIECBAgQIAAAQIECBAgQIAAAQIECBAgQIAAAQL1BAQC61l2OgkEVgbVjgABAgQIECBAgAABAgQIECBAgAABAgQIECBAgAABAgQIECBAgAABAgSKBAQCi5jKiwQCy61UEiBAgAABAgQIECBAgAABAgQIECBAgAABAgQIECBAgAABAgQIECBAgEA9AYHAepadTgKBlUG1I0CAAAECBAgQIECAAAECBAgQIECAAAECBAgQIECAAAECBAgQIECAAIEiAYHAIqbyIoHAciuVBAgQIECAAAECBAgQIECAAAECBAgQIECAAAECBAgQIECAAAECBAgQIFBPQCCwnmWnk0BgZVDtCBAgQIAAAQIECBAgQIAAAQIECBAgQIAAAQIECBAgQIAAAQIECBAgQKBIQCCwiKm8SCCw3EolAQIECBAgQIAAAQIECBAgQIAAAQIECBAgQIAAAQIECBAgQIAAAQIECNQTEAisZ9npJBBYGVQ7AgQIECBAgAABAgQIECBAgAABAgQIECBAgAABAgQIECBAgAABAgQIECgSEAgsYiovEggst1JJgAABAgQIECBAgAABAgQIECBAgAABAgQIECBAgAABAgQIECBAgAABAvUEBALrWXY6CQRWBtWOAAECBAgQIECAAAECBAgQIECAAAECBAgQIECAAAECBAgQIECAAAECBIoEBAKLmMqLBALLrVQSIECAAAECBAgQIECAAAECBAgQIECAAAECBAgQIECAAAECBAgQIECAQD0BgcB6lp1OAoGVQbUjQIAAAQIECBAgQIAAAQIECBAgQIAAAQIECBAgQIAAAQIECBAgQIAAgSIBgcAipvIigcByK5UECBAgQIAAAQIECBAgQIAAAQIECBAgQIAAAQIECBAgQIAAAQIECBAgUE9AILCeZaeTQGBlUO0IECBAgAABAgQIECBAgAABAgQIECBAgAABAgQIECBAgAABAgQIECBAoEhAILCIqbxIILDcSiUBAgQIECBAgAABAgQIECBAgAABAgQIECBAgAABAgQIECBAgAABAgQI1BMQCKxn2ekkEFgZVDsCBAgQIECAAAECBAgQIECAAAECBAgQIECAAAECBAgQIECAAAECBAgQKBIQCCxiKi8SCCy3UkmAAAECBAgQIECAAAECBAgQIECAAAECBAgQIECAAAECBAgQIECAAAEC9QQEAutZdjoJBFYG1Y4AAQIECBAgQIAAAQIECBAgQIAAAQIECBAgQIAAAQIECBAgQIAAAQIEigQEAouYyosEAsutVBIgQIAAAQIECBAgQIAAAQIECBAgQIAAAQIECBAgQIAAAQIECBAgQIBAPQGBwHqWnU4CgZVBtSNAgAABAgQIECBAgAABAgQIECBAgAABAgQIECBAgAABAgQIECBAgACBIgGBwCKm8iKBwHIrlQQIECBAgAABAgQIECBAgAABAgQIECBAgAABAgQIECBAgAABAgQIECBQT0AgsJ5lp5NAYGVQ7QgQIECAAAECBAgQIECAAAECBAgQIECAAAECBAgQIECAAAECBAgQIECgSEAgsIipvEggsNxKJQECBAgQIECAAAECBAgQIECAAAECBAgQIECAAAECBAgQIECAAAECBAjUExAIrGfZ6SQQWBlUOwIECBAgQIAAAQIECBAgQIAAAQIECBAgQIAAAQIECBAgQIAAAQIECBAoEhAILGIqLxIILLdSSYAAAQIECBAgQIAAAQIECBAgQIAAAQIECBAgQIAAAQIECBAgQIAAAQL1BAQC61l2OgkEVgbVjgABAgQIECBAgAABAgQIECBAgAABAgQIECBAgAABAgQIECBAgAABAgSKBAQCi5jKiwQCy61UEiBAgAABAgQIECBAgAABAgQIECBAgAABAgQIECBAgAABAgQIECBAgEA9AYHAepadTgKBlUG1I0CAAAECBAgQIECAAAECBAgQIECAAAECBAgQIECAAAECBAgQIECAAIEiAYHAIqbyIoHAciuVBAgQIECAAAECBAgQIECAAAECBAgQIECAAAECBAgQIECAAAECBAgQIFBPQCCwnmWnk0BgZVDtCBAgQIAAAQIECBAgQIAAAQIECBAgQIAAAQIECBAgQIAAAQIECBAgQKBIQCCwiKm8SCCw3EolAQIECBAgQIAAAQIECBAgQIAAAQIECBAgQIAAAQIECBAgQIAAAQIECNQTEAisZ9npJBBYGVQ7AgQIECBAgAABAgQIECBAgAABAgQIECBAgAABAgQIECBAgAABAgQIECgSEAgsYiovEggst1JJgAABAgQIECBAgAABAgQIECBAgAABAgQIECBAgAABAgQIECBAgAABAvUEBALrWXY6CQRWBtWOAAECBAgQIECAAAECBAgQIECAAAECBAgQIECAAAECBAgQIECAAAECBIoEBAKLmMqLBALLrVQSIECAAAECBAgQIECAAAECBAgQIECAAAECBAgQIECAAAECBAgQIECAQD0BgcB6lp1OAoGVQbUjQIAAAQIECBAgQIAAAQIECBAgQIAAAQIECBAgQIAAAQIECBAgQIAAgSIBgcAipvIigcByK5UECBAgQIAAAQIECBAgQIAAAQIECBAgQIAAAQIECBAgQIAAAQIECBAgUE9AILCeZaeTQGBlUO0IECBAgAABAgQIECBAgAABAgQIECBAgAABAgQIECBAgAABAgQIECBAoEhAILCIqbxIILDcSiUBAgQIECBAgAABAgQIECBAgAABAgQIECBAgAABAgQIECBAgAABAgQI1BMQCKxn2ekkEFgZVDsCBAgQIECAAAECBAgQIECAAAECBAgQIECAAAECBAgQIECAAAECBAgQKBIQCCxiKi8SCCy3UkmAAAECBAgQIECAAAECBAgQIECAAAECBAgQIECAAAECBAgQIECAAAEC9QQEAutZdjoJBFYG1Y4AAQIECBAgQIAAAQIECBAgQIAAAQIECBAgQIAAAQIECBAgQIAAAQIEigQEAouYyosEAsutVBIgQIAAAQIECBAgQIAAAQIECBAgQIAAAQIECBAgQIAAAQIECBAgQIBAPQGBwHqWnU4CgZVBtSNAgAABAgQIECBAgAABAgQIECBAgAABAgQIECBAgAABAgQIECBAgACBIgGBwCKm8iKBwHIrlQQIECBAgAABAgQIECBAgAABAgQIECBAgAABAgQIECBAgAABAgQIECBQT0AgsJ5lp5NAYGVQ7QgQIECAAAECBAgQIECAAAECBAgQIECAAAECBAgQIECAAAECBAgQIECgSEAgsIipvEggsNxKJQECBAgQIECAAAECBAgQIECAAAECBAgQIECAAAECBAgQIECAAAECBAjUExAIrGfZ6SQQWBlUOwIECBAgQIAAAQIECBAgQIAAAQIECBAgQIAAAQIECBAgQIAAAQIECBAoEhAILGIqLxIILLdSSYAAAQIECBAgQIAAAQIECBAgQIAAAQIECBAgQIAAAQIECBAgQIAAAQL1BAQC61l2OgkEVgbVjgABAgQIECBAgAABAgQIECBAgAABAgQIECBAgAABAgQIECBAgAABAgSKBAQCi5jKiwQCy61UEiBAgAABAgQIECBAgAABAgQIECBAgAABAgQIECBAgAABAgQIECBAgEA9AYHAepadTgKBlUG1I0CAAAECBAgQIECAAAECBAgQIECAAAECBAgQIECAAAECBAgQIECAAIEiAYHAIqbyIoHAciuVBAgQIECAAAECBAgQIECAAAECBAgQIECAAAECBAgQIECAAAECBAgQIFBPQCCwnmWnk0BgZVDtCBAgQIAAAQIECBAgQIAAAQIECBAgQIAAAQIECBAgQIAAAQIECBAgQKBIQCCwiKm8SCCw3EolAQIECBAgQIAAAQIECBAgQIAAAQIECBAgQIAAAQIECBAgQIAAAQIECNQTEAisZ9npJBBYGVQ7AgQIECBAgAABAgQIECBAgAABAgQIECBAgAABAgQIECBAgAABAgQIECgSEAgsYiovEggst1JJgAABAgQIECBAgAABAgQIECBAgAABAgQIECBAgAABAgQIECBAgAABAvUEBALrWXY6CQRWBtWOAAECBAgQIECAAAECBAgQIECAAAECBAgQIECAAAECBAgQIECAAAECBIoEBAKLmMqLBALLrVQSIECAAAECBAgQIECAAAECBAgQIECAAAECBAgQIECAAAECBAgQIECAQD0BgcB6lp1OAoGVQbUjQIAAAQIECBAgQIAAAQIECBAgQIAAAQIECBAgQIAAAQIECBAgQIAAgSIBgcAipvIigcByK5UECBAgQIAAAQIECBAgQIAAAQIECBAgQIAAAQIECBAgQIAAAQIECBAgUE9AILCeZaeTQGBlUO0IECBAgAABAgQIECBAgAABAgQIECBAgAABAgQIECBAgAABAgQIECBAoEhAILCIqbxIILDcSiUBAgQIECBAgAABAgQIECBAgAABAgQIECBAgAABAgQIECBAgAABAgQI1BMQCKxn2ekkEFgZVDsCLRA43n8ofcf2pO/YvvT3H8jxvoM5fvzhHD9+OCdPHM2JE305dbI/p06dyKlTJ1swsREIECBAgAABAgQIECBAgAABAgQIECBAgAABAgQIECDwTYFp06Zn2rQZmTa9JzNm9Gb6jNmZOXNuZs68KDN756enZ0F6Zy1K76wlmdkzDx0BAgQInIeAQOB54I32qEBgZVDtCEwxgb5je3Pk8NYcPbw9R4/szLEju3LixNEpNoXlEiBAgAABAgQIECBAgAABAgQIECBAgAABAgQIECBAYGIEZsyYnVlzlmX2nOWZPXdl5sxdnd5ZiydmMd5KgACBKSggEFh50wQCK4NqR2CSC/T3HcjDBzfm8KEHcvjQ5vT3H5zkK7Y8AgQIECBAgAABAgQIECBAgAABAgQIECBAgAABAgQITC2Bnp75mTvv0sydd1kumr8uPb0LptYAVkuAAIELKCAQWBlbILAyqHYEJqFAc/Lfof335OCBezsnAfoRIECAAAECBAgQIECAAAECBAgQIECAAAECBAgQIECAwIUTaE4OnL/gMZm38MrOSYJ+BAgQIPBNAYHAyl+DQGBlUO0ITBKB5iTAA3vvyoF9X8vRIzvGtKrpM3oza+7S9M5enJ7ZCzNz1vz09M7LjJ65mTFzTqbPnJXp03sybfqMTJs2fUy9FRMgQIAAAQIECBAgQIAAAQIECBAgQIAAAQIECBAgQGCyC5w6dTKnTp7IyZP9OXn8WE4cP5IT/YfT33cox48dTP/R/ek7ujfHDu/OyRN9Yxpn9pwVWbDocVmw+GonB45JTjEBAm0VEAisvLMCgZVBtSMwwQIH92/I/j3/koP77ylaSRPsm7PgksyZvyqz563M7IuWd0KAfgQIECBAgAABAgQIECBAgAABAgQIECBAgAABAgQIECBwdoEmHHj04Z05emh7jhzcliMHHuwECUt+8xdemYVLvjXzF64vKVdDgACBVgoIBFbeVoHAyqDaEZgIgVOnsuehf86+3V/NsaO7z7qCuQvW5KLF63LRwrWdMKAfAQIECBAgQIAAAQIECBAgQIAAAQIECBAgQIAAAQIECNQTaEKBD+/flIf3bszhA1vO2njW7KVZtPSJWXLxtyXTpp21XgEBAgTaJCAQWHk3BQIrg2pH4AIKNP9VyZ5dX86eXbfmxPHDZ3zzvCWPyfylV2bekvWZ2TP3Aq7SqwgQIECAAAECBAgQIECAAAECBAgQIECAAAECBAgQINC9Asf7D+fQng05uPueHNpz7xkhZsycmyXLrsuSZU9Oc9ubHwECBLpBQCCw8i4LBFYG1Y7ABRLYveOW7N55S06cOHraNzbXAC9Ydk0WLLtaCPAC7YvXECBAgAABAgQIECBAgAABAgQIECBAgAABAgQIECBA4HQCTTjwwK67cmDXnZ3rhU/3mzFjdpYuvz5LV1wPkwABAq0XEAisvMUCgZVBtSMwzgL7dt+eh3Z8If19+0/7pkUrvjWLVlzrOuBx3gvtCRAgQIAAAQIECBAgQIAAAQIECBAgQIAAAQIECBAgcK4CzbXC+3bcnn07/uW0LXp6F+biFU/LoqXXnutrPEeAAIFJLyAQWHmLBAIrg2pHYJwEDh/akl3bP5vDhzaP+obpM3qzZPV1WbzqSZnZO2+cVqEtAQIECBAgQIAAAQIECBAgQIAAAQIECBAgQIAAAQIECNQUON53KHu3fSV7tt6akyf6Rm09d96lWbbyWZk7b03NV+tFgACBSSEgEFh5GwQCK4NqR6CywKlTJ7Jz62eyZ9eto3ZugoBL1zw1S1Y/JdNn9FR+u3YECBAgQIAAAQIECBAgQIAAAQIECBAgQIAAAQIECBAgcCEETp7oz56tX8ruLV88bTBwybLrsnz1d2batBkXYkneQYAAgQsiIBBYmVkgsDKodgQqChzcvyE7t34qfcf2jdp16Zrrc/Gab8/0mbMqvlUrAgQIECBAgAABAgQIECBAgAABAgQIECBAgAABAgQIEJgogZPHj+WhLf+U3VtuGXUJvbMWZfnq7878hesnaoneS4AAgaoCAoFVOROBwMqg2hGoJLDjwU+e9lTAhcuuycWXPSO9cxZXeps2BAgQIECAAAECBAgQIECAAAECBAgQIECAAAECBAgQIDCZBPqO7M1DD9yc/bvuHHVZzWlwH6KeAAAgAElEQVSBKy559mRasrUQIEDgnAQEAs+J7fQPCQRWBtWOwHkKHD28Pdu2fCLN/478zZp7cZav+47MW+K/9DhPZo8TIECAAAECBAgQIECAAAECBAgQIECAAAECBAgQIEBgSggc2rMhOzf+Y44dfuhR6509d2VWrXlOmv/1I0CAwFQVEAisvHMCgZVBtSNwHgL7dt+ebZs/NmqH5nrg5etuOI/uHiVAgAABAgQIECBAgAABAgQIECBAgAABAgQIECBAgACBqSqwc+NNp71GeNWlz8uipddO1dGsmwCBLhcQCKz8AQgEVgbVjsA5CuzY+uns2fmlRz3dnAq44opn56JFa8+xs8cIECBAgAABAgQIECBAgAABAgQIECBAgAABAgQIECBAoA0CD+/blB33fXLU0wKXLH9KVqz+rjaMaQYCBLpMQCCw8oYLBFYG1Y7AGAVOnuzP1k0fycH99zzqyUUrn5CVj/meTJs2fYxdlRMgQIAAAQIECBAgQIAAAQIECBAgQIAAAQIECBAgQIBAGwVOnTqZ7ff+v+zbftujxpu/8MqsXvuCTJ/e08bRzUSAQEsFBAIrb6xAYGVQ7QiMQaC/b1+2bPzbHD28/VFPrVz/nCxe+cQxdFNKgAABAgQIECBAgAABAgQIECBAgAABAgQIECBAgAABAt0isHf7V7N9wyceNe7suSuzZt0PpKd3UbdQmJMAgSkuIBBYeQMFAiuDakegUKAJAW7Z+Dfp79s/7Ine2Yuz+rHflzkLLinspIwAAQIECBAgQIAAAQIECBAgQIAAAQIECBAgQIAAAQIEulHgyIEHs/Xrf5++o3uHjd/TuzBr1r0wTTjQjwABApNdQCCw8g4JBFYG1Y5AgcDhQ1uy5f4P5cSJo8OqL1q0LquvekFm9swt6KKEAAECBAgQIECAAAECBAgQIECAAAECBAgQIECAAAECBLpd4Hj/4Wy9+yN5eN/GYRQzZszOmstfnLnz1nQ7kfkJEJjkAgKBlTdIILAyqHYEziJw+NAD2XzfX+fkyf5hlQuXPz6rH/t8fgQIECBAgAABAgQIECBAgAABAgQIECBAgAABAgQIECBAYMwCW7/+0ezfecew56ZP78mlV7wkc+ddNuZ+HiBAgMCFEhAIrCwtEFgZVDsCZxBoTgbcfN9fPioMuGT1k7Piiu9mR4AAAQIECBAgQIAAAQIECBAgQIAAAQIECBAgQIAAAQIEzllgx32fyp6tXx72/DdCgT/kpMBzVvUgAQLjLSAQWFlYILAyqHYETiNw9PD2PHDvXzzqmuCLL31alq19FjcCBAgQIECAAAECBAgQIECAAAECBAgQIECAAAECBAgQIHDeArs2fTYPbf7CsD7N9cGXPealmT135Xn314AAAQK1BQQCK4sKBFYG1Y7AKAL9ffuyacMH09+3f9jfXnzZM7LssmcwI0CAAAECBAgQIECAAAECBAgQIECAAAECBAgQIECAAAEC1QR2PXBzHnrg5mH9enoXZu36l6Wnd1G192hEgACBGgICgTUUh/QQCKwMqh2BEQInT/Zn04Y/T3NC4NCfkwF9KgQIECBAgAABAgQIECBAgAABAgQIECBAgAABAgQIECAwXgKjnRTYnBC4dv3L01wj7EeAAIHJIiAQWHknBAIrg2pHYITAlvs/nIP77xn2p0tWPzkrrvhuVgQIECBAgAABAgQIECBAgAABAgQIECBAgAABAgQIECBAYNwEdtz3qezZ+uVh/ecvvDJrLn/RuL1TYwIECIxVQCBwrGJnqRcIrAyqHYEhAju2fjp7dn5pmMnC5Y/P6sc+nxMBAgQIECBAgAABAgQIECBAgAABAgQIECBAgAABAgQIEBh3ga1f/2j277xj2HuWLH9KVqz+rnF/txcQIECgREAgsERpDDUCgWPAUkpgDAL7dt+ebZs/NuyJixaty2Xf8tIxdFFKgAABAgQIECBAgAABAgQIECBAgAABAgQIECBAgAABAgTOT+CBf/2LPLxv47Amqy59XhYtvfb8GnuaAAECFQQEAisgDm0hEFgZVDsCSY4e3p77v/6+YRa9sxdn7RNemZk9cxkRIECAAAECBAgQIECAAAECBAgQIECAAAECBAgQIECAAIELJnC8/3A23XZj+o7uHfbOyx/76syeu/KCrcOLCBAgMJqAQGDl70IgsDKodgSSThiwCQUO/a279pWZs+ASPgQIECBAgAABAgQIECBAgAABAgQIECBAgAABAgQIECBA4IILHDnwYDbefuOw9zZhwCYU6EeAAIGJFBAIrKwvEFgZVLuuF9jx4CezZ9etwxxWrn9OFq98YtfbACBAgAABAgQIECBAgAABAgQIECBAgAABAgQIECBAgACBiRPYu/2r2b7hE8MWsGTZdVlxybMnblHeTIBA1wsIBFb+BAQCK4Nq19UCB/dvyJb7PzTMYNHKJ2TV+ud2tYvhCRAgQIAAAQIECBAgQIAAAQIECBAgQIAAAQIECBAgQGByCGzb8PHs237bsMWsufzFmb9w/eRYoFUQINB1AgKBlbdcILAyqHZdK3Dq1Inc97X3pu/YvkGDWXMvzuVPek2mTZvetS4GJ0CAAAECBAgQIECAAAECBAgQIECAAAECBAgQIECAAIHJI3Dq1Mnc/5U/ybHDDw0uqnfWolzxuJ/ItGkzJs9CrYQAga4REAisvNUCgZVBtetagdGuCr7sW16Wixat7VoTgxMgQIAAAQIECBAgQIAAAQIECBAgQIAAAQIECBAgQIDA5BN4eN+mPPCvHxy2MFcHT759siIC3SIgEFh5pwUCK4Nq15UChw9tyaYNHxg2+9I112f5uhu60sPQBAgQIECAAAECBAgQIECAAAECBAgQIECAAAECBAgQIDC5BXZuvCm7t9wybJFr178ic+etmdwLtzoCBFonIBBYeUsFAiuDateVAps2/HkOH9o8OHtzVfAV3/bjXWlhaAIECBAgQIAAAQIECBAgQIAAAQIECBAgQIAAAQIECBCYGgL3/fMfDbs6eO68S7N2/cunxuKtkgCB1ggIBFbeSoHAyqDadZ3Avt23Z9vmjw2b+9JrXpx5S9Z3nYWBCRAgQIAAAQIECBAgQIAAAQIECBAgQIAAAQIECBAgQGDqCBzasyGb7/zQsAWvuvR5WbT02qkzhJUSIDDlBQQCK2+hQGBlUO26TmDDne9Kf9/+wbkXLrsmq696Qdc5GJgAAQIECBAgQIAAAQIECBAgQIAAAQIECBAgQIAAAQIEpp7A1rs/kv277hxceE/vwqy/5rVTbxArJkBgygoIBFbeOoHAyqDadZXA7h23ZOe2m4bN/Jjrfiq9cxZ3lYNhCRAgQIAAAQIECBAgQIAAAQIECBAgQIAAAQIECBAgQGBqCvQd2Zt7b333sMUvX3VDlq64fmoOZNUECEw5AYHAylsmEFgZVLuuETh5sj8b7viDnDhxdHDmpWuuz/J1N3SNgUEJECBAgAABAgQIECBAgAABAgQIECBAgAABAgQIECBAYOoL7Nx4U3ZvuWVwkBkzZmf9438206f3TP3hTECAwKQXEAisvEUCgZVBtesagYd2fCG7tn12cN7pM3pz5VN+NtNnzuoaA4MSIECAAAECBAgQIECAAAECBAgQIECAAAECBAgQIECAwNQXOHn8WO750h/k5Im+wWGWrXpWLl7xtKk/nAkIEJj0AgKBlbdIILAyqHbdIXDqVL5+x+/nxPHD3/zH0Npn5uJLn94d85uSAAECBAgQIECAAAECBAgQIECAAAECBAgQIECAAAECBFol8NDmz2fXps8NzjRj5tw89vGvT6ZNa9WchiFAYPIJCARW3hOBwMqg2nWFwJ5dt2bHg58cnLVzOuBTX5/pMxyX3BUfgCEJECBAgAABAgQIECBAgAABAgQIECBAgAABAgQIECDQMoGTJ/pzzxd/f9gpgSsueXaWLLuuZZMahwCBySYgEFh5RwQCK4Nq1xUC933tvTl2dPfgrBdf+rQsW/usrpjdkAQIECBAgAABAgQIECBAgAABAgQIECBAgAABAgQIECDQToFdmz6bhzZ/YXC4WbOX5orH/UQ7hzUVAQKTRkAgsPJWCARWBtWu9QIH92/Ilvs/NGzOK5/6uszsndf62Q1IgAABAgQIECBAgAABAgQIECBAgAABAgQIECBAgAABAu0VON53KPd88R3DBlxz+Yszf+H69g5tMgIEJlxAILDyFggEVgbVrvUCW+7/cA7uv2dwzkUrvjWrrvze1s9tQAIECBAgQIAAAQIECBAgQIAAAQIECBAgQIAAAQIECBBov8C2e/5v9u34l8FB5y+8Mmsuf1H7BzchAQITJiAQWJleILAyqHatFujvO5ANd75z2Izrrn1l5iy4pNVzG44AAQIECBAgQIAAAQIECBAgQIAAAQIECBAgQIAAAQIEukPgyIEHs/H2G4cNu/6an0lP74LuADAlAQIXXEAgsDK5QGBlUO1aLbB7xy3Zue2mwRnnzF+VdU94VatnNhwBAgQIECBAgAABAgQIECBAgAABAgQIECBAgAABAgQIdJfAxtvenyMHtw0OvXzVDVm64vruQjAtAQIXTEAgsDK1QGBlUO1aLXD/3X+ao0d2DM644opnZ8nq61o9s+EIECBAgAABAgQIECBAgAABAgQIECBAgAABAgQIECBAoLsE9my9NTvu++Tg0LPnrMjlV/1odyGYlgCBCyYgEFiZWiCwMqh2rRU4emRn7r/7T4bNd+X1b8jMnrmtndlgBAgQIECAAAECBAgQIECAAAECBAgQIECAAAECBAgQINB9Asf7D+eeW35v2OCXX/WazJ6zvPswTEyAwLgLCARWJhYIrAyqXWsFHtp+c3Ztv3lwvnlLHpNLr3lJa+c1GAECBAgQIECAAAECBAgQIECAAAECBAgQIECAAAECBAh0r8DmO/86h/bcOwiwbOUzcvHKZ3QviMkJEBg3AYHAyrQCgZVBtWutwP1ff1+OHt4+ON+qK5+XRSuube28BiNAgAABAgQIECBAgAABAgQIECBAgAABAgQIECBAgACB7hXYt+P2bLvnY4MAs+euzOWPfXX3gpicAIFxExAIrEwrEFgZVLtWCvT3HciGO985bDbXBbdyqw1FgAABAgQIECBAgAABAgQIECBAgAABAgQIECBAgAABAklGuzZ4/TU/k57eBXwIECBQVUAgsCpnIhBYGVS7Vgrs2317tm3+5n/5MHfBmqy99hWtnNVQBAgQIECAAAECBAgQIECAAAECBAgQIECAAAECBAgQIECgEdh0+wdy+MCWQYxVlz4vi5a6Sc/XQYBAXQGBwLqeAoGVPbVrp8DWTR/J/r13Dg63bO0zc/GlT2/nsKYiQIAAAQIECBAgQIAAAQIECBAgQIAAAQIECBAgQIAAAQJJHtr8+eza9LlBi4WLr8nqtS9gQ4AAgaoCAoFVOZ0QWJlTu5YKbLjjD9Lff3BwunXXvjJzFlzS0mmNRYAAAQIECBAgQIAAAQIECBAgQIAAAQIECBAgQIAAAQIEkiMHHszG228cpOjpmZ/1j/9ZNAQIEKgqIBBYlVMgsDKndi0U6Du2N/fe9e7ByaZP78lVT39jCyc1EgECBAgQIECAAAECBAgQIECAAAECBAgQIECAAAECBAgQGC5w9+ffnpMn+wf/8DFX/1R6Zy3GRIAAgWoCAoHVKL/R6K5359TQlo97/pf/P3t3Hi9HUe8NuFhkE9lRwAuIgsquguCuCKKgrEYJQlhDgrITTEJCyE1CQogkYQsQwr5G2UVEuCwiuKCAF0URQQG5AoIssoMs76fm9YR4nHO6qqfnnKTn6X/uxVRXdz3V09Pn09/5VcVH0B2B+VvgH0//Ljzy0NVzBvH2Zd4TVlvv6/P3oJw9AQIECBAgQIAAAQIECBAgQIAAAQIECBAgQIAAAQIECBBIEPjL3d8LLzzz4JyWq6z+5bD0susm7KkJAQIE0gQEAtOcklsJBCZTadihAn/76w3hqSfumDP6FVb9eFhx9U93qIZhEyBAgAABAgQIECBAgAABAgQIECBAgAABAgQIECBAgEAnCTzx0C3h7w//fM6Ql1txo/Cud2/eSQTGSoBAmwUEAisGFgisGFR3tRN46P6LwovPPzxnXP+19g7hHcuvVbtxGhABAgQIECBAgAABAgQIECBAgAABAgQIECBAgAABAgQIEOgu8NyT94X/u+fyOf/zEkuuGlZfc2dQBAgQqExAILAyyv/fkUBgxaC6q53AH397Qnj99ZfnjGvNjYeGty22dO3GaUAECBAgQIAAAQIECBAgQIAAAQIECBAgQIAAAQIECBAgQKC7wD9f/ke4//aZc/7nhRZaLLx//QNBESBAoDIBgcDKKP9/RwKBFYPqrlYCr/3z+XDf706eM6YFF1okfODjB9dqjAZDgAABAgQIECBAgAABAgQIECBAgAABAgQIECBAgAABAgR6E7j358eFN15/dU6Ttdb9Vlj4bUtCI0CAQCUCAoGVML7ViUBgxaC6q5XAi8//JTx0/+w5Y1r8HSuH92w4qFZjNBgCBAgQIECAAAECBAgQIECAAAECBAgQIECAAAECBAgQINCbwIN3nRdeeu7ROU1WX3NgWGLJ1aARIECgEgGBwEoY3+pEILBiUN3VSuCZJ38THn34R3PGtPSK64RVPvCVWo3RYAgQIECAAAECBAgQIECAAAECBAgQIECAAAECBAgQIECAQG8Cj9z7g/CPJ34/p8nKq34pLLP8BtAIECBQiYBAYCWMb3UiEFgxqO5qJfDEY7eGvz/2szljWmHVj4cVV/90rcZoMAQIECBAgAABAgQIECBAgAABAgQIECBAgAABAgQIECBAoDeBJx66Jfz94Z/PabLCSp8IK670KWgECBCoREAgsBLGtzoRCKwYVHe1Enj0L9eEZ5767ZwxrbTmlmHZlT5UqzEaDAECBAgQIECAAAECBAgQIECAAAECBAgQIECAAAECBAgQ6E3g6cf+Nzx2/3Vzmiyz3Pph5dW2gkaAAIFKBAQCK2F8qxOBwIpBdVcrgYf/fEl4/tk/zxnTquvsGJZcbs1ajdFgCBAgQIAAAQIECBAgQIAAAQIECBAgQIAAAQIECBAgQIBAbwLPP3V/ePj3l81psuRS7w2rvncANAIECFQiIBBYCeNbnQgEVgyqu1oJPPDHc8PLLz42Z0zv2XDXsPg7VqnVGA2GAAECBAgQIECAAAECBAgQIECAAAECBAgQIECAAAECBAj0JvDSc4+EB+86f06TxZZYKazx/t2gESBAoBIBgcBKGN/qRCCwYlDd1UrgT/ecFl595Zk5Y3rfRvuERRZftlZjNBgCBAgQIECAAAECBAgQIECAAAECBAgQIECAAAECBAgQINCbwKsvPR3+dMesOU0WWXSZ8L61h0AjQIBAJQICgZUwvtWJQGDFoLqrlcAf7z4pvP7ai3PGtNam+4eF37ZErcZoMAQIECBAgAABAgQIECBAgAABAgQIECBAgAABAgQIECBAoDeB1/75YrjvtpPmNFlo4SXC+9fbHxoBAgQqERAIrITxrU4EAisG1V2tBO79zfTwxhv/nDOmD3z8kLDgQm+r1RgNhgABAgQIECBAgAABAgQIECBAgAABAgQIECBAgAABAgQI9Cbwxuv/DPf+fPqcJgsu+LbwgQ0OgUaAAIFKBAQCK2F8qxOBwIpBdVcrgT/cdWx488035ozpg588LCywwIK1GqPBECBAgAABAgQIECBAgAABAgQIECBAgAABAgQIECBAgACB3gTie/M//PTYOU3ie/MPbngYNAIECFQiIBBYCeNbnQgEVgyqu1oJ3PO/U/5tPGt/anitxmcwBAgQIECAAAECBAgQIECAAAECBAgQIECAAAECBAgQIEAgReCeW7u9P/+Q9+cpbtoQIFAsIBBYbJTVQiAwi0vjDhMQCOywCTdcAgQIECBAgAABAgQIECBAgAABAgQIECBAgAABAgQIEGgqIBDow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mOyivYAACAASURBVA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gQIECBAgAABAgQIECBAgAABAgQIEGguIBDoyiBAoF0CAoEVywoEVgyqu1oJCATWajoNhgABAgQIECBAgAABAgQIECBAgAABAgQIECBAgAABAgRKCggEloSzGwEChQICgYVEeQ0EAvO8tO4sAYHAzppvoyVAgAABAgQIECBAgAABAgQIECBAgAABAgQIECBAgACB5gICga4MAgTaJSAQWLGsQGDFoLqrlYBAYK2m02AIECBAgAABAgQIECBAgAABAgQIECBAgAABAgQIECBAoKSAQGBJOLsRIFAoIBBYSJTXQCAwz0vrzhIQCOys+TZaAgQIECBAgAABAnUWuOfeB8Ke3xwXbrv97l6HucM2m4UzZowJyy6zVJ05jI0AAQIECMxXAm+++Wa46JJrw74HTQrPPf9ir+f+jiWXCEcMHxwO+ubAsOiii8xX43SyBAgQIECAAAEC87aAQOC8PT/OjsD8LCAQWPHsCQRWDKq7WgkIBNZqOg2GAAECBAgQIECAQMcLXHn1zWHQPmN6DRLEEMHlFx4bNv/cJh3vBYAAAQIECMwrAjHYv/Neo8Ndv/1jr6cUv8enTx4Wdv/GV8LCCy80r5y+8yBAgAABAgQIEKiJgEBgTSbSMAjMgwICgRVPikBgxaC6q5WAQGCtptNgCBAgQIAAAQIECHS8wGuvvR4mTzs7jDnqlF4tDtx3YJgy4UBVhTr+igFAgAABAvOCwNPPPBuGHjQpXHz59b2eznLLLhVOPHZ4GPjVLcOCCy44L5y6cyBAgAABAgQIEKiZgEBgzSbUcAjMQwICgRVPhkBgxaC6q5WAQGCtptNgCBAgQIAAAQIECBAIIfzt8afC0IMmhlgtsKdt5ZVWCFdcNDVsstG6zAgQIECAAIF+FHj99TfCtJPOD8PHnNDrWay+6srhlOMOD1/a4uNhgQUW6MczdmgCBAgQIECAAIE6CwgE1nl2jY1A/woIBFbsLxBYMajuaiUgEFir6TQYAgQIECBAgAABAgT+JXDzrXeG3YeODQ89/GiPJmNGDA5jRw4JCy2kwpALhwABAgQI9JdAynf2huu/P5wyfWT4+CYb9NdpOi4BAgQIECBAgECHCAgEdshEGyaBfhAQCKwYXSCwYlDd1UpAILBW02kwBAgQIECAAAECBAj8S+DNN98MJ5w6Oxw8YmqPJptuvF646KxJYY3VV+FGgAABAgQI9IPAY397Mgzef0K4+tpbe/2+njFtRNjoQ2v3wxk6JAECBAgQIECAQKcJCAR22owbL4G+ExAIrNhaILBiUN3VSkAgsFbTaTAECBAgQIAAAQIECMwl8MKLL4VDRk4Ls86+vEeX008aE/bebTtuBAgQIECAQB8LvPba62HspJlh0rFn9njkLT//sXDS1OFhrfet1sdn53AECBAgQIAAAQKdKiAQ2Kkzb9wE2i8gEFixsUBgxaC6q5WAQGCtptNgCBAgQIAAAQIECBDoJnDPvQ+EPb85Ltx2+91NbXbYZrNwxowxYdlllmJHgAABAgQI9KHA7EuuC0MOPCo89/yLTY+63Zc/G2ZMHRHevco7+/CsHIoAAQIECBAgQKDTBQQCO/0KMH4C7RMQCKzYViCwYlDd1UpAILBW02kwBAgQIECAAAECBAg0EegtcPCOJZcI582aEGLowEaAAAECBAj0jUBRYH/QwK3D1EmHhBVXWLZvTshRCBAgQIAAAQIECPxLQCDQpUCAQLsEBAIrlhUIrBhUd7USEAis1XQaDAECBAgQIECAAAECTQReeeXVMHr8yWHqiec39dljl20ayxG+fYnF+REgQIAAAQJtFnjhxZfC8DEnhJNnXdz0SAcM3SlMHLtfiKF9GwECBAgQIECAAIG+FhAI7GtxxyPQOQICgRXPtUBgxaC6q5WAQGCtptNgCBAgQIAAAQIECBDoQeCxvz0ZBu8/IVx97a3/0WLllVYIV1w0NWyy0br8CBAgQIAAgTYKvPnmm+H0c64IQw6c2PQoow7bK4w6bE8h/TbOga4JECBAgAABAgR6FxAIdIUQINAuAYHAimUFAisG1V2tBAQCazWdBkOAAAECBAgQIECAAAECBAgQIECAAAECBAgQIECAAAECJQUEAkvC2Y0AgUIBgcBCorwGAoF5Xlp3loBAYGfNt9ESIECAAAECBAgQIECAAAECBAgQIECAAAECBAgQIECAQHMBgUBXBgEC7RIQCKxYViCwYlDd1UpAILBW02kwBAgQIECAAAECBAgQIECAAAECBAgQIECAAAECBAgQIFBSQCCwJJzdCBAoFBAILCTKayAQmOeldWcJCAR21nwbLQECBAgQSBH4x7PPh3vufSDc+b9/CL/7w5/D/X96ODz08KPh3vse+rfdP7DW6mH1VVcOq6y8YthgvbXChzf4QFh/3TXDcssuFRZYYIGUQ2lDgEAfC7z22uvh/x75W/j1XfeGO/73nvC/v/ljeOSxJxr/Pff24Q0/EFZcftmw4frvDx/a4P3hE5tuEP5rlXeFhRdeqI/POO9wL730SuNeFcd2511/aNy/nnjy6abjW2WlFRtj22Sj9cLGH147rPSu5cOCCy6Yd8Cat3711X+GPz3wf+HXv7m3ca3c9ds/Nv0++NhH1w/LL7c0z5pfD/PC8N54443w2N+eDL/53X2N55Rf3fn7EJ9b4rX51NPPzjnF+CwS71/veudyYeMPrxPiNbreOu8LSy+15LwwDOdAoGME5v67In5eH3n0Cd8jHTP7BkqAAAECBAgQmH8FBALn37lz5gTmdQGBwIpnSCCwYlDd1UpAILBW02kwBAgQIECglMCbb74Z/u+vj4fLrroxXHTxteG22+8u1U/XTptuvF7YcdvPh6/vuEUjMDivhgNff/2NMOW4c8KocTOyxnvOzHFht52/nLVP2cbnXnR12H3o2LK7h9lnTQo7fXXL0vvPveMDDz0Sdt5zVOnrY+zhQ8LYkftkXQ9HTz0re34qGWxCJ5/79EbhgtOPagRi5/UthgDj5/q7l14Xvv/DnzRexJfZ4ud5x203C3sN2i6s88E15pnw3ONPPBWu+MGPw/cuvz7c8ONflhlaY58Yct51p63DrgO3Kn3vevGll8NBw48Np59zReF5DBq4dZgxbWR4x5JLFLbtywYxVHnLz38dzp/9w3D1tbf+W8gq5zyq8Mw5Xm7bOM5DDp8aZp55WdauN19zWvjMJz+StU/ZxvEzO3DPUWV3z9ovfr7XWnPVsMLyy4QPb/DBsMF6a4YN1l1rngjKVnUPiyCbf26TsNegbcNXvvTpsNQ73p5lpHHrAi+//GoYNnp6OHnWxYWdbbHZJuHcmePDyiutUNg2p8ETf386fGPv0eH6m4q/L667ckb4wmabJnX/9DPPhkH7HNm4bxZt8Qc03ztncvjg+99T1DT53+Nz7ZijTgnx2SllO//0CWGXr2+V0jSrTfy7Ij5nfO+y68Nl37+x9HNjVd/LWScfQuj0Z+9cr75oH78Dpp54fhg59sSmh5s0dr9w+LA9234q8Tz+eP9D4bobfxFuvvXOxg/oun4w1xVCj+HzLT//sRD/Hl588UXbfk4OQIAAAQIECLRPQCCwfbZ6JtDpAgKBFV8BAoEVg+quVgICgbWaToMhQIAAAQJZAvGlxs233hGOO/mi8IMf3ZK1b2rjnQd8MYw4ZPdGBcF5LRj4m7vvawQt4sucnK1MsC2n/662uS92mx2jqpe98eXu9BkXhmGjppcZSmOf3HPJCVaVPqkWdhy8+/bh+CmHhSUWX6yFXtq76wsvvhQuueKGxkvU3/7u/koPtsM2m4Ujhu/dqAzaH5/tWCUshhxPPePScPlVN4Xnnn+xsvHFgN6A7bcI3z5oUCOskTO+WPlol8FHhB/fckfh+fTVvaTwRP7V4Mmn/hHOvuCqcOKp3y0dGm12rC7PI0cODu9ZbZXU02l7u/hCf8Cuw7Ovnb4Khcf77rjJs8K4o09ru0VvB4jBpW/uPSDsstNWfR6ge/a5F8IF370mnHLGJZXfw2IA8oB9dwp77LJNo7qlrW8EcsJ48d5x+YXHNkKcVW7x+W/AoBHhvj/9pdduc0N7f/jjg+Hru49Mula//MVPhfNmjQ/LLrNUZUOLlfgG7z+h8b1ftMWQ5VXfmx42+tDaRU2T/72df1e08r2cPIAQQqc/e+dY9VXbV155NUw76YJefyB05expYdutP9O2UyrzXRS/Y4bsuUPYZ48dwoorLNu2c9MxAQIECBAg0D4BgcD22eqZQKcLCARWfAUIBFYMqrtaCQgE1mo6DYYA9eMQEgAAIABJREFUAQIECCQJxCBNrGpwzPRzwrU3/Dxpn1YbfWufr4X/PnzIPPNCJL5cGj3+5EZQKnfrqyBYzovdnsaQG8LrqZ8H//JI2HXwmPDTX9yVy9VoH1/kxio7sWpG6pYTrErts8p2fVWNpMw5x+v70u/fGMZPnvUfS32X6a+nfeK8xs/2sAN27bPPdgxJxeVrj5pyRiMI2M4tju/bB+0WDj1gl/D2JRZPOlRcqnibrx8SHn3s74Xtq/p8Fh6ooEEMjp521uXhqCmnl64GmHIOsXrOEcMHN16Qp3qm9FumTazkNfSgSeHiy6/P3r2vgpwx5LrfoZPDebN/mH2O7dghVnw8asy3GlVC2720drwmzz7/qnDizO+29R4WnfpyXO2Yl/mtz9QwXte4Dtx3YJgy4cCw6KKLVDbUWCl3u4GHFvaXG9r7n5tuC1tut19hv7HBIft9I0wed0BYZJG3JbVPaRQrle20x+GN5bOLtiqrHPfl3xXxe/mAfQeGkYfu0Zbqup3+7F103fT1v8fvgknHnhUmHXtmj4fODe7mjKGK52nfMTni2hIgQIAAgXlLQCBw3poPZ0OgTgICgRXPpkBgxaC6q5WAQGCtptNgCBAgQIBAoUCszPLfR5+WtFRbYWeZDTZc//1hxtQR4RObbpBVcSvzMEnNf/LTOxvVAVNCO907jEvYXXjGxLYHoO7/88Nh4B6jQgwYld2qChydce6VjaozZbc45xeeObGxDGvq9otf/bbxYr3Kym+px05p1+5qJCnn0L1NV1hu7MSZbav62ey8PvmxDcMJ3/l2+MiGHyxz2sn7xGth8rSzw4mnzu7T6yIu/RarQaYs7ZgaNCkTkk2GSmwYQxw33nx7GDXupPCrO3+fuFfrzWJ1yemTD826H7R+1H/v4YLvXdMIOZfZ+ioUXsV3QJnx9bZPvG7HjBgcDtlvl7DwwgtV3X2I97D4nXfwiKmlA+hlT+qwAwc1lpyMwVVb+wRS75FdZ7D2B9YIF597TFh37fdWdlJxSd1R42YU9hevhwlHfDMstNCChW1jg9R+Y9tTjxsVhu61Y1K/qY1yAolV3cf66++K+L18zPgDw4c2eH8qT1K7Ku678/OzdxJSHzV66ulnG0sEzzr78l6PmBvcTT39x/72ZBg9fkY487zvp+7SY7v43Tn84N0bP6CxjHDLnDogQIAAAQJ9JiAQ2GfUDkSg4wQEAiuecoHAikF1VysBgcBaTafBECBAgACBHgXiS/af3fabsN+wY5Iqh7SLMr5onzF1ZNjpq1/ot1BgXPbpgMOmhHMvurrUMGOw8btnH92oKtTOLYYWP7vVkJYOUUUVuxia3G3okeH6m35Z+lwGbL95OP2kMWHppZZM7iPOz+5Dxya378uGa71vtXDJecc0lsKeV7ZYxeT0c64IR048ta1V3noab/w8nHbC6PCZT36kLSR33vWHcOC3v9PnIaGuwcTP/SnTR4aPb7JBr+NLDYSUCclWCdtf4cquMcQQ6Rkzjmz7fbSZ2V8feTwMGnJkuOknt5ci/eLmHw8XnHFU25eZreI7oNQAE3aKlc1isKHKUOBLL70STj794sYSyf0VBP/aDluE6UcfGt69yjsTFDQpI5B6j5y776mTDmlU1MtZvr2nc3vxpZfDQcOPbXxfFm05y4Pn9NuuQPj0GReGQw+fVjSsxr+3+nwY/6648eZfhWGjj+u3vyvic0cMVn72Ux+p5NqILlXcd1u1jefRX8/eSRdPHzSKy2/Hz+l1N/6i8GjtqLb5u3v+HIYeNLHyZ852fHcWAmlAgAABAgQIlBYQCCxNZ0cCBAoEBAIrvkQEAisG1V2tBAQCazWdBkOAAAECBJoKvPba6yFWQ4ovCWO1hf7e4ovQU48fFXYe8MXKXuDljOnKq28Og/YZ01Lg4Nbrzggx0NLObeaZl4V9D57U0iHGj963Uc2pla2VSlpdx82tsvP662+EMUed0qi2My9ufVUlMnXsMTwzetyMxvKa/bmlhuZyzjFWsbv0yhvDt484Pjz08KM5u1beNla4jAGRGD5otuUEQgYN3DrMmDayLUseFg08BuIOOXxaqeVyi/rO+fdY4emkqcNDDNj21RZDLCecOrtRga7s1leh8Cq+A8qOsWi/os9C0f7d/z1WYho+5vh5Ynnk7b782UY1Y6HA3Fksbl92GexYVfSMGWPCssu0Xr3xkUefCLsMPiL8+JY7ej3h3NBear/xoO0IhL/88qth2OjpyRXAW6lyHH+AcNrZlzeeO/orvNs1efFedObJR4bNPrNxJX9TVHHfnV+fvYs/we1vEZ/5Lvv+TeGICScnLxdfdbXNWKV2v0OPCbfdfnflA+7vv4ErH5AOCRAgQIBAzQUEAms+wYZHoB8FBAIrxhcIrBhUd7USEAis1XQaDAECBAgQ+A+B+NLu+FNmh6OmnN7vL+3mPrmqwwSpU//4E0+FfQ44KsQl61rZqloOrKdzePXVfzaWyYrVXlrZWn0p+fQzz4a995sQLr/qplZOI3tpvH88+3xjieJLrrihpeO2a+dv7fO1MHXiIWGxxRZp1yGS+43L9Q0bNX2eCNLEk45Lt8VqkCu9a/nkMfTUMIaZTz3z0jDqv0+aZ+5fm268XjjrlLEhLmPZfcsJhIw9fEgYO3KfSgIMOdD3/ekvYf9hU5Kq7uT0W7btPnvs0Fg++O1LLF62i6z97r3vobDTHoe3XNGq3aHwqr4DsnAyG8dqejOPH9VySGteuyYjQwwFzjx+dHjXO5fLVNG8N4EY6v7GXqMbFatzthiiufzCY8Pmn9skZ7embWPYZ5uvH9KowNbblhvaS+03HrMdgfD4LPCNvUcnVXNef901w/fOmRw++P73ZHu+8OJLYdKxZ4VJx56ZvW+7dqjqb4qq7rvz67N3u+Yntd/4o7Upx53TCLWmBk3jveGay06s7Eda99z7QNjzm+PaEgbscojX6yXnHxM2/vA6qTTaESBAgAABAv0kIBDYT/AOS6ADBAQCK55kgcCKQXVXKwGBwFpNp8EQIECAAIF/E4hhmqknnt8Ils2LW6ywF4N171ltlT45vVgZKi4RN+TAiS0fr9WXfUUnEIN4g/Y5Mlx97a1FTXv991bPs4pqivEEb77mtKylZO//88Nh4B6jQnzBPi9u044+tLF8YX9v81oYsMsjLiU68chvhUUXLR+YnBfDgF3j6ykslBMIaXeouNm1OS8Gr+J5HnfMsHDgvgPbHo6M19TYSTMrCbK0e/6q+g5o9z3q0vOnhB23/Xzpw8yr12Qc0KjD9grjRg2tdFnk0lA12fEXv/pt2HK7/ZLDPnMPO94jpkw4sKXvldjfdy+9Lgzcc1ShaG5oL7XfeOB2BMJ/c/d9YcCgESF+poq2GNw/b9b47DDvvBgG7BprrBB43mnjW6rsWdV9d3599i66btr17/Hvs5t+cnvj79Vf3fn7rMPkBnd76/xvjz/VWCY4/u3T7m2PXbZpVEjuqx9DtHs8+idAgAABAnUVEAis68waF4H+FxAIrHgOBAIrBtVdrQQEAms1nQZDgAABAgTmCLQapokVFz75sQ+Fbbf+TPj4JhuE1VdbKSy91JJhwQUXbBwj9v/MP55rLOd0zf/8NJw/+5pSy3n25Qv3B//ySNh18Jjw01/c1fKV0u4KcX/444Ph67uPDL/93f0tnevQvXYM048eFhZffNHsfp597oVwwGFTwrkXXZ2979w7lFle839uuq0RGphXt+uunBG+sNmm/Xp68cX88DEnJC8P2P1kY4WSXQduFbb6wicbVYKWXeYdcz7fL730Snjs8SfDT356Zzjj3CvDLT/7ddZYV15phTD7rElZIdC5DxBfDl90ybVh34MmlQqOxPvXV7706TBwwBfDRzb8YFh+uaXnfAa67l13//5P4ZIrbwgXXfyjUkupTzjim2HkoXv8W1goNRCSuxRlFn4PjVt90R0rSu2609Zh8899NKz53lXDUu94+5wA3/MvvBge/r+/NaoOxusl975V5h5RxuT2X/8+DNh1RKnvqu7HmzR2vxCXQm/XlhPuadc5pPTbSqih1Wvy05/4cNhx281C/L89XZNxWdh4L8m9h8Wxx8/pebMmNKoF2qoRiM8Tuw8dW6qzWJX14nOPCeuu/d5S+8ed4nfLuMmzwrijTyvsI97jR397r6Sg8uuvvxHGHHVKOHrqWYX9xgbx+3Gnr26Z1Da1Uer3T+wv/qBh8rgDwiKLvC21+8Zzfys/MorPHDt/7YuNpX03XO/9je/lhRdeqHH8WJnv8SeeDnfe9Ycw+5Jrww9+dEup7/5Wf4zQ6c/eyRdDhQ3jD1vidZVTFXDuw+cGd3s69VhRf/T4kxvn0hdblVVP++J8HYMAAQIECHSqgEBgp868cRNov4BAYMXGAoEVg+quVgICgbWaToMhQIAAAQJzBGZfcl0YcuBR2S/UPrDW6mG/IV8PO+34hfDOFdOXyosBoku/f0M4asoZjZBg6tZqcCj1OPFlbVyGatS4Gam79NqubHWV1INXFYhrJRB4w49/GXb4xmHZ11D3MZaxikslH3r4tCSunJf2SR3OB41aeTH/0Y+s06hO9PnPfDQpKPrGG2+EG27+Vfj2EcdnLbPaSlDo5lvvbIRG4vKSOdtyyy4VDtlvl7D3btuFeG9J2cq+jG5275pwzOnhyImnFh62yoo2hQcLIbQSHo3ByuEH79YIhneFN3o7ZnypfvEV14cjxp+SNX9jRgwOY0cOCQst9P9D51Vv8TvqkMOnhplnXlZJ1+0Ohcdl7bcbeGjSubZyLvFe8tzzL4SH/vJYuPmnd2QHOsuGOVu5Jnce8MVw2EGDwofWf/+cEHNvUHGMN91yexg9bkZ29akqqo4lTWIHNMoNzTUjOfW4USE+15Td4jKk+x06OZw3+4eFXVw5e1rjRzEp2z+efT4M3n9CuOSKGwqbx++Oq743PWz0obUL26Y2yAk6xj5zHVsJ6cdnjm8ftFsjpJ/y45R4rAceeqQR2sz9QUoMWV1y/pSw5ec/lkr3b+06/dm7FFrJneKzwqXfvzGMnzwr6+/G7oerqtpm7t/NXc/Sn/r4hxo/mIuh1lgB9TvHn9cItKZsVVU9TTmWNgQIECBAgEA5AYHAcm72IkCgWEAgsNgoq4VAYBaXxh0mIBDYYRNuuAQIECDQEQL33PtA2POb48Jtt9+dPN4YpDli+OBGkCZWfiq7xQDPISOnhcuvuim5i1ZCa6kHidWW4hJx0aaKLb7InX32pEZVonZsKYG4WF0mVoTpbStrmxqe2fxzm4THn3iq14pguWGVl19+NQwbPT258l3OS/t2zFV/9Hnjzb8Ku+4zJjz62N+TDx9flB85cp/wzcEDSi1Rlru0Zww9XHHR1LDJRusmn2NsWOb+FfeLYYPvHHVQo9ph7hYDCNfe8PNw8IipWS+m5w49vvjSy+Gg4cc2liUv2gbvvn04fsphYYnFFytq2vK/x7Fd8L1rGkuQ52yxmtNRR34zfG37LUot0fnzX/4mfPOQyckh0k03Xi9cdNaksMbq7VlCPlYvHLDr8JYDzl2GZYLOOf6x0lhqgD033NPbefz1kcfDIYdPCxdffn3y6ebeg2MwbNpJ5zcqnOZs8QcLR435VqMqYFe14pz9n3r62UYVt1iJKmfrqyWtc85pfmybE5rraXw7bLNZOGPGmOylbrv6i8+o39hrdPjZbb/plXCt960WLjnvmLDBemslUd//54fDwD1GhbhsfNG2xWabhAvPmBhWXGHZoqbJ/54TdIyd3nzNaVkVfGNl7V32PiIr5B2fOQ7Yd2Cjkm78/3O3GOSN313xxyHxs5u6fW2HLcLM40eVukY6+dk71bfVdvFHJjfefHsYf8ysUpVbux+/imqbuRXkDxi6U5g4dr+m13X8LI448oRwyumXFFK1+7mn8AQ0IECAAAECBAoFBAILiTQgQKCkgEBgSbiedhMIrBhUd7USEAis1XQaDAECBAgQaFSCioG8WWdfnqzxyY9tGOIL7xhyW2CBBZL366lhfHE3cuyJyedQNjiUeqI5y0AN2H7zsMLyy4RTz7i01+7bueRnSiAuztU+e+wQ9j14Uq/nWTZ49Ms7fhe233lYr4Gzrpe9J546u9eQzbSjD20sT5e6xYpt39h7dLj+pl8W7pL70r6ww/mgQQzsDBpyZLjpJ7cnn20M0sTP+Bc3/3hLn/EY1tt5r9HJIa/cqm9lq4bFwEFcfrxM6GBuxNwQW9GSb7Fa6k57HP4fXrmfieSJbtKwTBg6fiec8J1vN5ZbbmXLDa6eftKYRii96u3pZ54NQw+alBRyi8eP12GsFtTb1s5QeE64NJ5jbrinyDf3c557PZepABorfsUQbZnA79zjjXM7etzJ4fhTLipimPPvMcB17szxyVVHkzvusIZVLMdadM8tIo0VvLbcbr/CYHBuaO8nP70zfHarIUWHb/x77o8kUjpNDTrGvnIr1JZZ2jsGymNA/6vbfb5UeLdrzDHQ/t1L/yfsN2xyciiw7DXS6c/eKddZK21iEDAGcY+Zfk5yBb2i41XxN0BuBfn4+Z0y4cBef1jT07Nfs/HkBuqLTPw7AQIECBAgUK2AQGC1nnojQOAtAYHAiq8GgcCKQXVXKwGBwFpNp8EQIECAQIcLlKkEFStpTD/60PDuVd5ZqV5uaGnqpEMaobEqAondBxJf1MbqgEXV1LqWGnvgwUcKg3bxGO16iZMSiIvVqYbsuWPhkpIxAHbBGUeF5ZdbOnl+Y4AyVm464dTZve4Tq6Nt9OG1wwGHTem13XVXzghf2GzT5OPHANOAQSNCrEhXtH1pi0+E82aNb4Q4O2HLfXEZTeKSnqdMH9lY8rXVLd5j4nURK+mlbLnzk7tkWzyHSWP3C4fuv0upKnbNxnDl1TeHQfuMKQyMdO3b25JvzZZ9bcdykT3NRWqlz7n3j8Grk6YOD/FFe6tbThg7HqtsRdOi84xVpnYdPKaoWVj7A2uE80///8t+xgp9vW3tnMdHHn0i7DL4iPDjW+4oPOd2BBPj53zid85sVNNL2XKWbIzfbzGcmVNFOH7fzZg2IsSQURVbTkC063iXnj8l7Ljt56s4fMf2UdVyrK0ssxmrKsfnwaItN7QXlyIv+oFG1zFzA7RF5xr/PVbw22rHA5K+twYN3DrMmDYyKUBfpppn/Jyectzh4UtbtPYDhK5x5z53xP3KXCOd/uydcp2VadMVBJx20gVZ9/2UY+UGd5v1mfOjidQl5OPywfGHcbHiZNEWn2EPH7ZnUTP/ToAAAQIECPSTgEBgP8E7LIEOEBAIrHiSBQIrBtVdrQQEAms1nQZDgAABAh0uEANUcVnI1KWCt/vyZ8PM40eHd71zubbI5SzRmBscSj3hWA1o/2FTwtkXXFW4y247fzmceOzwRghju4GHFrZvx0vdeNCUQFwMT26z1WfC57+yb6/nWSYQmPJyLIYnzzrlvxvL4/UWnClTvaNZiKqnQUaHyeMOCIss8rbC+apDg5S5mXuc8cX8OTPHhc9+6iOVDf+Bhx4JO+85Kuk+kxOayg0RxwH99+FDwvCDdw+LL75oZeOLyxSOnTQzTDr2zKQ+e1ryradgbatLXiad1L8a5dyD4y5xLGedMrYRjKtqS6k22nWs3MpVKecYg+C7DT0yqeJorDI5btTQcOLM7zaWqSza2hUKj/fVbb5+SGGIPZ5frGobKysuvdSSRaeb9e+pwanYaWqQMwZ74pLaQw6cmHwu7bgmu75nYzAsVkNM2VLHmNJXp7ZJWY41xSaG3L979tEhVr7N2eL1N27yrDDu6NMKd8t5vssJ/8QD5/5IovBkQwg5gcScAG/uM0d8Njz1+FFh5wFfrPQHPs8+90LjxyfnXnR1CkfjhxC510inP3snwWY0ij9IuPEnv2pUBLzlZ7/O2DO9aW5wt3vPOT9aiNf2ebMmhPi3c8oWr9Xdh44tbOq7pZBIAwIECBAg0K8CAoH9yu/gBGotIBBY8fQKBFYMqrtaCQgE1mo6DYYAAQIEOlggVvEYN/m0MOGY05MU2vWSfe6D54TxcoJDSQP8V6PUQEw8/uyzJoXPfPIjIXVJuXaF0VICcfFl9eaf/WhhJb3cQGDqdRRDTbGq4/AxxzeqafW05VbvyHlhH4956nGjGmGUTthyXlx2ecRlgmOlnCorb6ZeI13nED9XO311y16nqEwFoLhk9vTJh/a6bFvZ6+J39/w5fG23EclhoWbBsJ6Wy23Xsrjdx5pbBS33ZXeqbc73QNVLsecE0OYOkKSG4XJCQ6lesV1qkCC2jZWFJhzxzbDQQgvmHKKwbaw49qkt9y5sFxukBhoe/MsjjUqNse+UrR2B5q7j5lZbbUclxhSDurRJWY41Z6xl7qPPPf9i2O/QyeG82T8sPFTOMtwpleW6Drj+umuG750zueWlr+ceQG4gMeU7OfZf5pkj/kBj2AG7hoUXXqjQOLdBarXvnGePuc+hk5+9c+cipX1VAeDejtXqd3DOs16sih6rJ799icVTht/4nkv5Ds39Oy3p4BoRIECAAAEClQkIBFZGqSMCBLoJCARWfEkIBFYMqrtaCQgE1mo6DYYAAQIEOlgg56VGDL+dP2tC+PxnP9p2sdQl4mIQ5OTpI8OuO21d2TnlBGLmXl7s3vseCjvtcXi467d/7PVc2lWZKVbcGzVuRq/HjhVmVvuvlQrPMzeQl3odxZfxn/zYhuHru48Mv/3d/T2e6+Ddtw/HTzksLLH4YknzmvPCvurwUNIJ9mOj23/9+zBg1xHhoYcfTTqLroqXS73j7Untcxqlfq5jnynLoeVUHYx9tjvQHMNCcbnUomVju8y6h7L+9vhTYehBE0NcfnjuLX5m4pK071ltlRzuUm1zlz7uqo7XjiBHTvWq1LBKCkpOAG3uZetTX+S3IxSee+3F62mXr2+VwpHVJjUUGTtNCQTGcGYMiAwbNT35PKZMODAcuv+ulYcdu04g9fuuq307KrslY8znDXNCcylDLVNpNX53fmOv0eFnt/2m10Pkhj9TKst1HTAuf33erPFh2WWWShlmUpv4rBurg1997a2F7XN+fJNT3TUeOM7JzONHhRVXWLbwPMo0yAmXx/5zw9Kd/OxdZj5626fqAHBPx2rlnpzz45b498blFx4bNv/cJslUqZV+c+83ySegIQECBAgQIFCJgEBgJYw6IUCgiYBAYMWXhUBgxaC6q5WAQGCtptNgCBAgQKBDBXJeakSidgY/uk9BXK5xr2+ND6+8+mpjaeL111kzvOudy4f3rfFfjf9+54rLhfiipR1Lvl7wvWsa1YiKtliF6JLzjwkbf3idRtMnn/pH2GXvI8K1N/y8110/9+mNwgWnHxVWWXnFokMk//uLL70cDhp+bGNZxZ62rmV4F110kcJAYM6yaamBjRgyPHfm+HD3PX8KW263X69jSwmDzd1B6gv7uE87lhdNnqg+bpj7GZ+74mU7TjWGZgftMyYsueQSjaVKP7LhBxvL9salZmMAcY3V393475TPdup11zWO2OdpJxwRBg7ovepgq+POCT3OHfL484N/DQd++ztNwxmnnTA6xJBslRUbm40zNziRc58o4xoDdrsNOTK8d413hxWWX6bxPbD44ouF9dZ5XyMsvOZ7Vw2LLLJweMeSb6+sslROBbjuQc3UUPiggVuHGdNGNq7zqrZ/PPt8GLz/hF4rr3YdKyfck3N+8TM58TtnNkKxKdv40fuGMSMG99o0N/Tb7nBRPNncz0mr1ahSLOvaJjUckzr+MgGd1OrPuT/2SKks1zWu3JBaiscf/vhg4Y8zuvpJfW7tacn7ns4nPkdfcMZRjR+KtHM749wrG/fHlC1nHjv92TvFM6dN6t9ROX12b9tqkC7nO6nMD2xSnyPa/fzVirF9CRAgQIAAgRAEAl0FBAi0S0AgsGJZgcCKQXVXKwGBwFpNp8EQIECAQIcK5LzUiJW1LjprUlhj9fZXqOrP6fjrI4+HQUOODDf95PbC0+gekEx5MRg77QrmbbDeWoXHSG3wyKNPhF0GHxF+fMsdPe7SVfUvBkcG7jEqxBftPW05L5pSr6OuZWiPO/micOjh03odWm61r9QX9vGgudUHU+dgXmyXOjdd5z53xct5cTxzn1MMDe829Mhw/U2/TDrVlGpkSR0VNMoJp8bP2Ynf+XZjufHJ084OTz397H/03hcBp66D5lZ2mrs6XhV280IfsWrXwD1HJS373D2omVrNLDVck+Nx/58fLryvd/XXjuPHvmPFsb33mxAuv+qmpFNPCcrlBHli2OuS86eELT//saTjt9IoZ1nLb+3ztTB14iFhscUWaeWQHblvTsXJVKDcCp2pS3HnhvZSKst1jemcmeNCDBdVueWE11O/P3OrZ/bVD41ygqU5gbFOf/au8nqMfeWEVLuOHe/7e+66bXj0b38PF19+feEp5QQ+m3WW+qOxuG+ZJcpTK4e242/JQjwNCBAgQIAAgWQBgcBkKg0JEMgUEAjMBCtqLhBYJOTfO1lAILCTZ9/YCRAgQKAuAjkv2usY/Og+j7G60Qmnzg4Hj5haOMWxotnF5x4T1l37vXPaxv3HTZ4Vxh19WuH+rSxX1azzlJedXUG4l156pbCSYWogMI45ViUccuDEXsfcFShd+V0rhGGjp4eTZ13cY/sy1atSX9jHg+ZWHyyczHm4Qc6Ly+h+xUVTwyYbrTsPj+itU7vs+zeGr+46POlcu1fzTNqpZKOc5auLDtGX551b3a2OIfFY3Wr0+JPD1BPPL5qa0FXxNH5uurb+DIX/5Kd3hs9uNaTwvGODdoWic5ebLvoezA0YpoaWkpAKGuV4txpAqeJ858c+cp6pYhjv7AuuCjEoXrTl3LtyluLOCe2l3iviWGLgKX5WPvbR9YuGlvXvOYHElPBubtXe1OfMrEH10Dg1rB13z3kG7fRn7yqzcKyzAAAgAElEQVTmZu4+ckKqcb+vfOnTYdzooWHVd78r7DZkbPjR9T8rPKXc4O7cHeZUh825z8x9jFgZ+VNb7l04jtjg1uvOaHt1zaQT0YgAAQIECBD4DwGBQBcFAQLtEhAIrFhWILBiUN3VSkAgsFbTaTAECBAg0IECOS/ay77UmN9YU5dpiuOKobLhB+8eFlpowX8b5swzLwv7HjypcOg5L44LOwshpFTRGXv4kDB25D6NKmRFSxunVp5IrdIWl4UcO3JI+NvjTxZWMsxd0vfVV/8ZRo49McSKTSlbUQglpY/5oU0Mfh5y+NQQr8mUbY9dtgknTR0e3r7E4inN+7VN7rKEfVWFKKLkBEh6Q4xhwFOOOzx8aYuPt32p4Hgef3/ymTBonyOTXqjH9l2f6e73wH69MFo8eAx5xeqAKaGi80+fEHb5+lb/dsScub/5mtPCZz75kRbP+K3dcyrWtSMUnVNdN551Shgop2JlXweacypZfXHzjzeWRV1+uaUrm+9O6Cg1XL3+umuGM2Yc2fihQQwFpmyplbtSl+LOCZHF88upJJv7TJQy/pxAYuwv5bkp5++K2Gdf/tAod7ypQatOfvZOuc5y26R+j330I+uE+DfNFp/bJCy66CIhtapePJ9W/v7KOU7ZitsCgblXjfYECBAgQGDeFBAInDfnxVkRqIOAQGDFsygQWDGo7molIBBYq+k0GAIECBDoQIGcF+2tVFOYX2hfe+31MHbSzDDp2DMLT/mTH9swxDDIe1b7z+WTv//Dn4TtBh5a2EdXOG+BBRYobFvUILWKTleA5cmn/lEYCIzHTHkhmlJlcu5qiinVVAYN3DrMmDayURUnZYsvoWOQ6eprby1sHoMD3ztncvjg+99T2HZ+b5ATcI1jvfT8KWHHbT8/Xww7Zynkvg4KRcAJx5wejpx4amnLGJaaMXVEiEGQKu4RKScSX0JvteMBIYZwirb+MC06p1b//dnnXggHHDYlxGqjRdvXdtgizDx+VFh2maX+o2lqoKGVUEL3g7788quFlVfn3icl3FNkMPe/x5B5DGXPOvvy5N2KAsi5FSuL+ks+scSGOffXdgS6Ek9zvm6WGprrClzefOsdyVVj41LsZ8wY0/QzPDda6lLcuctwx2Xit9xuv6T7be4zUcqkpyx129VP6nNTzndIsyrbKeddtk3uDySunD0tbLv1Z3o9XKc/e5edi572S/ke+/QnPhxGHLL7nCBgV1+pf3vlBne7n2vqj75aeaZOreyd+rmsep70R4AAAQIECKQJCASmOWlFgEC+gEBgvlmvewgEVgyqu1oJCATWajoNhgABAgQ6TCBnWa8Yyrr8wmPD5p/bpNZKt//692HAriMaVVuKtuOOGRZi5YdmQZ3Ul7xVLtmYUkVn7iXnUl+MFgUCU6vBzF0lI6eaSmoQKqdS05e/+Klw3qzxhSGAomtgfvj31BekcSzzWxXQnLH1dVAoeuYsYT33tRQ/p9/a52th2AG7hhVXWLZPL7PUIFs8qdQwTZ8OoMWDpS53G+fovFkTwnZf/mzTI6bc4+KOVYbCc5bDrDpE8OcH/xoOG31cuPyqm7JmoKhCW+r3S9dB+zrQnGOeUg0xC69DGqc+T8V75tSJh4RH//b3sPOeo8Jtt99dKJT6bJu6NHTuM13Z74jCgbWhQcpzU87fFfEUy1ZPKzu81PBeV//NKsB2P3anP3uXnYue9uvpx0rxszpg+y3CofvvEtb54BphwQX/vTJ77C91+evc4O7c55oy313tW7nnp4YOWzlG1XOnPwIECBAgQOA/BQQCXRUECLRLQCCwYlmBwIpBdVcrAYHAWk2nwRAgQIBAhwmkLoEWWbbYbJNw7szxIVZVqOuWGpCL49/sMxuH804bH969yjubcqRWDYquF54xsZLQT0oVnY0+tHaYffaksOZ7Vw2p4y0KBF72/RsLq/HMXUks9YVsbuWs/7nptkalnXlxO/W4UWHoXjv2+amlWnedWF+/nG8FJHeJ6L4OCsWxpVZ4iW2XW3ap8IlNNwzbbPXpsP1XPhfeueJyrfCU2jd3OcW+XOqx1IAyd3r8iafCPgccFWLQtGjbbecvhxOPHR6WesfbmzZNXe4vN0DU23nlLGOYEu4pMoj/Hs3OufAHYfK0sxvL0OdsKc8VKdVku46Z0l/O+aW0Ta20G/sS3EgR/c82qcGYaUcfGg7Z7xuN5drHTT6tUaE1ZUtZ9jz1HHKW4c5ZWjxlHO1uE20njzsgLLLI23o8VM7fFalhzKrHlVO5NyUQ2OnP3lXPT/cf98Qfou01aNuw1Rc+0euPeHKeX1r53k39+y66lK3qmfPs7nul6itQfwQIECBAoFoBgcBqPfVGgMBbAgKBFV8NAoEVg+quVgICgbWaToMhQIAAgQ4TyAkPdMJywdfd+IswYNfhSUu3Fb0kTA0JVPkiJ6WKzoDtNw+xItPSSy2ZHAjsbcm0WL1p6EGTwsWXX9/rp2fu6mypL4yLgojdD5hT2ayvP+o3X3Na+MwnP9LXhw2p1l0nVnRd9/kAejng3598prFE9I+u/1nhafVX5cPUajVxAONH7xtiMKU/t5RgQ9f5xTDHNZedGOLS6XXY4gv408+5Igw5cGLhcGLAefZZk3r9TKeGBrqWOV1+uaULj1vUIKdiZkq4p+t4z7/wYnjllX+GN954Izz4l0cbIcC7fvvHcMvP/jf89Bf/m/Sd2f3c4/Vz2glHhIEDtux1WDmh2pRgV5Fh7r+nLiUb+63y+z73POfX9jnB77mXwP7lHb8L2+88LDz62N8Lh170/ZBzDilLzHadUO73c+FA2twg5Ucaqfe9eKr9EeBNWY52bsaUZ6JOf/au+rK74ce/bITMt97yUyFW8nvXO5drWom9+3Fznl9ygrvdj5PzPdsVUs41ygk3VvkMkXue2hMgQIAAAQLFAgKBxUZaECBQTkAgsJxbj3sJBFYMqrtaCQgE1mo6DYYAAQIEOkwg56VGzkvO+ZExNdgWx5ayTGbOy5zc4FtPvilLz80dAkmtQNHbC9H44m6HbxzWayCkexWYlADF3JUMU66n1GqHKX1V3SZ3LFUeP8W663hrvW+1cMl5x4QN1lurylNoW185lcNidcbpRw8Liy++aNvOp1nHOZWIWnlBXdWgUoINXcdqZcm9qs63yn4e/MsjYdfBY0Ks7Fe0pVTSTF1KtqqQWLyfT/zOmWHMUacUnf488e9xedcpEw4Mb19i8R7PJyeIFTuZOxDWV4PMCUAJbuTPSnw2i8Hvq6+9tdeduy+B/cKLL4X9h00JZ19wVdJBe1u6OjW4l/sdmnPtJA2ijY3ic1z8fH3so+v3epScvyv644dGuc+KKc/nnfzs3cZLLrvrnOeXsn/T5lb1LPtjoNTnh4g09w+9stHsQIAAAQIECLRdQCCw7cQOQKBjBQQCK556gcCKQXVXKwGBwFpNp8EQIECAQIcJpFavyn3JOTdjbjWOMlPQytJPXcdLrUIUX4qeN2tC2O7Ln+31VHNeGqVUIClyST1e96VrUwJLPZ1f6gv37gHKn/z0zvDZrYb0OqTcF1yPPPpE2GXwEeHHt9xRRNXn/547lipPMOcFaVVLiFZ5/r319d1LrwsD9xyVdLiyVVqSOu+hUW6YqYr7QCvnG/fNMY2BrqkTDwmLLbZIq4ft9/3j/XPKceeEUeNmFJ7L6quuHC45/5iw8YfX6bXtc8+/GPY7dHI4b/YPC/tMCZ0UdZJzvKK+2v3v8ftz5vGjG5WfettSw2Cxj09sukG48MyJIc5PX245wWSBwPyZ6b58aE89NPv+OuPcK8Pg/SckHbS37+nUYH3ud+j/3HRb2HK7/ZLOr78bpX6+Uv+uiOMpG8pqxSI13Nl1jKJ7c6c/e7cyF1XvmxLMjMfsHh7OOY+++k5Kve/Fc6/Ts1jOXGhLgAABAgTmFwGBwPllppwngflPQCCw4jkTCKwYVHe1EhAIrNV0GgwBAgQIdJBATpWMuKzXhWdMDCuusGy2UE6Vg+zO/7VDq5W1/vrI42HQkCPDTT+5vfAUdtv5y+HEY4eHpd7x9sK2qUvYVrFUaOpLzu4VlFoJBMZgXwxkFS3Jd+n5U8KO235+jtfMMy8L+x48qVe/nOUsY0c5oYzCiau4QX9UwekaQk61nlzzipmyukutbtnVadkqLVkn1a1xbkArLkG701d7Xz61lfNJ2Tf1nhX76o+QZcoYyrT5zd33Ne5l99z7QOHuow7bK4wbNTQsvPBCvbbNCYRWEQbNWS6xcJBtbBCXmD5jxpHhA2utXniUnFDEoIFbhxnTRoYY2u/LLSfUVcWPF/pybPPCsVJ9m31/PfDQI2HnPUeF226/u3AocRnwKy6aGjbZaN3/aJvyI4a4U+53aM79tnAAbW6Q8vnKqYzdyg+NWhlqzo9HUoJjnf7s3cpcVLlvajAzHjM3uDv3efbVd1LqfS+eWxV/Q1Y5F/oiQIAAAQIE/l1AINAVQYBAuwQEAiuWFQisGFR3tRIQCKzVdBoMAQIECHSQwJNP/SPssvcR4dobfl446lZeYsegxYBBI8J9f/pL4XHKNmilykgMFp1w6uxw8IiphYfvvvRt0Q6p1baqqO6QUsGm2QvYlBfSzYI/r7zyahg+5oSGXW9bDJOeO3N8iC/b45ZaMbJ7JcOqrIv6ace/nzNzXIhB0v7YUiumxHObnwJeOcGDqpZkzZ2/nOBB7LuoElHu8XPb54YsW7nv5p5bO9vHe9no8SeHqSeeX3iYtT+wRrj43GPCumu/t7BtbJBaLavVUHs8Vk410KSTb0OjnQd8MRwz/sCw6n+9K6n31CBW7Gzs4UPC2JH7hAUWWCCp76oapQTcu47Vn+Hwqsbb1/2kPKPEc2r2zBBDQuMmnxbiDx9StjEjBoexI4eEhRZa8N+ap85xznNL6rNQynn3RZuUz1fOD4Ba+aFRK+PN+Zvkc5/eKFxw+lFhlZVX7PGQnf7s3cpcVLlvajAzHjM3uDv3eeYE9Vr5Xk+978Vzq+IHBVXOhb4IECBAgACBfxcQCHRFECDQLgGBwIplBQIrBtVdrQQEAms1nQZDgAABAh0kkPISq4sj5UVgT3Q5FcrK8LdaZeTe+x4KO+1xeLjrt38sPPzQvXYM048eFhZffNHCtrHBT39xV/jUlnsXtm2lWkVX5ynBiWYvYFOWSm5WfeL2X/8+DNh1RIhVqXrbTj9pTNh7t+3mNEl9Ydy9kmFvx8gNMhVOSIUNYog0juVjH12/wl7Tu0qpANnV27xQoS51ZDmB5v5apjOnamVKJaJUm7LtcqrG9vd1XXaMzfZLrXQa940v+IcfvPt/BIZ6Op+U+2vct4pQeE74t0q/lL6WW3apRhWj+OOCRRdNX2I61S+eQ38Er3OqQMZzzAmMpbjWvU1O8LunKrC/vON3YfudhxVWMo6Wm268XrjorElhjdVXmUObM8c5lWhTn4XmlTlOCYDnPE+38kOjVkxy/iZJqYrYyc/ercxD1fvmVO5r5T6cE9RL+cw0c8gJC9fpWazqa0J/BAgQIEBgXhEQCJxXZsJ5EKifgEBgxXMqEFgxqO5qJSAQWKvpNBgCBAgQ6CCBnJcnrVQ5SK2QVJa+lSojr732ehg7aWaYdOyZhYdffdWVwyXnHxM2/vA6hW27GqS+HN3oQ2uH2WdPCmu+d9Xkvrs3TKlg0+wFbErgonsgMNWt2cv1lOosueGo3KVZSyOX2PETm24QLjxzYojXT19vuUHJ/q5Ql+OT+tmKffZX8CDlM9k15lbuYzluvbXNCd/0V9XFqsba1c+zz70QDjhsSohhuqItLnUbK/G8Z7W3wkJF+/RVKDxnucSic67y3+N9b8ieO4R99tghrLjCstld5wSac0Lk2SfSww65VUD74xyrGmt/9JPq29szVE7lsDjG7j9iePqZZ8OgfY4MV197a68Euc9xKc9C/WHe7JipP7xJvd/FY/RHtczc+2TKOaZ8z9f12XteuT7jeaRW7osBumsuOzHE7/PcLSccnPqZaXYOOWHh/vwbI9dPewIECBAg0KkCAoGdOvPGTaD9AgKBFRsLBFYMqrtaCQgE1mo6DYYAAQIEOkgg58Vd2eWIcgImZelbqayUWuUuntuwA3YNE4/8VlZ1o9QqZq1WeEh9SdWs0l/Kssbd9/vdPX8OX9ttRLjn3gd6nbapkw5pLM019xKOKdVZciu65VS7LHudld0vpcJM2b6L9sup+BaXdL7qe9NDDDXMD1tOmCK3smcV48+xj8frj3PsPs7U+1Xcry4voa+8+uYwaJ8xIYaKi7bjjhkWDtx3YNaStKnB1dwwUfdzTQ0tFY2xin+PIcBtt/5M2HHbzzcqrqVW1O1+7NzwTn8EmuNz1FY7HpB0/fRliDbnBx+pc55T/S61z6J2qVVWB2y/eSPIt/RSSzbt8oxzrwyD959QdLjGv++xyzbhpKnDw9uXWLzx36mWud/1Kc9eXSecEkxLGtxcjXK+Q1MD66mhrHgazZ5Hc8eQ2/7vTz7TCHf+6PqfJe1a9LdPpz97JyH2UaPUyn2tPLvk/PgoZbnpnmhyPpu5950+mg6HIUCAAAECBOYSEAh0ORAg0C4BgcCKZQUCKwbVXa0EBAJrNZ0GQ4AAAQIdJNAXgcC4nOw39hodfnbbb9omO+3oQxuhs9wtJ7Cz9gfWCHE51Q3WWyvrMDmByLJLS8UTSg2DNFsSNuU6mDt0GUMaU447J4waN6NXi2h28bnHhHXXfu+cdqkV63JDnilLtnWdRCvLX2dN/jzQOOca78uwShU0Kddtf875Aw89Enbec1S47fa7k4Zb9j6W1Hlio5xAYG5oN/EU+rTZ4088FfY54KgQQ8pF22af2Ticd9r48O5V3lnU9N/+PbXST6uB3NTQUtbJJzZ+54rLNapwfmGzTRv3++WXWzosuOCCiXv33Czn/pVbVbblkwshxO+zGEIZNmp6UndFobWkThIb5QSzUrrsD994XqmhuaLAXM79OH4Wr7hoathko3UbNKmWOc8Wqc9CXXPTjuWwU36c0XX81GeylIrT7RxT0bWcs3x0yj2505+9i7z76t9zlthtJUCX84zUynFS73vRt5UK/n01P45DgAABAgQ6XUAgsNOvAOMn0D4BgcCKbQUCKwbVXa0EBAJrNZ0GQ4AAAQIdJJATqCmqktET2y9+9duw5Xb7JVXPKUtfdgm+6278RRiw6/Ckc4svXIYfvHtYaKG8kENOhaNWAkEpYZCeqhCmXAdzVy9LfbE+6rC9wrhRQ8PCCy80Z2pTq2vkvuBKWbKt6ySahSLLXnvz+n45gZo6BwL7oxLRZd+/MXx11+FJl0grS9glHSCxUc7L7vk9EBgDOaefc0UYcuDEJJ2y34Gp97x4Eq2EwlNDS/E4vYV7YsWrp595rhFknXX25eEHP7olySeGH2JF2DLLAvd0gHn9/hXDQHvvNyFcftVNSUYTjvhmGP3tvbIqTCZ13KRRzndiyjG+/MVPhfNmjQ/LLrNUSvNK2uSE5ooCc/FZbNzk00JcgjplGzNicBg7ckjjmS+18ljOs0XOfaHVCtI9jffoqWcV/rCja9/U59OcQGDZe2rK/DVrkxvg/dIWn2hc8yssv0yPh+z0Z++yc1H1fqlLi8fj5gR3u59nasXfuF9RSLkng5y/G2MfZf8GrnoO9EeAAAECBAj0LCAQ6OogQKBdAgKBFcsKBFYMqrtaCQgE1mo6DYYAAQIEOkggJQjWxVH2xd25F10ddh86tm2qa71vtXDJecdkV+6LL/KHHjQpXHz59YXn1mpQKvVlcqxyOHncAWGRRd5WeE7dG6RUeulpmayU66ArELjYYoskVUTqXmGn63xTK0bmBGNSl2yL51D2esmekHlkh3k9UNMKU8p129V/XwcCX3jxpbD/sCnh7AuuShpiK0vLJR0gsVEnBQIf/MsjYdfBY0K8joq2uPztrBOPCLESXu6Wc39KDd00O4fU75m4b+pxXnvt9XDOhT8Ih4ycmhScj0HDKRMOnLPUaq5V9/bz+v3rhh//MuzwjcOSbPoy9JtzzaXOUWqFuNT+Utr949nnG8v8XnLFDb02Tw3M5cxXXOr6orMmhZXftUIYNnp6OHnWxb2eQ0o1ubk7SH0Wivu0ssRpTyedU7069pEaOpqXA4GPPvb3sNvQI8P1N/0y5fILKQHeTn72TkLso0apS4vH08n5+6L76ecEAk89blSIfzvlbqn3vXbdG3LPV3sCBAgQIECgWEAgsNhICwIEygkIBJZz+3/s3Xncp1P9P/BjmGHGNpZhDGPQ2ItKpQhJadFGEqKUkBRZvpaxfe1LlpCyRPak0rdSSSFtIioKYSxjGGMba4jo9zh3v/s2w2fu65zrPp97Zq7ref3T49Gc61zn/TzX/flcHtfrc85MzxIILAyqu0YJCAQ2ajoVQ4AAAQItEsgJ1NQNBNblTF3t6D0bvi1cdNYR2asS5by0rFtD7nkD2U4wZaWXmfWfssJJbyBw2uNPhm13PChc/Zsb+i1v1y9s2RMMmXfeYTO0S1kxMje0l7plWxxI3fsldy5nl/Y5wZBc91ldY87n10BWhKlTZ862hLH/6VejqnO9UufkvIieXUKMdWpP3fa8Tt8DOaduKDxnu8Q4vtRwT2wbV9X6zvd/Eb6w25FJwbevHbNniJ//c80110Aoes7NCQQO9pa2//rXC2HvA08OJ592cVKdKauNJXWU0Cjn7zihu54mqSHS1P5S2k28e3LYcrsJIYZ9+jtSA3O5Kzr+4IJjw3rrvClsvf3+lSGy3M/DlGeh3poHsvXozNxyVlRb642rhovPOTKMX2Fs5bTlPFtXrepYebHMBt1YtbfNz96Z/F1tnrrF7kCfc3OeO3NWDJ0e5+a/3xk233afcOdd91WaTb96e2VjDQgQIECAAIFZJiAQOMvoXZhA4wUEAgtPsUBgYVDdNUpAILBR06kYAgQIEGiRQM6LjcEOBKaudlRn1ZoHpjycFGob7Fsh94Vy7/hSV3qZWdgkZcWL3u1B/++yX/es2NPfEVfr+eFFx4WN3vW21zRL2cYw1yEl0Ng7kLqBm8G+F0peL26ReNARpyV1+bsrzgrrvn3NpLazulHO59dgvjSNq6odfOTp4cjjzk4i6u/vJamDgo1yAlgDXTm14LCzu4ov3Lf87IRw2+33ZJ/bzRPqBn8eefTxpNBSHHud4Fy8L/Y+6KTw9dMvqSx/3NilwoVnHV7kcyTnfowDG8zPr9x7KG6nHL9/SgQlqyYhNUhX1c/0/z6QVbVyrjN929/8/s9hgw/sWHl6zt/NWef9qPIZpveC233qwz3ba2+/y6Hhb7dM7Hccud8xOatnp6xUV4n0qgY5gcScH6vkBAIHc+Xep57+Z/jyXseG6J5ybPrhDcNZpx7Y7xbZbX/2TnEcjDY5W4sP9EdBOc+ddb+Pcj6jvvX1A8P2n/7oYDC7BgECBAgQIDAAAYHAAeA5lQCBfgUEAgvfIAKBhUF11ygBgcBGTadiCBAgQKBFAilBsF6OwXxxl7PaUe6qNfHFUVzR5yv7HD/bzXTdlStSV3qZ2fZVKfdBDASeePQeYd+DTwlxi7T+jk9vtUk45bi9w0ILzj9Ds9TV6j7/mY+Fk47dK4wYPl/SHKVs2dbbUd0tvJIGMps2SlnBpnfodVc0mRWlp9y3vePa5H3vDOefeWi/L/dL1ZAbFEoJHpQaW1U/OZ+9qdt0Vl1zsP89ruy2/6HfCMefcsFgX7ryerlh6N4Oc7ZLrPu3kLPF8ic2fU84/aQJRf7ecgLNg/X5lRv6XXXl5cP3zjsmrL7qCpX3QIkGOWGvlOvVfTZJ6bu/Nik/IIjn56wAe8+kKWGrz04I193w98rhxW2AYygwfodWHTnPoqnPQr3X7EYYMyeQuN+en+3ZPnfuuYdUMfRswf7OjbevbBcb1PlBT1LHHRpdcdUfw+bb7J20ymk8PSVo1fZn77pzUfq8p595Nuyyx9Hh/It/Vtn1QO+51Ps7dwvx3oHnhOAH+3ulElcDAgQIECBAYKYCAoFuDgIEuiUgEFhYViCwMKjuGiUgENio6VQMAQIECLRIYNLkB8PWn9s//OG6myurHuhLlMoLTNcgZ7WjnK0P4yVyQkQ5Yy7VNreeeN3UMMjM+k55qRkDgR/70LvCzrsfVVlq3GZvs4+8+zXtUrf2zXm5Hy+SGniLAaafX3pKkZWrKhFmowY5K/YcefAuIb78nxOOnM+JOqui1TGoEzZLCR7UGUvdc2bHAFbdWjqdF1cdi6sDPjj10ZLdFumrbvAqdbvEOMiccM/0RcUw/bfO/b+w465HJNVaalXhnOBS7ndHUiEdGt3wl1vD5tvsE+IzVMoRt1A+9rBdw7zzDktpPuA2OWYpF6sbVE3pe2ZtckJzOUHQnH5zxp/z7Jb6LBSvX/czob+xxy3TDzz8m0lBx9hPzta+OSs2D3S1ttT5id477XZk+N4Pf5V0ytpveX34zrePDMuPG9Nv+7Y/eydhDkKjnBVRc4K7nYaeGgisu4Jyzn+jxrDy14/fO8w/YvggKLsEAQIECBAgMBABgcCB6DmXAIH+BAQCC98fAoGFQXXXKAGBwEZNp2IIECBAoEUCTz71TM/Wad//vysrq37/e9bpWWFr8cVGVrYdaIO4wtbm2+4T7rzrvn67yg355K7qM9A66pyf8+K1t/+UMEh/Vo9NezJ8avsDwi+uvHamQ46rXcQV/+LLqv6O/lY7S31RnPNyP3XLtjjmddZeI1x09hEhbmnZpiP1BWY0ydl6MdcwhhAOOfqM8Murrgujl1wsvHnNVcKYpUaF1y2/TBi37FJh0UUW6rnHUrfUzJn7ONaZBVVz6+ivfe4qRBuu/5Zw/hmHhqXHLFFyGAPqKydAWjdcljLAfz77XNj1f74a7rxrclh6zKjwhtXGh+XGjQljl14yLD9u6TBy5HgVSOIAACAASURBVAJhgflHpHTV1yZ328iszgs1vubnZ4T1131zcm852yXGTut8x/QOJoYoP73TQeFXV19fOb5S93bqtrFxQIPxnBLvy933PSGcec4PKw1ig8HeEjz3fkgpInfV3pQ+q9o8+tgTYdsdDgqX/+oP/TatsxLXlb++Pmy69V7Jq8VVjTX3WTT1WShetxuhuZxn/9yVYHOC+oPxI4349xC/0+K9lHocuM/nw8H77li5ImKbn71TLQejXc53RO7366vHn/o8XTcQmLNdcKnQ/WDMkWsQIECAAIG2CwgEtv0OUD+B7gkIBBa2FQgsDKq7RgkIBDZqOhVDgAABAi0SyFkppc5L17qUqVvA5m59mLuqT93xD+S83BWOUl/+9/dSOSUQmFpTf6udpcxr7svnlNUNe8fezbBbqs+saJezeko3tyBLXfnkTWuuHMaMHhW23HzjsNXm7+/3pXzq6pDRvdurqTww5eGw7Y4Hhat/c0PyNJ9x8v4hhm1SQ5DJHQ+gYc52o/Fz5bzTDw3x+6H0kbqS39vf+oaegGlcxfa9G67d7zB+9NNrwrY7HFgsCFS65thfbmAvZ7vE3M/XTvXlBBa+dsyeIa6ON5D7O+fzq9vhuzrhom5/7rx6jnLuh9T7N/e5JLXf/tql/jCkzuqFccW47Xc5LPzwJ1eXGGrIfRb95dXXhY0/ukvStbuxOnfO31Sub8628xEgNXyXhNWh0W233xO2+tz+4aa/3ZHUReozUNufvZMwB6lR6tbia71x1XDxOUeG8SuMrT2ybgYCY9j8S3seG8658CeV40tdxbKyIw0IECBAgACBQREQCBwUZhch0EoBgcDC0y4QWBhUd40SEAhs1HQqhgABAgRaJpD6IiWyHH/k7mH3XbYe0Mv9FN7UkE8cy9GHfDkMGza0sts6W3lWdtqFBrkr8aS+/N/pc5uFE4/aMwwfPu9rRp2zWkx/JVetCJUyr7mr+KVu2RbHPSdth1vy1sqd3278neeuzhkDZnGlyKqV0nKCFal91rGPL3L3PvDk8I0zv5d8+kc+uH4485QDwhKjFk0+ZzAa5mwlH8fTjZUXc1fyS1mNJ3fbyMGw7nSN3PBVznzlfr52Gt89k6aErT47IVx3w98ridZ9+5ohrmK03LL9b73ZX0ep33G9ffT3XVc54IoGMQwSV9NN3Sq4m585MxtqTkg+1SNn1d7UPqvapfyAIPaR+8zUe92cYGvVWHOeRWNfJ556UdhjvxOquu3594FucdrpIjkrqtXxzfnvipTP7iSoDo3iaoVxq+Cc4Gd8Ttz7K5+pXB0w9XOpqc/edeek9Hk5P2zb/GMbhfijpYUXWqD2MFJ/2FLnvr7+xlvCx7baM8SVeKuObgdpq67v3wkQIECAAIE8AYHAPC+tCRBIFxAITLdKaikQmMSkUUsFBAJbOvHKJkCAAIFGCOQEqkq83K9Cy9kG9LSvTQjxZVvKkbraVEpf3WyTuz1cahikvzDcc8/9K+y+3/EhvsQdyNFfkCx1XnNf2OVsb/qji08IMYTVtiOuZHPEV88OBx7+zaTSu/F3nrsyW+qqWrnhl09s+p5w+kkTwiIjF0qySGkUw47Hn3JB2PfgU1Ka97SJK5mdf+Zh4aObbJB8zmA1zP08KG0a79eTT7s4fGWf45NLTnk5nvNZkXzhLjTMDeDEkNoHNvty0qqHJVZJ7d36+7BjvpVUfYlVAnMCVN3624pBkO13OTRE79Rjzy9vE4446Ith3nmHpZ6i3f8XSPkBQWxaN+ifGuxJmZCcVT1zP1+v+NGplSufpoxx+jY5f091fHP+uyKOqxt/JzGkv/8h3wgnffM7yTw5zz5tf/ZORu1yw9StxeMw9tvzs+GwA3auDHv2N+TUec9dVT/+aC3+qCQ++1Qd48YuFb5/wTHhLW9araqpfydAgAABAgRmEwGBwNlkIgyDQAMFBAILT6pAYGFQ3TVKQCCwUdOpGAIECBBomUDu1mnxZcq+e2wX5pln7q5I5QR8rvn5GZUriMVB5q421ZXCEjvNXVUidXvP/lb4yX1B3amUqu2rUuc154VdDKbEkFsMDlQdb1h9fLjk3KPDKistV9W0kf+es5JeBJiw1+fCIRN2KvJ3HsMBu+xxTNKKYvHaOatq5dwDvRMbVxWNAYQSn2ExDHja2T8IE/7360mBrN4xxG0gjz1s1zD/iOGz5f2Ws8JTLKDU1scxDHj5r64NO3/lqORV2FI+M+ts5zyrJuZ9G70jXHjW4WGxRRdOGkLOXMXv7/3/53MDXuU3ZyWjnJDNzApO3T629/z4ffTtbx4c4vafJY4YAomfYT/9xe+Su4tjOP/MQ8OKr1s2+RwN/yuQ+gOC2LZu0D8ngNPfvORuw536LBSvWWKL01ePPXdL3zq+qavn9Y4tGp520oSw1ebvG/BnU+wzPtMe+7Vzw/8edUbyn1QcwxknHxC23HzjpHPa/OydBDRIjXK+G+JqtZ/a4gMDGlnOits5fzs5P1rb9Qtb9jw/CpoPaCqdTIAAAQIEBlVAIHBQuV2MQKsEBAILT7dAYGFQ3TVKQCCwUdOpGAIECBBooUDOaiGlX9xNzx23SYqrecRtN+MLxf6OnBelOauTdWOlklhH6qoSse3vrjgrxBBFynHed34aPrPTwf02rXphXSIQWLVCV+rL05yVdnJezG3yvnf2hDNKrgyXMj+zS5v4t/XpnQ4Kv7r6+qQhlfo7v/b6m8POux8dbvrbHUnXjY1y/wav/PX1YdOt96r8zOgdQKna4gpEXz3p/HBIRuggjqF0WCkZNqPhLbfdHT7x6X3Cbbffk3RWXLEm/u1u8M43J7Xv1CiGAePWjnvsd2JyGDD2U7UCXe6Kg1X91S0wddWslIBj7xhytkuM5+QEFPqrM977X9rz2HDOhT9J4hhoYDT3enFQcfXN00/aPyy5xMC25P7zTf8Iu/7PV7NWBswNFyUhtqhRamguhi2/f/4xYY3Xr1hLJ/e7o9NFcrfhTv0ciNfKXTE5BSFuo7v19vsnPQsMxDd3S+YS3yGx/mmPP9XzQ5H43xE5x5d22iIce+huYfjweZNOa/OzdxLQIDVK3Vo8d8W+mQ0/50coqQH8hx6eFnba7YgQ/1u16rA6YJWQfydAgAABArOngEDg7DkvRkWgCQICgYVnUSCwMKjuGiUgENio6VQMAQIECLRQIHfrtEUXWSiccNQePSstDHSVrZdffjnc+o97wrfO/b9w/sU/7XmZl3Kkvih9+JFpYYcvHx7iS6Oqo5svWuJKjNvucFDSCkOpq1ikvphKeWEdt3886IjTqog6/ntchSmuQNjfS/mUl6ex89RVH2PbiXdPDltuNyHEF+xVx+67bB3iynDDhg2tatrIf4+hqBj83XPCicn1xb/zU47bO2z58Y3DkCFDks+LDePqSxd97/Kw1/5fS/6bjufVWVUr/m3ttNuR4Xs//FXyGGNg54iDdwk7brdprVVW7r73gZ7aYoAt5+jWdqY5Y0hpW2f1rJVXHBfiNu4xFDjXXHOlXKavTQx8nXDKheGrJ52XHOyMJ2/64Q17toAetfgiM71ezvdbidXsZjaQnM+r1FB4zvfKQMI9nWq69MdXhY9vs3fSPL9nw7eF804/tGf1z7pHTrC/9xoxCH7yV/8nrLDc0tmXrfsZFi9UcoXV7IE34ITUHxC8a721woXfOjyMWWpUrapzV8judJHcbbi/+4MrwpafnZA03pwVk5M6DCHkrKj2/ves0/NDisUXG5nafV+7e++bErb5/IFZQdr4DH7qCfuED7x3nexnjviME58F41bzOdt6xwFvuP5bwvlnHBqWHrNEUp1tf/ZOQhqkRqlbiw/0s2L6ci685Oc993bVkXJf5a5m6bulSt2/EyBAgACB2VNAIHD2nBejItAEAYHAwrMoEFgYVHeNEhAIbNR0KoYAAQIEWigQX27F7bUmHHJqVvWf3mqTcPB+O4blx43JCoDEEODkBx4KP/vF78N3vv+L8Ns//CXrurFxyovS+IIwBg133PWIpP67+aIlZxW+Q/f/Qogr7lUdqSvkpYQnBxIIrNq+KvXlac7KWNEmbrG1wQd2rGLq+feclQeTOpwDG+Wu+hZLjAG2uL1tXLWvv9BVL0fcQvea393Ys3LeL668NktpIKtq1QkLxcHFz7C4BXrcSjolxBYDxudedFk4+oRzsoKOvRAltyvOwq3RuM7qWTFEesDenw87fnbTpO2Q4+fiZZf/ticI+Kc/35o1yhgeiVvr9reaarwfDz7y9HDkcWcn9T3Qlez6u8hj054Mn9r+gKS/i9RQ+D/uuDds8Zl9w99umVhZXwzlXXTWEUl/x5WdhRByVx39wQXHhs0+8u6Urju2qRP8jR3FoOoBe28fPv6RjZJW/xrIZ1i8XqmVCWtDNeDE1B8QfP4zHwsnHbtXGDF8vtpV52y53eki8Rn44H13SPr+iM+khxx9ZvKqst14bkldUS3WOpAfUuSuzNpr2/vMsdvOWyUFiON17pk0JZx46oXh3AsvywqUx2vWWZmw7c/etf/YCp+Ys7V4ic+K3uHnPEvH5+e4ve/8I4a/pvq4En58NonPkylHnR/MpPSrDQECBAgQINB9AYHA7hu7AoG2CggEFp55gcDCoLprlIBAYKOmUzEECBAg0FKBOqt59FJ96P3rhS02e294y5tW7VmpZaEF5+97ORrDf/Hl2dSHHgsxvPCrX18fYtAkrto0kCPlRWlOTblhtDpjTw3d7fS5zcKJR+1ZGV5IXXEqJTyZOrZX1x1XfIqrA66/7sy3Ck19eZq7re9AX+TXmcM656T41+k395y6wd94nfjSfJstPxA+8sENwmqrLB8WmH9Ez+Xj3/fjTzzd87d9+a/+0LNKX92/7YGE5eIKc7vve0I485wf5rL0tI+fYVt94n1h/XXeHJYYtUjfSpJxS9ZY3w1/uTVc+N2f94TXqrYzn9kAYsDhiIO/mBSUq1VE4ZNyQsyvvvQbVh8ftvnkB8MHN143vG75Zfo+y2LYKgbjbvr7HeGyn/+2Z+XWuJ167pG67XOct8232SfpGh/54PrhzFMOCEuMGtgWszOrJcczNRT+y6uvCxt/dJckvhhMOP6I3cN88w1Lal/VKHfV0bia41mnHjigbduvuuZPYZsdDuwJI+YeMRgY78kPbLxOGL/C2L7nlFjHU0//s2fF2St//adwwXd/lhSw7HT9jd/99vD14/cOcTVGRz2B1B8QxN6PPHiXnh+HDOTICfd0uk58/vnkxzdOGkL87thlj6PD+Rf/rLJ9/Iy74kenhre/9Q2VbVMbxHv9iK+e3bOlbsoRV3yNz6N1j/jc//kvHZa0MvarrxHD5R/d5F1hy803Dmu+fqWw2KIL961IHj9Lpz78WPjdtX8Nl1z6y57v5TpHfK454ajde1aaTflBQO812v7sXce6G+fEZ4etP7d/+MN1N1d2X+KzovciuVvYb7X5+3o+p+Jq6nFV/Rhu//VvbwxxdcOcH0LE1Trjyvw592oljAYECBAgQIDAoAgIBA4Ks4sQaKWAQGDhaRcILAyqu0YJCAQ2ajoVQ4AAAQItFrj4+1eEHXc9vHbgZbDoUl6U5oaf4suivb/ymTD33Hlbo+bUnLrNVGowLnWFvJSXuqkr8ry63u0+9eGeAESn1S9626auYpWzGs3zz78Q9tz/xPCNM7+XMwWzpG1KeHWwBvbAlIfDtjseFK7+zQ2Ddcmk6/S3ikpSByGE226/J3x250PCdTf8PfWUQWtXor5BG+x0F4rbS8btLaPt7HSkhEdzAnixttRV+QbikBq8Tg3vpW6XGMd8wlF79Kz4VfK4/sZbwse22jMpoBe/t3940XFho3e9rfYQYqD0+FMuCPsefErtPrp1Yly96dvfPLgn9OGoL5D6A4J4hR9dfEKIQd6BHHW2R++9Xu423KlBstj/OmuvES46+4ieMH6pIyeQGK95zc/P6PfHHinjuuZ3fw6f2engpFB2Sn+l2qSGyjtdr83P3qX8S/STurV4vFYM1753w7VLXLanj7qrUtcdwJz6DFm3XucRIECAAIGmCQgENm1G1UNg9hEQCCw8FwKBhUF11ygBgcBGTadiCBAgQKDFArnbK84qqpQXpTlBlrjlZAyDLLfsmK6WlPoSca03rhouPufInlWM+jtSV8hLeambGlacfjzxher3Lzg2xFWR+jtSV7HKCaw88ujjYevt9w+/uvr6rs7ZQDtPCa8O9Bq5589uL+h32G7TEANecUWggRxx9aO4BfkXdjtytgo1z2krA04/B7Oj6f/ut2NPeHv48Hn7vV2uuOqPYfNt9k66Fz6x6XvC6SdNGNDqdSn3bmrwOiUUnrNdYhxbyvdASg3Tt8ldKalqe/mU68dr7n3gybNVGNzKgCkzl9YmNTSXG8br7+p1tkeP/eVuw536DBj73nbLD4ZTT9g3xGeIUkfOimqpz6FVY5sdv0PqrgzYW2ubn72r5nsw/z31+zSuWHzJuUeHVVZartjw6m5hX2cAtqGvo+YcAgQIECAwewkIBM5e82E0BJokIBBYeDYFAguD6q5RAgKBjZpOxRAgQIBAywWmPf5Uz+o7dbfeHAy+r3xx656t4mYWCIkrvux/6Dd6VhJKOc44ef/w+c98rOvbMMWQ4ubb7hPuvOu+foeVEiKLW5nGeTrx1Iv67Sv1RVidQGDqFpBxjHvsd0LlVOSs4JFqWXnRLjd413prhQu/dXjPVtqzyzE7vaD/8k6fDEccvEux0EPcwvii710evrj70UlBsG7OSfw7jrXtuN2mYd55y2zT2s3xzqzv2WVVtuh5wN6fD7vtvGWlZ87L+tRgcwn71HB0ShhnyoOPhE99/oCerQerjpT+qvqY2b9f+uOrwse32Tvp9Lh63vfOOyasvuoKSe1n1uihh6eFnXY7omeVpll9xODWsYftFkYvudisHkojrp/6N5IbxusPJ35ebL/LYeGHP7k6yzB1Jc/eTlODZLF9yS1Oe6+fs6La5h/bKHzr6weGhRdaIMukU+PZ5Tskjm3NN6wUTj1+n54VGOtsvdr2Z+8B3wyFOsjZWjwlYF9nWIPx4xorz9aZGecQIECAAIHZT0AgcPabEyMi0BQBgcDCMykQWBhUd40SEAhs1HQqhgABAgQIhLj62p4TTgznX/yz2UpjvXXeFA7aZ4fw7g3eEoYMmfnWvnEVlrjN5YNTH60c/4brvyWcf8ahYekxS1S2HWiDnNVZqrbCiy+wt93hoPDTX/yu32GlvjRPfQk//cVStthM3do3NbjYe/0f/+w34aNb7jHQKen6+TFoetKxe4URw+fr+rVyLhBf0J929g/ChP/9+iwJznUzLBdriwHXGEKNAedZcay84rjwtWP2DO/b6B21QgezYsz9XTOuynbkcd8ORx539iwZWlzR6auH7xY+/tF39/vZ3zu4nIDzp7faJJxy3N5hoQXn73ptN/71tvDhLXav/G5aavTi4SeXnBhikG9mR2pf8fyS4Z5Xj+eeSVPCVp+dkLxV9/FH7t6zdXGdMM70157VzynxMyyuVLnnl7epXK2y6zdWgy6Q+gOC3DBef0QxJB+vG597c46cVY1Tg2S91696BswZZ2/b1BXVYvuD99sxHLzvDgP+O+299qx+5ojjiD9iOfHoPQa0DXPbn73r3HfdOCdna/H4fRNXoR42bGjRoXQ76BqfI+MP1tZf981Fx60zAgQIECBAYPAFBAIH39wVCbRFQCCw8EwLBBYG1V2jBAQCGzWdiiFAgAABAj0CMUhz4OHfnC225YtBwH12/0x4z7veVrky1FNP/zN8ea9jQ3zxmXKkhNpS+klpk/MCq+pF8z/uuDds8Zl9w99umdjvpXf63GbhxKP2rAws/P6PN4V3brx9Shk9bWLQ8LzTDw0xuNLfkbqKVWpwsfdaRx3/7TDhkFOTxzurGnZjlZ9Stcyq4FzcojuG5WLYaaChoJlZxIDHVdf8Key5/9fCTX+7oxRZUj8xqBK3tR21+CJJ7eeURs8996+eVVeP/dq5gxoijSGO4474SlhhuaWTqB6Y8nDYdseDwtW/uaGyffz8uvjbRw7aC/eSofDv/uCKnuB7yrHfnp8Nhx2wc5h77pkH6VP66dQmZ6WmnO+OlPE8/cyzPSHVo084J6V5sTaD8RlWbLBzUEepPyCIJVU9I+WWfcttd4dPfHqfcNvt9ySfmrOqcWqQLF685HbIvcXk/p3Gz8VPfnzjZIuUhnEF3x/86KrwPwecFOJn4WAdiy6yUM93yNafeH/lf0NUjantz95VPoP176nzEMdz2tcmhPjfQt04uvVjibgy4Kkn7NPvjwK6UY8+CRAgQIAAge4ICAR2x1WvBAiEIBBY+C4QCCwMqrtGCQgENmo6FUOAAAECBPoE4ta7P/jxVeHQo88Mt985aVBl4gu8bbfcpGcr39VWWT5pVag4wLiF4LY7HJgUWEnd8rZU4Tkvu6tWtEhd0S81kJYbCEzdZjl1FavU4GKcixgC2WWPo2e7FSw73SfdWOWn1P0Y+4nBub/cfHvY7+Cvhyuu+mPJrl/TV1zlbbcvbhV2/OymYf4Rw7t6rd7O4ypi/3vUGYMSbP7Q+9cLB++3Q3jzmqskf14NCkLBi8RAx5XX/Kkn0NHtoGVcNTQG2Tb78IbJIY54P5982sXhK/scn1T1rl/YMhx72K7J/Sd12k+jnFBQf4Gn3HDPuacfEuJKiN06Ur+Peq//gwuODZt95N1FhhPvyZ//8g89q7t1+zklrth0wN7bh49/ZKPKkH2R4lrWSfy83nr7/cOvrr6+svKcMF5lZyGE+Ly794En93x+pBxx69nvnnNUiPdEynHz3+8Mm2+7T7jzrvsqm+f+QKKywxBCzmdPygqlKdecWZu7730g7LX/17K3aM69ZlzFMwb0d9t5q8ofr6T2nfpZ18Rn71SjwWiXOg/xHoifFW9/6xu6Nqz4Y4n4Q4n4rFniKLGSZYlx6IMAAQIECBAoJyAQWM5STwQIzCggEFj4jhAILAyqu0YJCAQ2ajoVQ4AAAQIEXiMQX9Kefval4cRTL+zqFpzxxU0M1Wy3zYdDXIEnNzT08CPTwg5fPjzE7WSrjnit8888LHx0kw2qmhb998OO+VY46IjTKvus2uIxdVu91FVe/vinv4WNP7pLUpAyrlzxnW8fGZYfN6ayjtRVrFJfnsYL5qyyVTnALjboxio/3RpuXOXkkkt/GY458dzioZoYmNhlxy16VudZbNGFu1XCTPvtDT0efuxZXQkgbLX5+8KXv/DJEP8u+tvKfNAL7+IFH5v2ZDj7/B/1rMxWelvmt755tfCVXbbu+WzO/Q6IgbBPbrdfUlgxBlS/f8Ex4S1vWq2LUjN2HYMDu+93fM/3adXRXyg8Z7XZbod7Yh0PTn00fHqng5KCXLH9dp/6cPj68Xtnz29/Zt18Tonh1Lg1cPxezr0nq+bZv78ikBqai/NxyblHh1VWWq4o35W/vj5suvVeSc9BVc9orx5YfC796JZ7JI235HbIvRfMWVHtXeutFS781uFhzFKjksZbp1EMYF52+e/CMSeeE/7051vrdDHTc+IPinbYbtOeMOCyy4wu2nebn72LQg6ws9R5WGftNcJFZx8xoG2iU4Yag+mX/vjqcMBh36j9DB2flQ/ad4fw8Y+8e9B+pJBSmzYECBAgQIDAwAUEAgduqAcCBDoLCAQWvjMEAguD6q5RAgKBjZpOxRAgQIAAgZkKxO14f/aL34fvXnpFiC9O40ptAz02eOebw0YbvC287z3vCG9YbXztVXdi6Odb5/5f2HHXI5KGFFdLOuW4vcNCC86f1L5Uowsv+XnY5vMHVnbX3wvZ1JUGc4IgOUGaGN7b+yufqdx+Ms7JIUefGQ5JWDUjZyW9nPBiJXQXG3RjlZ8uDren6xhY+vkvfx++fcFPwmWX/7b25WLY6iMfXD9ssdl7w9vWWj0MGza0dl+lToz34x0T7wvf++GvwgXf/Vntl7ZxPBu9621hi03fEz72oXeFJUYtWmqIc1w/8Tshep570WXht3/4S+3xxxfhn9j0PWGLTd8bVl15+TDPPHNn9xW3wD74yNN7tpBNOSbs9blwyISdal0rpf+ZtUkNhW+75QfDqSfsG2J4/dXHxLsnhy23mxDiCqxVx2CEe3JXLOxmWDrek/Gz6+zzf9zznFL3KHFP1r12W89LDc1t8r53hvPPPDQsMnKholQ5wdbcbbiPOv7bYcIhpyaNt/R2yPGiqSuqxbZxZe6Tjt0rjBg+X9J4B9Iofm5fd8Pfw1nn/Sj86Ke/rh0wjyHAeF9ss+UHa/2gKKWGtj97pxgNRpvUeYhj6e97tBtjrRNMj8/L8UclMSg/K3400w0HfRIgQIAAAQIzCggEuiMIEOiWgEBgYVmBwMKgumuUgEBgo6ZTMQQIECBAIEkgBodiiCwGEuL/xu0j44v4GNZ69fGmNVcOoxZbpGe1kdVXXaEn8LHaKiuE0UssVjsAmDRIjQgQqC0QVyH7+6139fxN3/CXW8NDD0/r+TuffkW4+BI+bp248EILhLiy25vfuEpYY/UVw+glF5utV8uLq7lMfuCh8Oe//qPnM+yvN98Rpkx9JPzlpttn8Or97Io1xoDQWm9cted/hw+ft7ZrE0+MYct4X0TLG/58a8+KT3EVwb/efPsMwfH44nvF8WPD4ouN7FmZL3rG1b7ifTTXXHM1kUZNs1AgbpN609/u/O99+ZdbwwNTHnnNPdn7GbbkEov23ZPxOSUGM9qy4ucsnCKXJtAn8MILL4Zb/3FPz9/rn2/6R7hj4qRw58TJPatCT3/E7V/j3+cb11ip5zvkjWusHJZeatRs8cMD00kgCsRVt/90463hiqv+2PMMPf2zc3yGjP8d/I63rRE2XP8t4U1rrDzoP0wwSwQIECBAgMDgCggEDq63qxFok4BAsMqWNQAAIABJREFUYOHZFg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DZdRIZAAAgAElEQVQ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AoGNmk7FECBAgAABAgQIECBAgAABAgQIECBAgAABAgQIECBAgEBNAYHAmnBOI0CgUkAgsJIor4FAYJ6X1u0SEAhs13yrlgABAgQIECBAgAABAgQIECBAgAABAgQIECBAgAABAgQ6CwgEujMIEOiWgEBgYVmBwMKgumuUgEBgo6ZTMQQIECBAgAABAgQIECBAgAABAgQIECBAgAABAgQIECBQU0AgsCac0wgQqBQQCKwkymsgEJjnpXW7BAQC2zXfqiVAgAABAgQIECBAgAABAgQIECBAgAABAgQIECBAgACBzgICge4MAgS6JSAQWFhWILAwqO4aJSAQ2KjpVAwBAgQIECBAgAABAgQIECBAgAABAgQIECBAgAABAgQI1BQQCKwJ5zQCBCoFBAIrifIaCATmeWndLgGBwHbNt2oJECBAgAABAgQIECBAgAABAgQIECBAgAABAgQIECBAoLOAQKA7gwCBbgkIBBaWFQgsDKq7RgkIBDZqOhVDgAABAgQIECBAgAABAgQIECBAgAABAgQIECBAgAABAjUFBAJrwjmNAIFKAYHASqK8BgKBeV5at0tAILBd861aAgQIECBAgAABAgQIECBAgAABAgQIECBAgAABAgQIEOgsIBDoziBAoFsCAoGFZQUCC4PqrlEC/7jpuPCf/7zcV9Mq6+4V5pprSKNqVAwBAgQIECBAgAABAgQIECBAgAABAgQIECBAgAABAgQIEOhPIL43/8fvj+trEt+br7LmXtAIECBQREAgsAjjK50IBBYG1V2jBG6/+cTw8ssv9tW08jt2D0PmHtqoGhVDgAABAgQIECBAgAABAgQIECBAgAABAgQIECBAgAABAgT6E3j5pRfD7dee2NdkyJChYeU1dodGgACBIgICgUUYX+lEILAwqO4aJXDH378eXvr3s301rbj2l8I8Q0c0qkbFECBAgAABAgQIECBAgAABAgQIECBAgAABAgQIECBAgACB/gT+/eKz4c7rvt7XZO55RoSVXv8laAQIECgiIBBYhPGVTgQCC4PqrlECd912RnjhX0/01fS6tXYIw4Yv0qgaFUOAAAECBAgQIECAAAECBAgQIECAAAECBAgQIECAAAECBPoTeOG5x8NdN57Z12TYvCPD61bdERoBAgSKCAgEFmF8pROBwMKgumuUwD13nBeef3ZqX03LrblNGL7gmEbVqBgCBAgQIECAAAECBAgQIECAAAECBAgQIECAAAECBAgQINCfwHNPTwn33nRBX5P5RowOy6/0aWgECBAoIiAQWITxlU4EAguD6q5RApPv/n545qm7+2oau9pmYYFFxzeqRsUQIECAAAECBAgQIECAAAECBAgQIECAAAECBAgQIECAAIH+BJ6ZNjFMvvXSviYLLLRCGLvC5tAIECBQREAgsAjjK50IBBYG1V2jBB687+fhiWl/66tp9PiNwyKj39ioGhVDgAABAgQIECBAgAABAgQIECBAgAABAgQIECBAgAABAgT6E3h86l/D1IlX9DUZuegbwlLLfgAaAQIEiggIBBZhfKUTgcDCoLprlMAjU38XHp36h76aFh/7jjBq3HqNqlExBAgQIECAAAECBAgQIECAAAECBAgQIECAAAECBAgQIECgP4FHJv02PDr52r4mi49eJ4wa/U5oBAgQKCIgEFiE8ZVOBAILg+quUQJPPHZzeHDy5X01LTxqtTBm5Q81qkbFECBAgAABAgQIECBAgAABAgQIECBAgAABAgQIECBAgACB/gSm3H5ZePKRW/uaLDX2/WHkYmtAI0CAQBEBgcAijK90IhBYGFR3jRJ49pn7wqSJF/fVNHzBpcJya27bqBoVQ4AAAQIECBAgQIAAAQIECBAgQIAAAQIECBAgQIAAAQIE+hO496bzw3NPP9jXZNz4LcOIBZaFRoAAgSICAoFFGF/pRCCwMKjuGiXw7xefCXfe8o2+mobMPSys/I6vNKpGxRAgQIAAAQIECBAgQIAAAQIECBAgQIAAAQIECBAgQIAAgf4Ebr/2a+Hll17oa7Li6l8M8wxdABoBAgSKCAgEFmF8pROBwMKgumucwB1/Ozm89NLzfXWNf8tOYeh8CzeuTgURIECAAAECBAgQIECAAAECBAgQIECAAAECBAgQIECAAIFXC7z4/JNh4g2n9/3fc889X1jpDbuCIkCAQDEBgcBilP/tSCCwMKjuGicwaeJ3wrPPTO6ra5lVNw0LLrZi4+pUEAECBAgQIECAAAECBAgQIECAAAECBAgQIECAAAECBAgQeLXA04/dGe6/7Yd9//eIBcaGceO3AkWAAIFiAgKBxSj/25FAYGFQ3TVO4KEHrgzTHrmxr67Fx74jjBq3XuPqVBABAgQIECBAgAABAgQIECBAgAABAgQIECBAgAABAgQIEHi1wCOTfhsenXxt3/+96Ki1wpJLbwSKAAECxQQEAotR/rcjgcDCoLprnMCTj98Spkz6aV9d849cLiz7+i0aV6eCCBAgQIAAAQIECBAgQIAAAQIECBAgQIAAAQIECBAgQIDAqwXu+/sl4Z9P3Nv3f48Zt0lYeJHVQREgQKCYgEBgMcr/diQQWBhUd40TeOFfj4e7bjuzr64hQ4aGldfZvXF1KogAAQIECBAgQIAAAQIECBAgQIAAAQIECBAgQIAAAQIECLxa4PY/nBhefvnFvv/7davuEIbNuwgoAgQIFBMQCCxG+d+OBAILg+qukQITb/lmePHFp/tqW26NT4XhCy3dyFoVRYAAAQIECBAgQIAAAQIECBAgQIAAAQIECBAgQIAAAQIEosBzTz0Q7r35wj6MoUMXDONX3xkOAQIEigoIBBblFAgszKm7hgpMmXRZePLxW/uqGzXunWHxses0tFplESBAgAABAgQIECBAgAABAgQIECBAgAABAgQIECBAgACBEB6d/IfwyKTf9VEsvMhqYcy4D6EhQIBAUQGBwKKcAoGFOXXXUIEnHrs5PDj58r7qRiy0TBi3xtYNrVZZBAgQIECAAAECBAgQIECAAAECBAgQIECAAAECBAgQIEAghEk3XxSefer+Poqlxr4/jFxsDTQECBAoKiAQWJRTILAwp+4aKvDiC0+FibeeNkN1K679pTDP0BENrVhZBAgQIECAAAECBAgQIECAAAECBAgQIECAAAECBAgQINBmgX+/+Gy487qvz0AwfrUvhKHDFmozi9oJEOiCgEBgYdTbzgz/mb7LVTa5ofAVdEegGQL33HFeeP7ZqX3FLLXi+8PIJf3yoRmzqwoCBAgQIECAAAECBAgQIECAAAECBAgQIECAAAECBAgQmF7giYduDg/e+cpOevONGB2WX+nTkAgQIFBcQCCwMKlAYGFQ3TVW4NGpvw+PTP19X30LLPq6MHa1jze2XoURIECAAAECBAgQIECAAAECBAgQIECAAAECBAgQIECAQHsFJt/6g/DMtLv6AEaNXjcsPnrd9oKonACBrgkIBBamFQgsDKq7xgo8/9zD4Z7bz5mhPtsGN3a6FUaAAAECBAgQIECAAAECBAgQIECAAAECBAgQIECAAIHWCnTaLnj5lbcL8w1forUmCidAoHsCAoGFbQUCC4PqrtEC99x+bnj+uYf6alxyhY3ComPWanTNiiNAgAABAgQIECBAgAABAgQIECBAgAABAgQIECBAgACBdglMm3JjeOjuK/uKnm/4kmH5lT/TLgTVEiAwaAICgYWpBQILg+qu0QKPPXRdePjBa/pqHL7gUmG5NbdtdM2KI0CAAAECBAgQIECAAAECBAgQIECAAAECBAgQIECAAIF2Cdx70/nhuacf7Ct6iaU2CIstuXa7EFRLgMCgCQgEFqYWCCwMqrtGC7z4wlNh4q2nzVDjcmt8KgxfaOlG1604AgQIECBAgAABAgQIECBAgAABAgQIECBAgAABAgQIEGiHwHNPPRDuvfnCGYodv9oXwtBhC7UDQJUECAy6gEBgYXKBwMKgumu8wP33/DA8/eSdfXWOXPINYakVP9D4uhVIgAABAgQIECBAgAABAgQIECBAgAABAgQIECBAgAABAs0XePDOn4cnHvpbX6ELLrxiWGb5TZtfuAoJEJhlAgKBhekFAguD6q7xAk8/OTHcf8+lM9S54tu+GOYZtkDja1cgAQIECBAgQIAAAQIECBAgQIAAAQIECBAgQIAAAQIECDRX4N8vPBPuvP4bMxS4zPKbhQUXHt/colVGgMAsFxAILDwFAoGFQXXXCoG7/3FW+Nfzj/XVuvjYd4RR49ZrRe2KJECAAAECBAgQIECAAAECBAgQIECAAAECBAgQIECAAIFmCjwy6bfh0cnX9hU373yLhRVW2b6ZxaqKAIHZRkAgsPBUCAQWBtVdKwSmPXJjeOiBK/tqHTL3sLDi23YJQ+Ye2or6FUmAAAECBAgQIECAAAECBAgQIECAAAECBAgQIECAAAECzRJ4+aUXw53XnxpefumFvsKWXHqjsOiotZpVqGoIEJjtBAQCC0+JQGBhUN21Q+A//wl33HJqeOnfz/bVO2rcO8PiY9dpR/2qJECAAAECBAgQIECAAAECBAgQIECAAAECBAgQIECAAIFGCTw6+Q/hkUm/66tp7nlGhJVW3yWEueZqVJ2KIUBg9hMQCCw8JwKBhUF11xqBRx+6Njzy4G/76u1ZJfCtO4ch88zbGgOFEiBAgAABAgQIECBAgAABAgQIECBAgAABAgQIECBAgMCcL/Dyv/8V7vzTN2dYHXDUUuuFxZd8x5xfnAoIEJjtBQQCC0+RQGBhUN21RuDll18ME2/5Znjppef7al5smbXDEstt0BoDhRIgQIAAAQIECBAgQIAAAQIECBAgQIAAAQIECBAgQIDAnC/w8L3XhMfuv66vkLnnni+MX33nMGTI0Dm/OBUQIDDbCwgEFp4igcDCoLprlcBjD10XHn7wmhlqft1aO4RhwxdplYNiCRAgQIAAAQIECBAgQIAAAQIECBAgQIAAAQIECBAgQGDOFHjhucfDXTeeOcPgl1hqg7DYkmvPmQUZNQECc5yAQGDhKRMILAyqu9YJTLz19PDiC0/21b3wqNXCmJU/1DoHBRMgQIAAAQIECBAgQIAAAQIECBAgQIAAAQIECBAgQIDAnCcw5fbLwpOP3No38KHDFg7jV9tpzivEiAkQmGMFBAILT51AYGFQ3bVO4InHbg4PTr58hrrHrrZZWGDR8a2zUDABAgQIECBAgAABAgQIECBAgAABAgQIECBAgAABAgQIzDkCz0ybGCbfeukMA15q7PvDyMXWmHOKMFICBOZ4AYHAwlMoEFgYVHetFJg08Tvh2Wcm99U+74jFwwpv/lwrLRRNgAABAgQIECBAgAABAgQIECBAgAABAgQIECBAgAABAnOGwN1/Pjv869lH+wY7YoGxYdz4reaMwRslAQKNERAILDyVAoGFQXXXSoFnn7k/TJp40Qy1L7bM2mGJ5TZopYeiCRAgQIAAAQIECBAgQIAAAQIECBAgQIAAAQIECBAgQGD2Fnj43mvCY/dfN8Mgx43fOoxYYJnZe+BGR4BA4wQEAgtPqUBgYVDdtVbgoQeuDNMeuXGG+pd9/SfD/CPHtdZE4QQIECBAgAABAgQIECBAgAABAgQIECBAgAABAgQIECAw+wn884lJ4b6/f3eGgS06aq2w5NIbzX6DNSICBBovIBBYeIoFAguD6q61Av/5z0vh7n+cFV741xN9BnHr4OXftF2Ya64hrXVROAECBAgQIECAAAECBAgQIECAAAECBAgQIECAAAECBAjMPgL/+c/L4Z6/nDPDVsHD5h0ZVlhl+zDXXHPPPgM1EgIEWiMgEFh4qgUCC4PqrtUCTz85Mdx/z6UzGIwcvWZYavz7Wu2ieAIECBAgQIAAAQIECBAgQIAAAQIECBAgQIAAAQIECBCYPQQenPiL8MTUm2YYzDLLbxYWXHj87DFAoyBAoHUCAoGFp1wgsDCo7lov0Gnr4NHjNw6LjH5j620AECBAgAABAgQIECBAgAABAgQIECBAgAABAgQIECBAgMCsE3h86l/D1IlXzDAAWwXPuvlwZQIE/isgEFj4ThAILAyqOwIhhHvuOC88/+zUGSyWW+NTYfhCS/MhQIAAAQIECBAgQIAAAQIECBAgQIAAAQIECBAgQIAAAQKDLvDcUw+Ee2++cIbrzjdidFh+pU8P+lhckAABAtMLCAQWvh8EAguD6o5ACD1hwBgKnP4YNt8iYdyanwrzDB3BiAABAgQIECBAgAABAgQIECBAgAABAgQIECBAgAABAgQIDJrAv198Nky66cLwwvOPz3DNGAaMoUAHAQIEZqWAQGBhfYHAwqC6I/D/BZ547Obw4OTLZ/CYf+RyYdnXb8GIAAECBAgQIECAAAECBAgQIECAAAECBAgQIECAAAECBAgMmsB9f78k/POJe2e43lJj3x9GLrbGoI3BhQgQIDAzAYHAwveGQGBhUN0RmE7goSlXh2kP/2kGk4WXWD2MWWkTTgQIECBAgAABAgQIECBAgAABAgQIECBAgAABAgQIECBAoOsCU+74aXjy4VtmuM6iS7w1LDlmw65f2wUIECCQIiAQmKKU0UYgMANLUwI1BO6/54fh6SfvnPHhasxbwpIrvLtGb04hQIAAAQIECBAgQIAAAQIECBAgQIAAAQIECBAgQIAAAQJpAg/dfVWYNuWGGRovuPCKYZnlN03rQCsCBAgMgoBAYGFkgcDCoLoj8CqBl19+MUya+J3w/LNTZ/iXxce+I4watx4vAgQIECBAgAABAgQIECBAgAABAgQIECBAgAABAgQIECBQXOCRSb8Nj06+doZ+5xsxOowbv1UYMmRo8evpkAABAnUFBALrys3kPIHAwqC6I9BB4MUXngiTJn43vPjCkzP86+LLrhtGLbsuMwIECBAgQIAAAQIECBAgQIAAAQIECBAgQIAAAQIECBAgUEzgkft+Hx697/cz9Dd02MJh3PhPhqHDRha7jo4IECBQQkAgsITidH0IBBYG1R2BmQjEFQLvu+uS8NJLz8/QwkqBbhkCBAgQIECAAAECBAgQIECAAAECBAgQIECAAAECBAgQKCXQaWXAueeeLyz7ui1CXCHQQYAAgdlNQCCw8IwIBBYG1R2BfgSefeb+MPnu74W4jfD0x6Jj3hKWXOHd7AgQIECAAAECBAgQIECAAAECBAgQIECAAAECBAgQIECAQG2Bh+6+KkybcsMM58ftgceu8IkwYoFlavfrRAIECHRTQCCwsK5AYGFQ3RGoEHj2mfvC5Lt/8JpQ4MJLrB7GrLQJPwIECBAgQIAAAQIECBAgQIAAAQIECBAgQIAAAQIECBAgkC0w5Y6fhicfvmWG8/4bBvx4GLHAstn9OYEAAQKDJSAQWFhaILAwqO4IJAjElQLvv+fS12wfPP/I5cKYlT8U5hk6IqEXTQgQIECAAAECBAgQIECAAAECBAgQIECAAAECBAgQIECg7QL/fvHZMOX2y8I/n7h3Boq4TfAyy29mZcC23yDqJzAHCAgEFp4kgcDCoLojkCjw/LNTw/33/ii8+MKTM5wxbL5FwpiVPhiGL7R0Yk+aESBAgAABAgQIECBAgAABAgQIECBAgAABAgQIECBAgEAbBZ576oEw5Y6fhReef3yG8ocOWzgss9xHw3wjRreRRc0ECMxhAgKBhSdMILAwqO4IZAi8+MIT4f57fxxiOPDVx+jxG4dFRr8xozdNCRAgQIAAAQIECBAgQIAAAQIECBAgQIAAAQIECBAgQKAtAo9P/WuYOvGK15QbQ4DLLPeRMHTYyLZQqJMAgTlcQCCw8AQKBBYG1R2BTIGXX34xTJl0WXj6yTtfc+bI0WuG0a97b5hrriGZvWpOgAABAgQIECBAgAABAgQIECBAgAABAgQIECBAgAABAk0U+M9/Xg5T7/pleGLqTa8pb8GFVwxjxn0oDBkytImlq4kAgYYKCAQWnliBwMKguiNQU+ChKVeHaQ//6TVnzzti8bDkChuF+UeOq9mz0wgQIECAAAECBAgQIECAAAECBAgQIECAAAECBAgQIECgCQL/fGJSeOjuK8O/nn30NeUsusRbw5JjNmxCmWogQKBlAgKBhSdcILAwqO4IDEDgicduDg9OvrxjD4sts3ZYYrkNBtC7UwkQIECAAAECBAgQIECAAAECBAgQIECAAAECBAgQIEBgThV4+N5rwmP3X9dx+EuNfX8Yudgac2ppxk2AQMsFBAIL3wACgYVBdUdggALPPzs1PHj/FSH+76uPuFrgEsutHxZYdPwAr+J0AgQIECBAgAABAgQIECBAgAABAgQIECBAgAABAgQIEJgTBJ6ZNjE8fO9vOq4KON+I0WGpZTYO8X8dBAgQmFMFBAILz5xAYGFQ3REoJPDQA1eGaY/c2LG3hUetFhZfdt3w/9i783irynrx418GmRQQcM6yHMN5HnIu02bNMuesHHA2xVBRJERAvCEaouKQ81B6La+paZZapjmm5pBDqdlPMxUVEGX+vda6P/bPc9jn7OccngOcfd77ry7nWd+11vtZ/ve5a3Xr2S/T2YwhQIAAAQIECBAgQIAAAQIECBAgQIAAAQIECBAgQIAAgSVJYOaH78bb//xTvP/Ws1Uvq//ym8WKn/jCknTJroUAAQKtEhAEtoqt6YMEgZlBjSOQUWDq+y/Ff17/fcyc8V7VqcVnhJdbdevo3LV7xrMaRYAAAQIECBAgQIAAAQIECBAgQIAAAQIECBAgQIAAAQKLS2Du7Bnx9r/+3OTngbt1XzZWWOXz0buvL8strj1yXgIE8goIAvN6hiAwM6hxBDILzJs3J/7z+r1Nvi2wc5duMWDVLaP/KltE5y5LZT67cQQIECBAgAABAgQIECBAgAABAgQIECBAgAABAgQIECCwKATmzpkVk19/JN7518Mxd87Mqqcs3gq4wio7RadOXRbFJTkHAQIEFomAIDAzsyAwM6hxBNpIYPq0f8Vb//5jTJ/2WtUzFGFg/1U2i34rbxJduy3TRldhLAECBAgQIECAAAECBAgQIECAAAECBAgQIECAAAECBAjkFJg9c1q8+8ZfYvLrjzUZAvZa5pOx/ErbR69lVs15arMIECCwRAgIAjNvgyAwM6hxBNpY4L13noq333wwZs18v8kzLbviBrHsihtGzz6faOOrMZ4AAQIECBAgQIAAAQIECBAgQIAAAQIECBAgQIAAAQIEWiPw4ZT/E++9+VS89+Zfmzx8qW59Y7kVt4llB2zYmlM4hgABAu1CQBCYeZsEgZlBjSOwiATeefOheOc/D8WcOR81ecaevVeOPsuvG32WHxhdl+q1iK7MaQgQIECAAAECBAgQIECAAAECBAgQIECAAAECBAgQIECgmsDsWdNjylvPxZS3no0Pp77RJFKXLj1iwApbxYAVtwJJgACBuhcQBGbeYkFgZlDjCCxCgblzZ8Xktx6NyW89FnNmT2/2zMv0XyN6D1grlum/pjhwEe6RUxEgQIAAAQIECBAgQIAAAQIECBAgQIAAAQIECBAg0LEFighw2uSXYuo7L8a0yX9vFqNL117Rf/nNov/ym0fnzkt1bDh3T4BAhxEQBGbeakFgZlDjCCwOgXnzYvLbj8d77zwRMz56p+YV9Oqzaizd79OxdN/VfFa4ppYFBAgQIECAAAECBAgQIECAAAECBAgQIECAAAECBAgQaJlA8TngD95/NT5495WYPuVfNQ/u3mNALDtg4+i/3KYRnTrVXG8BAQIE6klAEJh5NwWBmUGNI7CYBaa+/1K8P/mvMfX9F5OupPj/KunZ5xNRfF64xzIrRY+lV4ilevRNOtYiAgQIECBAgAABAgQIECBAgAABAgQIECBAgAABAgQIdHSBWR+9Hx998J/4aNq/y88AFzFg8bW3lF/vvmtF3/4bRO++a6Yst4YAAQJ1KSAIzLytgsDMoMYRWEIEZs2cElPefS6mvPe3+OjDN1t0VZ27dIvuvQZEtx79yjiwa/fesVS3ZaLLUr2iS9ee0blr9/L11J06d4lOnTq3aLbFBAgQIECAAAECBAgQIECAAAECBAgQIECAAAECBAgQWNIF5s2bG/PmzinDvrmzZ8Sc2R/GnFnTY9bMaTF7xtQoIsCZH70bM6a/E3PnzGzR7fTouWL0Wfaz0affwFiqW58WHWsxAQIE6lFAEJh5VwWBmUGNI7AECnz04X9i2vsvxtQpf4+Ppv97CbxCl0SAAAECBAgQIECAAAECBAgQIECAAAECBAgQIECAAIH6FejRa6Xo3WeNWKbvWtGj5wr1e6PujAABAq0QEAS2Aq25QwSBmUGNI7CECxRvDvxg6isxfdo/Y/q012LWrKlL+BW7PAIECBAgQIAAAQIECBAgQIAAAQIECBAgQIAAAQIECLQvgaWW6h29lvlk9FrmU7F07097E2D72j5XS4DAIhYQBGYGFwRmBjWOQDsTmDnj3fhw+nCWB+IAACAASURBVOvlmwOLNwnO+PCtmDPno3Z2Fy6XAAECBAgQIECAAAECBAgQIECAAAECBAgQIECAAAECi0egS5ce0b3n8uWb/4o3AfbstUp0695v8VyMsxIgQKAdCggCM2+aIDAzqHEE6kBg9qxpMXPG5Jg5472YNWtKzJ45NWbP/iBmz54ec+d8FHPmzIx5c2fFvHlzYt68uXVwx26BAAECBAgQIECAAAECBAgQIECAAAECBAgQIECAAAEC/1+gU6fO0alTl+jUeano0qVbdO7SI7p27RVduy4dXbv1jqWW6hPdui8b3br3j65LLYOOAAECBBZCQBC4EHjVDhUEZgY1jgABAgQIECBAgAABAgQIECBAgAABAgQIECBAgAABAgQIECBAgAABAgSSBASBSUzpiwSB6VZWEiBAgAABAgQIECBAgAABAgQIECBAgAABAgQIECBAgAABAgQIECBAgEA+AUFgPstykiAwM6hxBAgQIECAAAECBAgQIECAAAECBAgQIECAAAECBAgQIECAAAECBAgQIJAkIAhMYkpfJAhMt7KSAAECBAgQIECAAAECBAgQIECAAAECBAgQIECAAAECBAgQIECAAAECBPIJCALzWZaTBIGZQY0jQIAAAQIECBAgQIAAAQIECBAgQIAAAQIECBAgQIAAAQIECBAgQIAAgSQBQWASU/oiQWC6lZUECBAgQIAAAQIECBAgQIAAAQIECBAgQIAAAQIECBAgQIAAAQIECBAgkE9AEJjPspwkCMwMahwBAgQIECBAgAABAgQIECBAgAABAgQIECBAgAABAgQIECBAgAABAgQIJAkIApOY0hcJAtOtrCRAgAABAgQIECBAgAABAgQIECBAgAABAgQIECBAgAABAgQIECBAgACBfAKCwHyW5SRBYGZQ4wgQIECAAAECBAgQIECAAAECBAgQIECAAAECBAgQIECAAAECBAgQIEAgSUAQmMSUvkgQmG5lJQECBAgQIECAAAECBAgQIECAAAECBAgQIECAAAECBAgQIECAAAECBAjkExAE5rMsJwkCM4MaR4AAAQIECBAgQIAAAQIECBAgQIAAAQIECBAgQIAAAQIECBAgQIAAAQJJAoLAJKb0RYLAdCsrCRAgQIAAAQIECBAgQIAAAQIECBAgQIAAAQIECBAgQIAAAQIECBAgQCCfgCAwn2U5SRCYGdQ4AgQIECBAgAABAgQIECBAgAABAgQIECBAgAABAgQIECBAgAABAgQIEEgSEAQmMaUvEgSmW1lJgAABAgQIECBAgAABAgQIECBAgAABAgQIECBAgAABAgQIECBAgAABAvkEBIH5LMtJgsDMoMYRIECAAAECBAgQIECAAAECBAgQIECAAAECBAgQIECAAAECBAgQIECAQJKAIDCJKX2RIDDdykoCBAgQIECAAAECBAgQIECAAAECBAgQIECAAAECBAgQIECAAAECBAgQyCcgCMxnWU4SBGYGNY4AAQIECBAgQIAAAQIECBAgQIAAAQIECBAgQIAAAQIECBAgQIAAAQIEkgQEgUlM6YsEgelWVhIgQIAAAQIECBAgQIAAAQIECBAgQIAAAQIECBAgQIAAAQIECBAgQIBAPgFBYD7LcpIgMDOocQQIECBAgAABAgQIECBAgAABAgQIECBAgAABAgQIECBAgAABAgQIECCQJCAITGJKXyQITLeykgABAgQIECBAgAABAgQIECBAgAABAgQIECBAgAABAgQIECBAgAABAgTyCQgC81mWkwSBmUGNI0CAAAECBAgQIECAAAECBAgQIECAAAECBAgQIECAAAECBAgQIECAAIEkAUFgElP6IkFgupWVBAgQIECAAAECBAgQIECAAAECBAgQIECAAAECBAgQIECAAAECBAgQIJBPQBCYz7KcJAjMDGocAQIECBAgQIAAAQIECBAgQIAAAQIECBAgQIAAAQIECBAgQIAAAQIECCQJCAKTmNIXCQLTrawkQIAAAQIECBAgQIAAAQIECBAgQIAAAQIECBAgQIAAAQIECBAgQIAAgXwCgsB8luUkQWBmUOMIECBAgAABAgQIECBAgAABAgQIECBAgAABAgQIECBAgAABAgQIECBAIElAEJjElL5IEJhuZSUBAgQIECBAgAABAgQIECBAgAABAgQIECBAgAABAgQIECBAgAABAgQI5BMQBOazLCcJAjODGkeAAAECBAgQIECAAAECBAgQIECAAAECBAgQIECAAAECBAgQIECAAAECSQKCwCSm9EWCwHQrKwkQIECAAAECBAgQIECAAAECBAgQIECAAAECBAgQIECAAAECBAgQIEAgn4AgMJ9lOUkQmBnUOAIECBAgQIAAAQIECBAgQIAAAQIECBAgQIAAAQIECBAgQIAAAQIECBBIEhAEJjGlLxIEpltZSYAAAQIECBAgQIAAAQIECBAgQIAAAQIECBAgQIAAAQIECBAgQIAAAQL5BASB+SzLSYLAzKDGESBAgAABAgQIECBAgAABAgQIECBAgAABAgQIECBAgAABAgQIECBAgECSgCAwiSl9kSAw3cpKAgQIECBAgAABAgQIECBAgAABAgQIECBAgAABAgQIECBAgAABAgQIEMgnIAjMZ1lOEgRmBjWOAAECBAgQIECAAAECBAgQIECAAAECBAgQIECAAAECBAgQIECAAAECBJIEBIFJTOmLBIHpVlYSIECAAAECBAgQIECAAAECBAgQIECAAAECBAgQIECAAAECBAgQIECAQD4BQWA+y3KSIDAzqHEECBAgQIAAAQIECBAgQIAAAQIECBAgQIAAAQIECBAgQIAAAQIECBAgkCQgCExiSl8kCEy3spIAAQIECBAgQIAAAQIECBAgQIAAAQIECBAgQIAAAQIECBAgQIAAAQIE8gkIAvNZlpMEgZlBjSNAgAABAgQIECBAgAABAgQIECBAgAABAgQIECBAgAABAgQIECBAgACBJAFBYBJT+iJBYLqVlQQIECBAgAABAgQIECBAgAABAgQIECBAgAABAgQIECBAgAABAgQIECCQT0AQmM+ynCQIzAxqHAECBAgQIECAAAECBAgQIECAAAECBAgQIECAAAECBAgQIECAAAECBAgkCQgCk5jSFwkC062sJECAAAECBAgQIECAAAECBAgQIECAAAECBAgQIECAAAECBAgQIECAAIF8AoLAfJblJEFgZlDjCBAgQIAAAQIECBAgQIAAAQIECBAgQIAAAQIECBAgQIAAAQIECBAgQCBJQBCYxJS+SBCYbmUlAQIECBAgQIAAAQIECBAgQIAAAQIECBAgQIAAAQIECBAgQIAAAQIECOQTEATmsywnCQIzgxpHgAABAgQIECBAgAABAgQIECBAgAABAgQIECBAgAABAgQIECBAgAABAkkCgsAkpvRFgsB0KysJECBAgAABAgQIECBAgAABAgQIECBAgAABAgQIECBAgAABAgQIECBAIJ+AIDCfZTlJEJgZ1DgCBAgQIECAAAECBAgQIECAAAECBAgQIECAAAECBAgQIECAAAECBAgQSBIQBCYxpS8SBKZbWUmAAAECBAgQIECAAAECBAgQIECAAAECBAgQIECAAAECBAgQIECAAAEC+QQEgfksy0mCwMygxhEgQIAAAQIECBAgQIAAAQIECBAgQIAAAQIECBAgQIAAAQIECBAgQIBAkoAgMIkpfZEgMN3KSgIECBAgQIAAAQIECBAgQIAAAQIECBAgQIAAAQIECBAgQIAAAQIECBDIJyAIzGdZThIEZgY1jgABAgQIECBAgAABAgQIECBAgAABAgQIECBAgAABAgQIECBAgAABAgSSBASBSUzpiwSB6VZWEiBAgAABAgQIECBAgAABAgQIECBAgAABAgQIECBAgAABAgQIECBAgEA+AUFgPstykiAwM6hxBAgQIECAAAECBAgQIECAAAECBAgQIECAAAECBAgQIECAAAECBAgQIJAkIAhMYkpfJAhMt7KSAAECBAgQIECAAAECBAgQIECAAAECBAgQIECAAAECBAgQIECAAAECBPIJCALzWZaTBIGZQY0jQIAAAQIECBAgQIAAAQIECBAgQIAAAQIECBAgQIAAAQIECBAgQIAAgSQBQWASU/oiQWC6lZUECBAgQIAAAQIECBAgQIAAAQIECBAgQIAAAQIECBAgQIAAAQIECBAgkE9AEJjPspwkCMwMahwBAgQIECBAgAABAgQIECBAgAABAgQIECBAgAABAgQIECBAgAABAgQIJAkIApOY0hcJAtOtrCRAgAABAgQIECBAgAABAgQIECBAgAABAgQIECBAgAABAgQIECBAgACBfAKCwHyW5SRBYGZQ4wgQIECAAAECBAgQIECAAAECBAgQIECAAAECBAgQIECAAAECBAgQIEAgSUAQmMSUvkgQmG5lJQECBAgQIECAAAECBAgQIECAAAECBAgQIECAAAECBAgQIECAAAECBAjkExAE5rMsJwkCM4MaR4AAAQIECBAgQIAAAQIECBAgQIAAAQIECBAgQIAAAQIECBAgQIAAAQJJAoLAJKb0RYLAdCsrCRAgQIAAAQIECBAgQIAAAQIECBAgQIAAAQIECBAgQIAAAQIECBAgQCCfgCAwn2U5SRCYGdQ4AgQIECBAgAABAgQIECBAgAABAgQIECBAgAABAgQIECBAgAABAgQIEEgSEAQmMaUvEgSmW1lJgAABAgQIECBAgAABAgQIECBAgAABAgQIECBAgAABAgQIECBAgAABAvkEBIH5LMtJgsDMoMYRIECAAAECBAgQIECAAAECBAgQIECAAAECBAgQIECAAAECBAgQIECAQJKAIDCJKX2RIDDdykoCBAgQIECAAAECBAgQIECAAAECBAgQIECAAAECBAgQIECAAAECBAgQyCcgCMxnWU4SBGYGNY4AAQIECBAgQIAAAQIECBAgQIAAAQIECBAgQIAAAQIECBAgQIAAAQIEkgQEgUlM6YsEgelWVhIgQIAAAQIECBAgQIAAAQIECBAgQIAAAQIECBAgQIAAAQIECBAgQIBAPgFBYD7LcpIgMDOocQQIECBAgAABAgQIECBAgAABAgQIECBAgAABAgQIECBAgAABAgQIECCQJCAITGJKXyQITLeykgABAgQIECBAgAABAgQIECBAgAABAgQIECBAgAABAgQIECBAgAABAgTyCQgC81mWkwSBmUGNI0CAAAECBAgQIECAAAECBAgQIECAAAECBAgQIECAAAECBAgQIECAAIEkAUFgElP6IkFgupWVBAgQIECAAAECBAgQIECAAAECBAgQIECAAAECBAgQIECAAAECBAgQIJBPQBCYz7KcJAjMDGocAQIECBAgQIAAAQIECBAgQIAAAQIECBAgQIAAAQIECBAgQIAAAQIECCQJCAKTmNIXCQLTrawkQIAAAQIECBAgQIAAAQIECBAgQIAAAQIECBAgQIAAAQIECBAgQIAAgXwCgsB8luUkQWBmUOMIECBAgAABAgQIECBAgAABAgQIECBAgAABAgQIECBAgAABAgQIECBAIElAEJjElL5IEJhuZSUBAgQIECBAgAABAgQIECBAgAABAgQIECBAgAABAgQIECBAgAABAgQI5BMQBOazLCcJAjODGkeAAAECBAgQIECAAAECBAgQIECAAAECBAgQIECAAAECBAgQIECAAAECSQKCwCSm9EWCwHQrKwkQIECAAAECBAgQIECAAAECBAgQIECAAAECBAgQIECAAAECBAgQIEAgn4AgMJ9lOUkQmBnUOAIECBAgQIAAAQIECBAgQIAAAQIECBAgQIAAAQIECBAgQIAAAQIECBBIEhAEJjGlLxIEpltZSYAAAQIECBAgQIAAAQIECBAgQIAAAQIECBAgQIAAAQIECBAgQIAAAQL5BASB+SzLSYLAzKDGESBAgAABAgQIECBAgAABAgQIECBAgAABAgQIECBAgAABAgQIECBAgECSgCAwiSl9kSAw3cpKAgQIECBAgAABAgQIECBAgAABAgQIECBAgAABAgQIECBAgAABAgQIEMgnIAjMZ1lOEgRmBjWOAAECBAgQIECAAAECBAgQIECAAAECBAgQIECAAAECBAgQIECAAAECBJIEBIFJTOmLBIHpVlYSIECAAAECBAgQIECAAAECBAgQIECAAAECBAgQIECAAAECBAgQIECAQD4BQWA+y3KSIDAzqHEECBAgQIAAAQIECBAgQIAAAQIECBAgQIAAAQIECBAgQIAAAQIECBAgkCQgCExiSl8kCEy3spIAAQIECBAgQIAAAQIECBAgQIAAAQIECBAgQIAAAQIECBAgQIAAAQIE8gkIAvNZlpMEgZlBjSNAgAABAgQIECBAgAABAgQIECBAgAABAgQIECBAgAABAgQIECBAgACBJAFBYBJT+iJBYLqVlQQIECBAgAABAgQIECBAgAABAgQIECBAgAABAgQIECBAgAABAgQIECCQT0AQmM+ynCQIzAxqHAECBAgQIECAAAECBAgQIECAAAECBAgQIECAAAECBAgQIECAAAECBAgkCQgCk5jSFwkC062sJECAAAECBAgQIECAAAECBAgQIECAAAECBAgQIECAAAECBAgQIECAAIF8AoLAfJblJEFgZlDjCBAgQIAAAQIECBAgQIAAAQIECBAgQIAAAQIECBAgQIAAAQIECBAgQCBJQBCYxJS+SBCYbmUlAQIECBAgQIAAAQIECBAgQIAAAQIECBAgQIAAAQIECBAgQIAAAQIECOQTEATmsywnCQIzgxpHgAABAgQIECBAgAABAgQIECBAgAABAgQIECBAgAABAgQIECBAgAABAkkCgsAkpvRFgsB0KysJECBAgAABAgQIECBAgAABAgQIECBAgAABAgQIECBAgAABAgQIECBAIJ+AIDCfZTlJEJgZ1DgCBAgQIECAAAECBAgQIECAAAECBAgQIECAAAECBAgQIECAAAECBAgQSBIQBCYxpS8SBKZbWUmAAAECBAgQIECAAAECBAgQIECAAAECBAgQIECAAAECBAgQIECAAAEC+QQEgfksy0mCwMygxhEgQIAAAQIECBAgQIAAAQIECBAgQIAAAQIECBAgQIAAAQIECBAgQIBAkoAgMIkpfZEgMN3KSgIECBAgQIAAAQIECBAgQIAAAQIECBAgQIAAAQIECBAgQIAAAQIECBDIJyAIzGdZThIEZgY1jgABAgQIECBAgAABAgQIECBAgAABAgQIECBQQ+C5J85mRIAAAQIECBDoUAKrfmaP6N137Q51z26WAIE0AUFgmlPyKkFgMpWFBAgQIECAAAECBAgQIECAAAECBAgQIECAAIEsAoLALIyGECBAgAABAu1IQBDYjjbLpRJYxAKCwMzggsDMoMYRIECAAAECBAgQIECAAAECBAgQIECAAAECBGoICAI9IgQIECBAgEBHExAEdrQdd78E0gUEgelWSSsFgUlMFhEgQIAAAQIECBAgQIAAAQIECBAgQIAAAQIEsgkIArNRGkSAAAECBAi0EwFBYDvZKJdJYDEICAIzowsCM4MaR4AAAQIECBAgQIAAAQIECBAgQIAAAQIECBCoIdA4CBy43RBmBAgQIECAAIG6EvjXc7+Kqe+8ULknQWBdba+bIZBVQBCYlTNCEJgZ1DgCBAgQIECAAAECBAgQIECAAAECBAgQIECAQA0BQaBHhAABAgQIEKh3AUFgve+w+yOQT0AQmM+ynCQIzAxqHAECBAgQIECAAAECBAgQIECAAAECBAgQIECghoAg0CNCgAABAgQI1LuAILDed9j9EcgnIAjMZ1lOEgRmBjWOAAECBAgQIECAAAECBAgQIECAAAECBAgQIFBDQBDoESFAgAABAgTqXUAQWO877P4I5BMQBOazLCcJAjODGkeAAAECBAgQIECAAAECBAgQIECAAAECBAgQqCEgCPSIECBAgAABAvUuIAis9x12fwTyCQgC81mWkwSBmUGNI0CAAAECBAgQIECAAAECBAgQIECAAAECBAjUEBAEekQIECBAgACBehcQBNb7Drs/AvkEBIH5LMtJgsDMoMYRIECAAAECBAgQIECAAAECBAgQIECAAAECBGoICAI9IgQIECBAgEC9CwgC632H3R+BfAKCwHyW5SRBYGZQ4wgQIECAAAECBAgQIECAAAECBAgQIECAAAECNQQEgR4RAgQIECBAoN4FBIH1vsPuj0A+AUFgPstykiAwM6hxBAgQIECAAAECBAgQIECAAAECBAgQIECAAIEaAoJAjwgBAgQIECBQ7wKCwHrfYfdHIJ+AIDCfZTlJEJgZ1DgCBAgQIECAAAECBAgQIECAAAECBAgQIECAQA0BQaBHhAABAgQIEKh3AUFgve+w+yOQT0AQmM+ynCQIzAxqHAECBAgQIECAAAECBAgQIECAAAECBAgQIECghoAg0CNCgAABAgQI1LuAILDed9j9EcgnIAjMZ1lOEgRmBjWOAAECBAgQIECAAAECBAgQIECAAAECBAgQIFBDQBDoESFAgAABAgTqXUAQWO877P4I5BMQBOazLCcJAjODGkeAAAECBAgQIECAAAECBAgQIECAAAECBAgQqCEgCPSIECBAgAABAvUuIAis9x12fwTyCQgC81mWkwSBmUGNI0CAAAECBAgQIECAAAECBAgQIECAAAECBAjUEBAEekQIECBAgACBehcQBNb7Drs/AvkEBIH5LMtJgsDMoMYRIECAAAECBAgQIECAAAECBAgQIECAAAECBGoICAI9IgQIECBAgEC9CwgC632H3R+BfAKCwHyW5SRBYGZQ4wgQIECAAAECBAgQIECAAAECBAgQIECAAAECNQQEgR4RAgQIECBAoN4FBIH1vsPuj0A+AUFgPstykiAwM6hxBAgQIECAAAECBAgQIECAAAECBAgQIECAAIEaAoJAjwgBAgQIECBQ7wKCwHrfYfdHIJ+AIDCfZTlJEJgZ1DgCBAgQIECAAAECBAgQIECAAAECBAgQIECAQA0BQaBHhAABAgQIEKh3AUFgve+w+yOQT0AQmM+ynCQIzAxqHAECBAgQIECAAAECBAgQIECAAAECBAgQIECghoAg0CNCgAABAgQI1LuAILDed9j9EcgnIAjMZ1lOEgRmBjWOAAECBAgQIECAAAECBAgQIECAAAECBAgQIFBDQBDoESFAgAABAgTqXUAQWO877P4I5BMQBOazLCcJAjODGkeAAAECBAgQIECAAAECBAgQIECAAAECBAgQqCEgCPSIECBAgAABAvUuIAis9x12fwTyCQgC81mWkwSBmUGNI0CAAAECBAgQIECAAAECBAgQIECAAAECBAjUEBAEekQIECBAgACBehcQBNb7Drs/AvkEBIH5LMtJgsDMoMYRIECAAAECBAgQIECAAAECBAgQIECAAAECBGoICAI9IgQIECBAgEC9CwgC632H3R+BfAKCwHyW5SRBYGZQ4wgQIECAAAECBAgQIECAAAECBAgQIECAAAECNQQEgR4RAgQIECBAoN4FBIH1vsPuj0A+AUFgPstykiAwM6hxBAgQIECAAAECBAgQIECAAAECBAgQIECAAIEaAoJAjwgBAgQIECBQ7wKCwHrfYfdHIJ+AIDCfZTlJEJgZ1DgCBAgQIECAAAECBAgQIECAAAECBAgQIECAQA0BQaBHhAABAgQIEKh3AUFgve+w+yOQT0AQmM+ynCQIzAxqHAECBAgQIECAAAECBAgQIECAAAECBAgQIECghoAg0CNCgAABAgQI1LuAILDed9j9EcgnIAjMZ1lOEgRmBjWOAAECBAgQIECAAAECBAgQIECAAAECBAgQIFBDQBDoESFAgAABAgTqXUAQWO877P4I5BMQBOazLCcJAjODGkeAAAECBAgQIECAAAECBAgQIECAAAECBAgQqCEgCPSIECBAgAABAvUuIAis9x12fwTyCQgC81mWkwSBmUGNI0CAAAECBAgQIECAAAECBAgQIECAAAECBAjUEBAEekQIECBAgACBehcQBNb7Drs/AvkEBIH5LMtJgsDMoMYRIECAAAECBAgQIECAAAECBAgQIECAAAECBGoICAI9IgQIECBAgEC9CwgC632H3R+BfAKCwHyW5SRBYGZQ4wgQIECAAAECBAgQIECAAAECBAgQIECAAAECNQQEgR4RAgQIECBAoN4FBIH1vsPuj0A+AUFgPstykiAwM6hxBAgQIECAAAECBAgQIECAAAECBAgQIECAAIEaAoJAjwgBAgQIECBQ7wKCwHrfYfdHIJ+AIDCfZTlJEJgZ1DgCBAgQIECAAAECBAgQIECAAAECBAgQIECAQA0BQaBHhAABAgQIEKh3AUFgve+w+yOQT0AQmM+ynCQIzAxqHAECBAgQIECAAAECBAgQIECAAAECBAgQIECghoAg0CNCgAABAgQI1LuAILDed9j9EcgnIAjMZ1lOEgRmBjWOAAECBAgQIECAAAECBAgQIECAAAECBAgQIFBDQBDoESFAgAABAgTqXUAQWO877P4I5BMQBOazLCcJAjODGkeAAAECBAgQIECAAAECBAgQIECAAAECBAgQqCEgCPSIECBAgAABAvUuIAis9x12fwTyCQgC81mWkwSBmUGNI0CAAAECBAgQIECAAAECBAgQIECAAAECBAjUEBAEekQIECBAgACBehcQBNb7Drs/AvkEBIH5LMtJgsDMoMYRIECAAAECBAgQIECAAAECBAgQIECAAAECBGoICAI9IgQIECBAgEC9CwgC632H3R+BfAKCwHyW5SRBYGZQ4wgQIECAAAECBAgQIECAAAECBAgQIECAAAECNQQEgR4RAgQIECBAoN4FBIH1vsPuj0A+AUFgPstykiAwM6hxBAgQIECAAAECBAgQIECAAAECBAgQIECAAIEaAoJAjwgBAgQIECBQ7wKCYLgr1AAAIABJREFUwHrfYfdHIJ+AIDCfZTlJEJgZ1DgCBAgQIECAAAECBAgQIECAAAECBAgQIECAQA0BQaBHhAABAgQIEKh3AUFgve+w+yOQT0AQmM+ynCQIzAxqHAECBAgQIECAAAECBAgQIECAAAECBAgQIECghoAg0CNCgAABAgQI1LuAILDed9j9EcgnIAjMZ1lOEgRmBjWOAAECBAgQIECAAAECBAgQIECAAAECBAgQIFBDQBDoESFAgAABAgTqXUAQWO877P4I5BMQBOazLCcJAjODGkeAAAECBAgQIECAAAECBAgQIECAAAECBAgQqCEgCPSIECBAgAABAvUuIAis9x12fwTyCQgC81mWkwSBmUGNI0CAAAECBAgQIECAAAECBAgQIECAAAECBAjUEBAEekQIECBAgACBehcQBNb7Drs/AvkEBIH5LMtJgsDMoMYRIECAAAECBAgQIECAAAECBAgQIECAAAECBGoICAI9IgQIECBAgEC9CwgC632H3R+BfAKCwHyW5SRBYGZQ4wgQIECAAAECBAgQIECAAAECBAgQIECAAAECNQQEgR4RAgQIECBAoN4FBIH1vsPuj0A+AUFgPstykiAwM6hxBAgQIECAAAECBAgQIECAAAECBAgQIECAAIEaAoJAjwgBAgQIECBQ7wKCwHrfYfdHIJ+AIDCfZTlJEJgZ1DgCBAgQIECAAAECBAgQIECAAAECBAgQIECAQA0BQaBHhAABAgQIEKh3AUFgve+w+yOQT0AQmM+ynCQIzAxqHAECBAgQIECAAAECBAgQIECAAAECBAgQIECghoAg0CNCgAABAgQI1LuAILDed9j9EcgnIAjMZ1lOEgRmBjWOAAECBAgQIECAAAECBAgQIECAAAECBAgQIFBDQBDoESFAgAABAgTqXUAQWO877P4I5BMQBOazLCcJAjODGkeAAAECBAgQIECAAAECBAgQIECAAAECBAgQqCEgCPSIECBAgAABAvUuIAis9x12fwTyCQgC81mWkwSBmUGNI0CAAAECBAgQIECAAAECBAgQIECAAAECBAjUEBAEekQIECBAgACBehcQBNb7Drs/AvkEBIH5LMtJgsDMoMYRIECgBQIfzZgZg0eMjwuuuLFyVO9lesXG660Tm6y/TnzzyzvHVpuuHz17dG/BVEsJECBAgAABAgQIECBAgAABAgQIEFjSBQSBS/oOuT4CBAgQIEBgYQUEgQsr6HgCHUdAEJh5rwWBmUGNI0CAQAsE5syZG8POvjDGTLi8yaO22Hjd+OnIH8XWm23QgsmWEiBAgAABAgQIECBAgAABAgQIECCwJAsIApfk3XFtBAgQIECAQA4BQWAORTMIdAwBQWDmfRYEZgY1jgABAgshMG/evHhvytS4/+EnYtjYi+LJZ18op227xUZxzfkj49OfXGUhpjuUAAECBAgQIECAAAECBAgQIECAAIElRUAQuKTshOsgQIAAAQIE2kpAENhWsuYSqD8BQWDmPRUEZgY1jkAzAu+8+37sf9Rpcee9D7bYaf5nZAf06xvbbL5h7LTNZrHx+mtHt6WWavGsDz+aEccPHxeTrr65cuz9t1xWRmd+DQX+9MiTsd3uB1f+cdCBe8b4EYPb/BO+RRg44pxLYsS4i7Pu0fN/fzX2HnRKJTQshtfa+2tvviMOOHpYqx+NddZYLVZbdeVY8zOfLJ+x7bfaJFZdeYXo1KlTq2c6kAABAgQIECBAgAABAgQIECBAgEB7FxAEtvcddP0ECBAgQIBALQFBYC0hfydAYL6AIDDzsyAIzAxqHIFmBBYmCKw2toisDjvgm3Ho/t+M5Qf0S7YXBCZTxaIOAue/IfCePz0aQ8dMjCLgK34rr7hc3Hrl+Nhsw4HpF19l5eIIAqtd8De/vHOc9sODY5P11xEGLtSOOpgAAQIECBAgQIAAAQIECBAgQKC9CggC2+vOuW4CBAgQIEAgVUAQmCplHQECgsDMz4AgMDOocQSaEcgdBM4/VfEGtnPPGBy77bRNUlwlCEx/TBd1EDhy/KVx+n9dtMAFnnXqMTF40AHRtWuX9IuvsnJJCQKLSyveejn6lKPj8AO/tdD3tVAoDiZAgAABAgQIECBAgAABAgQIECCwGAQEgYsB3SkJECBAgACBRSogCFyk3E5GoF0LCAIzb58gMDOocQSaEWirILA4ZRFXFZ+yPWivr9WMqwSB6Y/p4gwCi9CziDz32WPX2GqT9aNz587pF97EyiUpCJz/3F40dmjsu8duSTHrQgMYQIAAAQIECBAgQIAAAQIECBAgQGAJERAELiEb4TIIECBAgACBNhMQBLYZrcEE6k5AEJh5SwWBmUGNI9CMQLUg8IwfHR7Djj+kplsR8U37YHq88I9/xh2//1Nc8993xKv/eqPBcUUUmBJXCQJrclcWLK4gsAgBr514Zgzo1zf9YhNW5ggCN1p37fj5pDFRBIspv5mzZsW7702NBx59MsZMuDweeeLZBocNXOszccNFo2PDgWuljLOGAAECBAgQIECAAAECBAgQIECAQF0ICALrYhvdBAECBAgQINCMgCDQ40GAQKqAIDBVKnGdIDARyjICGQQWJghsfPq33nk3zr7gqvjJhVc3+NNqq65chmTbbrFRhis2YlEHgW0tvjiCwI/f09Rp0+OkUT+NC6+8qcGtDj78gBh18pHRvVu3tiYwnwABAgQIECBAgAABAgQIECBAgMASISAIXCK2wUUQIECAAAECbSggCGxDXKMJ1JmAIDDzhgoCM4MaR6AZgZxBYHGa2bPnxLhJ18TJoyY0OOteX98lJp09NPr17WM/FlJAEBhx7c13xAFHD6tItvQNgY234M23JsegIaPiljvvyzZzIbfZ4QQIECBAgAABAgQIECBAgAABAgQWuYAgcJGTOyEBAgQIECCwiAUEgYsY3OkItGMBQWDmzRMEZgY1jkAzArmDwOJUxed/h4w8L86//BcNzvzfl54de37l8/ZjIQUEgfmDwGJLbr799/GtQ4Y02J1brjgnvrHrDgu5Yw4nQIAAAQIECBAgQIAAAQIECBAg0D4EBIHtY59cJQECBAgQINB6AUFg6+0cSaCjCQgCM++4IDAzqHEEmhFoiyCwON0rr71evsGtiNfm/76399fj/FFDYulePe3JQggIAtsmCHz1X2/EfkeeGg88+lRld8740eEx7PhDFmK3HEqAAAECBAgQIECAAAECBAgQIECg/QgIAtvPXrlSAgQIECBAoHUCgsDWuTmKQEcUEARm3nVBYGZQ4wg0I9BWQeC8efNi/MXXxeAR4ytnX3nF5eLWK8fHZhsOXOCKircKHj98XEy6+ubK3+6/5bLYdouNkvbv3fenxAOPPBX3/fnxePTJZ+PJZ16Iye9NqRy79WYbxGfX/HTsttM28fltN48VluufNDfXorlz58bzf3817rz3wbjnT4/Gk8++GEWAVvyKa9t0g8/G7rvtGNtvtUn07NG92dM2FwQW7i/845/lp2/vuvfP8fATT8fUadOj/7J94nNbbBRf+fy28Y3ddohPrLRC0q01/jTvoAP3jPEjBte8xqTh/29R4bL3oFPiyWdfSN773J8MLk5c7b+FU475fowcckR06dK5JbdkLQECBAgQIECAAAECBAgQIECAAIF2KSAIbJfb5qIJECBAgACBFggIAluAZSmBDi4gCMz8AAgCM4MaR6AZgbYKAotTPvP8P2Kvw06K5158uXIFF40dGkVU1vjX2iCweBPhuIuuiStv/HUZvqX8ei/TK448aK8YfPgBsfyAfimHtHpNEej95enn48xzL4tf3nFPzTkbDFwzfjz4sNjjSztF587VI7SmgsC3J78Xp429IK668bZmz1Pc/zE/2CdOPvp7Ufzv5n4dPQhsiwCy5kNgAQECBAgQIECAAAECBAgQIECAAIHFJCAIXEzwTkuAAAECBAgsMgFB4CKjdiIC7V5AEJh5CwWBmUGNI9CMQFsGgUWgd9TQs+Lqm26vXEFTgVVLg8AitCsCuxN+PL7ypr2WbnTx9sHLzjk91lljtZYemrR+xsyZcd6lN8SZ516aHCvOH1xEgUOOOqjqm/iqBYF7fX2XGPzjcxu8Za/WRRbHTDhzSKy4fNNvS+zoQaBPBtd6ivydAAECBAgQIECAAAECBAgQIECgngQEgfW0m+6FAAECBAgQqCYgCPRcECCQKiAITJVKXCcITISyjEAGgbYMAovLGzPh8hg6ZmLlSnfZfsu47oJRC7yZr6VB4H0PPh4HHTd8gRiwiPs2WX+dKN6016VLl5gzZ075ed6HHn+6ajjYVm+Amz17ToybdE2cPGrCArtUXOMXtt8yPvWJlWLmzFnxwKNPxZ8eeWKBaPDs046NEwYdsMDnahsHgeuts3rMnDk7Xnz5n5VzFQa77LBVDOjXt/wU7t1/eKh8U2HjX/E53OJNgV27dqn6NHWkILDap4ubeqNlhv/0jCBAgAABAgQIECBAgAABAgQIECCwxAkIApe4LXFBBAgQIECAQGYBQWBmUOMI1LGAIDDz5goCM4MaR6AZgbYOAhsHZRutu3b8fNKYBd7K15Ig8D9vT45DTzwz/ueuP1TurJh79rBj4/PbblE1bive1nf77/4Up4w+P4rwa/5v5RWXi1/9bFxsucl6WZ+TG265Kw770ZkNIr8tNl43Rp18VOz8uc0bXGPxtsPis8onjZoQv/7tHyvXsdqqK8dNl4yNzTdat8G1NQ4CP/7Hr31x+xhx4qAyiuzUqVPlT3Pnzo3f3f9I/OiM8xq8RXDgWp+JGy8eG0VUWO3XkYLAy66/JQ4ZPLLCUHxO+Y5rJ0TxJkk/AgQIECBAgAABAgQIECBAgAABAh1BQBDYEXbZPRIgQIAAgY4tIAjs2Pvv7gm0REAQ2BKthLWCwAQkSwhkEmjrILBavHb/LZctEFm1JAi8+fbfx7cOGVIRKKK2Gy4aHRsOXKumyuN//VsccPSwMsCb/8v9Frg33nw7vnvs6XH3Hx+unGP33XaMiWNOik+stEKT1/jmW5Nj0JBRccud91XWHHvwPmXo2L1bt8q/NRUEHvm9vaJ4q+DSvXo2eY5qb1a85vyRsf+eX656TEcJAl957fXyuShs5/+Kt1le9dMzoohG/QgQIECAAAECBAgQIECAAAECBAh0BAFBYEfYZfdIgAABAgQ6toAgsGPvv7sn0BIBQWBLtBLWCgITkCwhkEmgvQWBM2fNKj/DO/7i6yoC44YfH8cftl+DN+I1xTNnztwYdvaF5aeM5/+GDz4shp9waNLxKeyNg8Xi7YXXXzgqinCx1u8Pf3489jliaBRRYfGr9ga/akHgV3fZLi79ybBYaYUBzZ6ieFPikJE/jZ9edkPS/XeEIPAfr/6fOHbYf8Vtd9/fwO7cMwZHEWR+/E2LtfbP3wkQIECAAAECBAgQIECAAAECBAi0ZwFBYHvePddOgAABAgQIpAgIAlOUrCFAoBAQBGZ+DgSBmUGNI9BIYOT4S+P0/7pooVx222mbuHbimTGgX99m5zz21HPx9YOOrwRuxeLibX57f2PXBselviGwCNqKcKt4098Tz7wQRdA46eyhSW8HnH/Ctozcqt3H6FOOiiFHHhRdunSuaf7B9A/j6FPPjit+fmtlbWOvakHgpeOGxcH77l5zfrHgqhtvi4OOG15ZO+jAPWP8iMHRs0f3BY5vS6v5Jys+4bz3oFMafMq42lskP35xqZ+irgZSfD753fenxt9eeiVuvPXuuPqm22Lye1MaLE0NLJPALSJAgAABAgQIECBAgAABAgQIECDQTgQEge1ko1wmAQIECBAg0GoBQWCr6RxIoMMJCAIzb7kgMDOocQQaCSzKILCIrr4z6OT463MvVa6i2idqU4PAHJvZlpHbq/96I/Y78tR44NGnykstPjf7q5+Niy03WS/50i+59pdx9U23xwYD14z11l49dth601j/s2tUjm8cBK71mU/FTZeOTY4iGx9/yH57xHkjT4xePXsscI1taTX/ZDmCwGTchIWrrbpyXHneiNhxm00TVltCgAABAgQIECBAgAABAgQIECBAoH4EBIH1s5fuhAABAgQIEKguIAj0ZBAgkCogCEyVSlwnCEyEsoxAKwUWZRBY7W12C/OGwFbecoPD2jJy+/Njf41d9z0qpk6bXp5zl+23jOsuGBXLD+iX49LLGY1NW3qOxsc397bHtrSaD7IkBYHrrLFaXDR2aBkD+lRwtkfWIAIECBAgQIAAAQIECBAgQIAAgXYiIAhsJxvlMgkQIECAAIFWCwgCW03nQAIdTkAQmHnLBYGZQY0j0IxA8cnd/Y86Le6898HKqjN+dHgMO/6QLG7VgsBqn4Nt6zcEvj9lWjz9/N/jN/c8UH4mtojQ5v+a+2RuSxEaB3TNvX2vpbPnr29J0FftHC05vqMEgf2X7ROHf/fb8cND980ab7Z2jx1HgAABAgQIECBAgAABAgQIECBAYHEICAIXh7pzEiBAgAABAotSQBC4KLWdi0D7FhAEZt4/QWBmUOMINCPQ1kHgb//wUOy6z1GVK+i9TK+46/qJsfVmGzS4qhxB4MxZs+Ld96bGS6+8Fv95e3I8/be/x6NPPhtPPvtiFJ/ybeqXMwi86sbb4qDjhldOdeT39opxw4+PHt27ZXsOGwd9Lb1+QWCUz99Kyw+IbTbfMLbdYqPYeL21Y+lePbPtkUEECBAgQIAAAQIECBAgQIAAAQIE2qOAILA97pprJkCAAAECBFoiIAhsiZa1BDq2gCAw8/4LAjODGkegGYG2DgInXX1zHH7S6MoVbLTu2vHzSWOi+DTrx3+tDQKL8O8Xt94dN/367rjvwcdbtdctDeqaO0njzzHnfNvi/PMKAiMav7mwqeeqVQ+EgwgQIECAAAECBAgQIECAAAECBAh0UAFBYAfdeLdNgAABAgQ6kIAgsANttlslsJACgsCFBGx8uCAwM6hxBJoRaMsgcM6cuTHs7AtjzITLK1fw1V22i6snnBH9+vZpcFUtDQI/mP5hXHzNL+PMcy+Nye9NSd7jIkRcZaXl454/PVo5RhC4TVw78cwY0K/vAo7t5ZPBgsDk/wQsJECAAAECBAgQIECAAAECBAgQINCkgCDQw0GAAAECBAjUu4AgsN532P0RyCcgCMxnWU4SBGYGNY5AMwJtGQS+Pfm9OPCY0+M39zxQuYLjD9svzjr1mOi21FINrqolQeBb77wbg0eMj6tvur3Zvd1k/XXKNxFuvtG6sdmGA2ODgWtG/2X7xHW//E0ccPSwyrE5g8DGb0T0yeDa//k9//dXY+9Bp8STz75QWXz/LZeVn/Jt6ucNgbVdrSBAgAABAgQIECBAgAABAgQIECDQUgFBYEvFrCdAgAABAgTam4AgsL3tmOslsPgEBIGZ7QWBmUGNI9CMQFsGgQ//5ZnY4weD4403365cwTXnj4z99/zyAleUGgTOnj0nzjr/ivLNgx//FbHfAd/6Suyw1Sax1uqfin59e0fnzp2r3nlbvvWu8exD9tsjzht5YvTq2SPbc+iTwT4ZnO1hMogAAQIECBAgQIAAAQIECBAgQIDAxwQEgR4HAgQIECBAoN4FBIH1vsPuj0A+AUFgPstykiAwM6hxBJoRaKsgsPhc8IhzLo6R4y+tnH3gWp+JGy8eG+uts/oCV5QaBD7z/D9ir8NOiudefLky45gf7B2jTj4qei/TK2mv2zII/MOfH48d9zysch27bL9lXHfBqFh+QL+kaysWFW/MO/yk0bF0r56x8Xprx2fX/HTs9fVdonu3buUMQaAgMPlhspAAAQIECBAgQIAAAQIECBAgQIBACwQEgS3AspQAAQIECBBolwKCwHa5bS6awGIREARmZhcEZgY1jkAzAm0VBD713Iuxz+FDG4R7xx68T5w97NhK2Pbxy0oNAht/knfnbTePqyecEZ9YaYWkfZ43b16MOOeSGDHu4sr6nJ8MfumV18r7fuyp58r5K6+4XNx65fjyk8Wpv9/+4aHYdZ+jKssP/PZXYuLokyvBoyBQEJj6LFlHgAABAgQIECBAgAABAgQIECBAoCUCgsCWaFlLgAABAgQItEcBQWB73DXXTGDxCAgCM7sLAjODGkegGYG2CAI/mP5hDDnzp3HBFTdWzlyEcTdcODp22HrTqleTEgQWbx0sPhU8ZsLllRnHH7ZfnHXqMdFtqaWS9vnd96fEwSeMjF/ecU9lfc4gsLj3o089O674+a2V+eOGHx/FdXbq1KnmNVZ7s+I5Pz6hPH7+TxAoCKz5IFlAgAABAgQIECBAgAABAgQIECBAoBUCgsBWoDmEAAECBAgQaFcCgsB2tV0ulsBiFRAEZuYXBGYGNY5AMwK5g8DZs+fEuEnXxMmjJjQ46+DDD4hRJx9Z9e2AxcKUIHDmrFnl3PEXX1eZfeT39ooiuOvR/X8/p9vcr3g74KXX/SoO+9GoBstyBoHF4MuuvyUOGTyyco6N1l07rr9wVBSfTK71Kz4XvPegU+LJZ18olxYh5a9+Ni623GS9yqGCQEFgrefI3wkQIECAAAECBAgQIECAAAECBAi0RkAQ2Bo1xxAgQIAAAQLtSUAQ2J52y7USWLwCgsDM/oLAzKDGEWhGIGcQ+Mabb8c5F18bP7nw6gZn3GrT9ePy8cObDeJSgsBiaPF2wKFjJlbmp8Z2c+fOjRtuuSuOOfXsmPzelAbXd8h+e8R5I0+MXj17ZHlWCofvHnt63P3Hhyvzdt9tx5h09qmx4vL9mzzH1GnT46RRP40Lr7ypsqZarCgIFARmeVANIUCAAAECBAgQIECAAAECBAgQINBIQBDokSBAgAABAgTqXUAQWO877P4I5BMQBOazLCcJAjODGkegGYGFCQKnfTA93psyLZ7+20vxi/+5O265894FYrvey/SKi8YOjX332K3ZT+amBoG/u//h+OYPTowinpv/23XHrWPM0KNjk/XXWeAcRQj47Asvx39deFVcdeNtVSV222mbuHbimTGgX99sz8otd94XBx4zbIHrLN6SuOkGn43OnTtXzlW8ufClV16Lk86c0OBTxqutunLcdMnY2HyjdRtclyBQEJjtQTWIAAECBAgQIECAAAECBAgQIECAwMcEBIEeBwIECBAgQKDeBQSB9b7D7o9APgFBYD7LcpIgMDOocQSaEagWBOYC679sn5gwakjss/uuDQK4avNTg8ApUz+IY047u2rct/VmG8T2W21SCfv+9tIr8eCjT0XxGd6P/7608+fi1X+9Ec+9+HL5z7tsv2Vcd8GoWH5Av1y3Hk19Ork4QREu7rLDVuV1Tp32Qdz/8BNx34OPNzh3cyGlIFAQmO1BNYgAAQIECBAgQIAAAQIECBAgQIDAxwQEgR4HAgQIECBAoN4FBIH1vsPuj0A+AUFgPstykiAwM6hxBJoRaKsgcIuN141zzzgxttlsg2bfDDj/0lKDwGJ9EfgdfMIZUYRxLfkVgeIZPzo8vvXVL8QhJ46M2+6+vzx8g4Frxi8mnRWfXfPTLRlXc20RBV509X/H0DHnN3hTYK0Dixhw/IjBcdBeX4uuXbsssFwQKAis9Qz5OwECBAgQIECAAAECBAgQIECAAIHWCAgCW6PmGAIECBAgQKA9CQgC29NuuVYCi1dAEJjZXxCYGdQ4As0I5A4Ci7hu8KAD4ttf+0Is3atnsn1LgsBi6Guvvxmnjb2gyc8Af/zERWBXxHWDDz8gPv3JVWLmrFlx8qgJMf7i6yrLrjl/ZOy/55eTrzd1YfE54L88/XwM/8mk+PVv/1jzsK99cfsYceKgqp8/nn+wIFAQWPNBsoAAAQIECBAgQIAAAQIECBAgQIBAKwQEga1AcwgBAgQIECDQrgQEge1qu1wsgcUqIAjMzC8IzAxqHIFmBBY2CCw+07vS8gNix202jV133DrWXn21qm+1q7UJLQ0Ci3lz586NZ194OX55xz3l2wIfeeKZmPzelPJUxWd5N1pv7dhtp23i89tuHiss17/BJdx8++/jW4cMqfzbd/f6akw4c0j06b10rUtt1d+bu9bCcOfPbR5f3WW72GqT9Wv6CQIFga16CB1EgAABAgQIECBAgAABAgQIECBAoIaAINAjQoAAAQIECNS7gCCw3nfY/RHIJyAIzGdZThIEZgY1jgABAgQIECBAgAABAgQIECBAgAABAgQIECBQQ0AQ6BEhQIAAAQIE6l1AEFjvO+z+COQTEATmsywnCQIzgxpHgAABAgQIECBAgAABAgQIECBAgAABAgQIEKghIAj0iBAgQIAAAQL1LiAIrPcddn8E8gkIAvNZlpMEgZlBjSNAgAABAgQIECBAgAABAgQIECBAgAABAgQI1BAQBHpECBAgQIAAgXoXEATW+w67PwL5BASB+SzLSYLAzKDGEWgHAh9+NCOOHz4uJl19c+Vqd9tpm7h24pkxoF/fdnAHLpEAAQIECBAgQIAAAQIECBAgQIAAAQLtW0AQ2L73z9UTIECAAAECtQUEgbWNrCBA4H8FBIGZnwRBYGZQ4wi0AwFBYDvYJJdIgAABAgQIECBAgAABAgQIECBAgEBdCwgC63p73RwBAgQIECAQEYJAjwEBAqkCgsBUqcR1gsBEKMsI1JGAILCONtOtECBAgAABAgQIECBAgAABAgQIECDQLgUEge1y21z0EiQwZeoH8edH/hr3/vGxeOTxZ+LFl16LV197o7zC/v36xEYbrB2bb7Ju7LjdpvG5rTaMfsv2WYKu3qUQIECgYwgIAjvGPrtLAjkEBIE5FD82QxCYGdQ4Au1AQBDYDjbJJRIgQIAAAQIECBAgQIAAAQIECBAgUNcCgsC63l4310YCc+fOjSf++kKcd8H18ctb74mp06Ynnan3Mr3ioP2/FoOPOSA+/alVko6xiEBTAm+9/W5cd+Nv4qu7bRdrrv5JUAQINCMgCPR4ECCQKiAITJVKXCcxd3WDAAAgAElEQVQITISyjAABAgQIECBAgAABAgQIECBAgAABAgQIECCQSUAQmAnSmA4j8Mo/X4/hoybFVdff1up7Lt4ceMaph8chB+0R3bt3a/UcB3ZMgQ+mfxi/uPm3MXb8ldGjR/f4+RVjYp21VuuYGO6aQKKAIDARyjICBEIQmPkhEARmBjWOAAECBAgQIECAAAECBAgQIECAAAECBAgQIFBDQBDoESGQJjBv3ry483cPxg9PGhfPv/hqkwdtvcUG0af30uXf539OuKnFxwzaO0YNPyqKNwf6EUgRePe9KfH9I0bELbfdVy4vPkktCEyRs6ajCwgCO/oT4P4JpAsIAtOtklYKApOYLCJAgAABAgQIECBAgAABAgQIECBAgAABAgQIZBMQBGajNKiOBYoY8Pqb7ozDjxu9wOeBN1hvzTj4u7vHHl/bKT75iRWjc+fODSRmzpwVf3vhlTj3guvjpl/dvcDxRx66V5w98thYulfPOhZ0a7kE3pn8fux/8GllnFr8BIG5ZM2pdwFBYL3vsPsjkE9AEJjPspwkCMwMahwBAgQIECBAgAABAgQIECBAgAABAgQIECBAoIaAINAjQqC2wH33Px4HDRoer772RmVx8Va/008+NI445NtJMV8RFT7w0FNx1OCx8eRfX2hw0nPHDo5jD98nOnXqVPtirOjQAoLADr39bn4hBASBC4HnUAIdTEAQmHnDBYGZQY0jQIAAAQIECBAgQIAAAQIECBAgQIAAAQIECNQQEAR6RAg0L/Di3/8ZBx56ejz06NOVhat9cuW48NxT4ku7bNPiiO+5518uP/n68XkD1/lM3HD56Nhw/bVsB4FmBQSBHhACrRMQBLbOzVEEOqKAIDDzrgsCM4MaR4AAAQIECBAgQIAAAQIECBAgQIAAAQIECBCoISAI9IgQaFpgxoyZceoZF8S4CddUFhVvBrxy0ojyE8GtfaPfXb//c3z7gCENPh88+JgDYtTpR0b37t1sCYEmBQSBHg4CrRMQBLbOzVEEOqKAIDDzrgsCM4MaR4AAAQIECBAgQIAAAQIECBAgQIAAAQIECBCoISAI9IgQaFrg4ceeiT32HRxv/PvtyqKRpx0RJ5/wvejatUur6T78cEYcf8q4mPSzmyszircE3njV2Fhv4OqtnuvA+hcQBNb/HrvDthEQBLaNq6kE6lFAEJh5VwWBmUGNI0CAAAECBAgQIECAAAECBAgQIECAAAECBAjUEBAEekQIVBeYM2dujDjr4hg59tLKgq02Xz+uv3x0fGa1VRaa7Xf3Phzf3O/EBm8JvPT8YXHwd3dPmj179pz4y1PPx//cfl/cd//j8cRTz1dmbb3FBrHpxp+N3b+6Y2y79UaxdK+eSTMbh4q7fWGbuPayM2NA/77l8VOmfhC33/mnuOX2e+MvTz4fz7/4avnvxfm23Gy9+M6eX4zCKCWW/NOfn4ztdj24cl3XXDoy9v/Ol8v/e+7cufHs316On998V4N7Kz7VvNEGa8VXd9uufEPjCsv3T7qvaouKcxTXf+sdf4zf3/dIPPL4MzH53SmV+5nvt/02m0TPnt1bfZ75bn984C9x+11/isef+Fv8+ZG/lvPm38/OO2xe3k/xf1d762RxnXt/75R48q8vJF3H/XddVu67HwEC/19AEOhpIEAgVUAQmCqVuE4QmAhlGQECBAgQIECAAAECBAgQIECAAAECBAgQIEAgk4AgMBOkMXUn8Oprb8R+Pzg1Hnjoqcq9nTL4+1G8IbBLl84Lfb/vvjcljhvyk+jde+kowrvNNxkYK604IDp3bn528RnjX//m/hg7/op45PFna15HEZkdd+S+cdj3v1kzDGwqCOzbZ5m48Vd3x4gxF1ciwKZOvMWm68a5Y0+MbbbcoNlPKjcVBL72rzfjtJEXxFXX39bsvRWfbj7m8H3KtzUW/zv1N2/evDKkHD5qUvz6N3+sedg6a60Wp598aHzrG59v8eecP5j+YVx8+S/jvAuuj+J5au5X3MM+394tzjj18PI5+PhPEFhzmywgUFNAEFiTyAICBP6fgCAw86MgCMwMahwBAgQIECBAgAABAgQIECBAgAABAgQIECBAoIaAINAjQqC6wG/veSh23f2oBn+865aJ8cWdt1psZMUb7IadeWFccMmNLb6Gb3595xh/1gnlW+ia+lULAi+ecGr5aePRP/lZ8jn79+sTE8edHHt/64tNRoHVgsDVP/2JOOL4s5LfhFdc0F7f3CUm/NeQWHGF2m8LLGLKi6/4ZZw6YmKDNzOm3NiB+3wlxo0+PpZfrl/K8njmuX/EoONGRXGfLfkVb1iceM5JsdnGAyuHCQJbImgtgeoCgkBPBgECqQKCwFSpxHWCwEQoywgQIECAAAECBAgQIECAAAECBAgQIECAAAECmQQEgZkgjak7gTHjLo+hIyZW7qsItG64YnSsufonF8u9vvmfyWVgdstt9y1w/k02Wid22Wmr8tO+U6d9EPc/+ET5qd3Gv+IzspdNPD2Kt95V+zUOArf/3CaxyYbrxE8vuqGyvAgKd9p+sxi4zmdizpw58cRfX4ji88fzP7c7f+FGG6wdP79iTJPnahwEnnD0/mU899CjT1fOteN2m8Z222wcvZdZOt6Z/H7cfe9D5aeKG/9GDz8qhvzwoGbf3Fh8YnnchGvi5OETqvpts+WG8alVV2r2nopPME8679Sa8eFzz78c3z9iRIN7KU5avAVw2603js9ttWF067ZU/PNf/y7t5n96ef6FFVHg1ZecEWut8anyn/795jtxw3/fGTNmzIoPP5oRv7j5t1Gco/itvNJyUcSK/fv972edi9+e39i5cuxieVidlMASKCAIXAI3xSURWEIFBIGZN0YQmBnUOAIECBAgQIAAAQIECBAgQIAAAQIECBAgQIBADQFBoEeEwIICjcO4YsW39/hCXHr+sCg+n7uof8X1DDn9vDh/0i8anLp461/xidn1Bq6+wJv4Xvnn6+VncRt/erc4ZtJ5Q6u+6a7afc8/YRERnjbk4PjWN74QPXt2b3Adb739bvx4zMULvLmweKPe8UftV/UtgY2DwI8P/O6+X43hpxwWn1ltlQbHzp07N+747QMxeOj4BhFdEdBdf/nocn21X/GZ4OtvujMOP250gzcDfu1L28fwUw6NTTf67AKfap4y9YO4+PKb44yzLmlwzNGDvhNnn3HcAgbzz1tYDDpudPzy1nsql1KEgEceulccd8S+ZcD38V9hftnVt8TwURc1iCoHH3NAjDr9yAU+U1yEkfsffFrc+bsHyzG1wstF/aw6H4ElVUAQuKTujOsisOQJCAIz74kgMDOocQQIECBAgAABAgQIECBAgAABAgQIECBAgACBGgKCQI8IgQUFGkdXxYoibDtrxDHlm90W9a94K+CBhw5rEKYNPfEHMfTE78fSvXo2eTnFW/Eu+tl/x9Afn9/g2HPHDo5jD99ngVCvqSCwCO6KGHL9dddo8lwfTP8whgz7aYMo8Eu7fK58091yA5Zd4LimgsDibX/F2wK7d+/W5LmKtx8eNGh4vPraG5U111w6Mvb/zperHlPtk7tHHPLtGHvGseVb+5r6FSHhb+5+MI744ZjKuYr1N11zduz6+a2rHnbZVbfEIUePrPytWH/B+JNjv72+tEB0OH9RtWCxCAd/df242HKz9RqcRxC4qP/rc756ERAE1stOug8CbS8gCMxsLAjMDGocAQIECBAgQIAAAQIECBAgQIAAAQIECBAgQKCGgCDQI0JgQYFqQWDxJr5hJx2yyLmK0O7owWfHFdfeWjl38Qa9CT8ZEn16L13zeooocPjoSTH6Jz+rrC0+HVwEdJ/+VMM36lULAoug7epLRkbxudxav4cfeyb22HdwvPHvt8ulG6y3ZvziyrPis2t/eoFDqwWBe31zl/Lthf2W7dPsqWbMmFnGhx//lHHxRsHhJx+6QORYxHbjJ15XvlVw/i/107/F+uL4S6/8VRx27KjK8d/b/+tx/rghC8SY7743JQ4+amSDtwOOPO2IOPmE70XXrl2avadq9sXzNvzkwxp8ClkQWOsp9HcC1QUEgZ4MAgRSBQSBqVKJ6wSBiVCWESBAgAABAgQIECBAgAABAgQIECBAgAABAgQyCQgCM0EaU1cC1d4oV7y57pTB31/k9/nYE8/F179zfCWya+rNcc1d2Muvvh77fn9oPPTo05Vl1d6oVy1Ka+4tf43P+fobb8X+h5wW9/7xscqf7r/rsigCxMa/akFgc2/5a3z8pJ/dHIf/cHTlnwf9YM8YP2bwAp/yLeLE7w46Pe6+5+Fyba03/FVzbDyj2INbfzE+Ntt4YIPlxT19ec9jKm9jbOnnfH9378Pxzf1OrBz/1d22K9+w+PFAUhC4yP8TdMI6ERAE1slGug0Ci0BAEJgZWRCYGdQ4AgQIECBAgAABAgQIECBAgAABAgQIECBAgEANAUGgR4TAggLVgsCWxGo5TRuHbwfu85WYeM7JzX7qtvH558yZG8POvDDGjLu88qdqn0CuFgQWEWTxlrsuXTrXvK2p06bHUSecFVffcHtlbWoQuNYan4qbrh4bG66/Vs3zFAt+e89DsevuR1XWNhUENo70WhI4zh9eze+ic4dGcc6P/4o3EZ5wyjmVfyo+y3z2yGOb/fzxx48vgspBx40u3ya46UafjY03XDt22n7zBnstCEx6PCwisICAINBDQYBAqoAgMFUqcZ0gMBHKMgIECBAgQIAAAQIECBAgQIAAAQIECBAgQIBAJgFBYCZIY+pK4NXX3oj9fnBqPPDQU5X7WhyfDP7oo5kx+NTxccElN1au45wxJ0QR87X09z+3/yF23+eEymG7fWGbuPayM2NA/76Vf6sWBF45aUQUnyhO+VU7PjUI3GXnLeO6y0bF8sv1SzlVNH7DYFNBYOOg8shD94pxo46PHj26JZ1n/qKrrr8tDho0vHJM46Cy2l61xC71YgSBqVLWEWgoIAj0RBAgkCogCEyVSlwnCEyEsowAAQIECBAgQIAAAQIECBAgQIAAAQIECBAgkElAEJgJ0pi6EmgcXRU3tziCwPenTItDjh4ZN/3qdxXfW244J77xlR1a7P3U0y/Gtw88KV78+z/LY6t9zrZa0HfD5aNj72/tmnS+hQkCq30et7mTpgSB1d7s95Vdt40dtt006X4+vujpZ/8e1/z8/7/5sPGbGqs9M/fdcXGrztXcxQkCW7x1DiBQCggCPQgECKQKCAJTpRLXCQIToSwjQIAAAQIECBAgQIAAAQIECBAgQIAAAQIECGQSEARmgjSmrgSqffq2tW+WWxiYapFZU2/cq3Wexp9BTg0CW3K+hQkCm3rDX1P3lRIEVrueWk6pf2/8hsW33n439jv41Lj7nofLEb2X6RV33TIxtt5ig9SRSesEgUlMFhFYQEAQ6KEgQCBVQBCYKpW4ThCYCGUZAQIECBAgQIAAAQIECBAgQIAAAQIECBAgQCCTgCAwE6QxdSVQ7c1y397jC3Hp+cOib59lFtm9tmUQWNxE49ivJUFfNYSWHJ8S9DUHnXL8ogwCU4LLHA+OIDCHohkdUUAQ2BF33T0TaJ2AILB1bk0eJQjMDGocAQIECBAgQIAAAQIECBAgQIAAAQIECBAgQKCGgCDQI0KgusCkn90ch/9wdOWPm208MG64YnSsufonFxlZWwaBa63xqbjp6rGx4fprVe6nJUFfNYSWHJ8S9DUHnXK8IHCRPapORGCJFxAELvFb5AIJLDECgsDMWyEIzAxqHAECBAgQIECAAAECBAgQIECAAAECBAgQIECghoAg0CNCoLrAY088F1//zvHxxr/friwoPgH7xZ23ykZWfF524iW/iC/t8rnYYdtNYo3PrBrdui1Vmd+WQWBH/WTwNZeOjP2/8+Vsezh/0OtvvBX7H3Ja3PvHx8p/8sng7MQGElgoAUHgQvE5mECHEhAEZt5uQWBmUOMIECBAgAABAgQIECBAgAABAgQIECBAgAABAjUEBIEeEQLVBd5+57048NDT4zd3P1BZcMrg78fI046ILl06LzRb8VniEWddHCPHXlqZ1fgthO9PmRaHHD0ybvrV7yprbrnhnPjGV3Zo8fkbB47V3njYkjf8VbuAlhyf8oa/5m4y5fiPPpoZg08dHxdccmNl1OjhR0Wxj7l/1eLN++64OHbYdtOsp/LJ4KychnUgAUFgB9pst0pgIQUEgQsJ2PhwQWBmUOMIECBAgAABAgQIECBAgAABAgQIECBAgAABAjUEBIEeEQLVBebNmxfjJ14Xg4eOryyo9la91vq9/Orrse/3h8ZDjz5dGfG9/b8e548bEkv36ln+28yZs+Lk4RPK65j/+7/s3Qe0XVW5L/CPIog+UYogWAAVIr330AQpIlIEBEKogdAxCQRINQlJIJKEFiAJVUITDCAKglQp0iFUKYqIgvQr2EDwvjEXN9ucnX3O3jtnnpC98ltj3HGHyVzfmvP3Te87j/NnzlkNtF3x05tij/0HVOpsv033uHjy8FjkcwtX/qyZQF+tdTfzfiOBvo5sG31/9NgLYsCwCZVSvQ/YJcaP7hcLLbTgrLau5nv/+Oe/4uj+p8S5F11T+fuLJg6LffbcvqnvnDjmvLjp1nuL0yJXXvGrkfq0YrflKjUEApviNJhARUAg0GYgQKBRAYHARqUaHCcQ2CCUYQQIECBAgAABAgQIECBAgAABAgQIECBAgACBTAICgZkglSmlwJNP/z522+e4ePqZFyrrG3DMATFsQO+Yf/75ZnnNKWx4+jmXxw+OG9umxk+njIldvvvNNn828fypccgPRlX+rOce344J444vrqRt9EmnEQ4+8exI4bjpT5/D94qThh3Z5oriZgJ9tb7dzPuNBvraW2Oj7//s+l/Hjnv0rZRZf51V4rILRsVyyyzdKF9MD4deefXNsewyS8WqK309Nlh31dis+9ptTousDh/WMu7oo+/+7R9xeN+T4uLLr68Mq76mWiCw4bYZSKCNgECgDUGAQKMCAoGNSjU4TiCwQSjDCBAgQIAAAQIECBAgQIAAAQIECBAgQIAAAQKZBAQCM0EqU0qBDz74MIaOmhijTjm/sr4UxLtqypjY+psbzPKa77jr4di399B48aVXKjXSNcCTzxgUS3x+0TZ1q6/6XeoLi8flF4xq6iraZ557Mb6/3wkx7fFnK7WnnDsieuy+XZtvNRPoq7X4Zt5vNNDXHnKj79c6iXHS6QOj1747xTzzzNNQD//88mvR8+AhcduvH6yMHze6b6TA34zPLbffHzvvdUykYF96mg0fVgdQN1p/tbj0/JGxzJeXqnxGILChlhlEYCYBgUCbggCBRgUEAhuVanCcQGCDUIYRIECAAAECBAgQIECAAAECBAgQIECAAAECBDIJCARmglSmtALP/e6P0fOgIW2u9k0BrfPPGhJbbLpOw6Gy6UDptMH9Dx3Wpl4KGV48eUTsuP1mMzn+/R//jCP6jYkLL7mu8nfpGtozTukfC3/m03Xda4Ua2wuqNRPoq/XhZt5vNNDX3gIbff+9996PgcPPirFnTKmUSuu/4Oyhba7ibe876XTFcWdOif6DT68MSf2/5rKxscZqK7R57ZW/vBH79B4SN992f+XPRww6NI7vu1/dEyXTd8acelGb642POmSPGDPiqFhwwQUq9QQC6255AwjUFBAItDEIEGhUQCCwUakGxwkENghlGAECBAgQIECAAAECBAgQIECAAAECBAgQIEAgk4BAYCZIZUorkK6LveyqG+OQo0dVTn5Li110kYVjUP9ecfD+O8enP7VQ3fX/5z//iRt+dU/0GzA+0ol9Mz5H9N49xgw/OhZaaMGada79xR3R86DBbb5/9KF7xsihh3X47RQGPOf8n8aAH57Z5t0UMut7xN5trrtNH24m0Fdros2832igrz3YZt5/8JGnYte9j2tzIuP223SPCeOOa3P6XvW3Uu/TqYAHHDa8zbv9jtw7Rg45rE1Qb/q75/342uh1xIhKqRT2POe0AbHnrtu0Gx6t9Z32ToKsDgQu/7WvxFUXnxyrrbJ83T1oAIG5WUAgcG7uvrUTaE5AILA5r7qjBQLrEhlAgAABAgQIECBAgAABAgQIECBAgAABAgQIEMgqIBCYlVOxkgqkYF06Ye74oWfMtMJVV/56HLjPjrHTdzaPL39xyZh33nnbjPnrO3+Le+57LM6afGX8/Jd3zvR+OhVw4mkDY8kl2l4VPOPAFLTrP+S0OHPiT9q8/51tN4lhA3vHmqt1myls9sc//SVG/uj8mHTB1DbvdPS9ZgJ9tVrdzPvNBPpqfauZ92ud8pdqrr7qCkWwb6vN15sp3JdOZpx0wdVx4phz462336lMod7pgm//zzvR++hRceXVN1feSaHAIccfFAfvv8tMpzomsxQ4PXbQqW2+017oMO2nFDi86ppbKvVHDT08+h7Ro2ZAsaT/lbQsAk0LCAQ2TeYFAnOtgEBg5tYLBGYGVY4AAQIECBAgQIAAAQIECBAgQIAAAQIECBAgUEdAINAWIdCYQLp69rSzLy8CYu/+7R81X0qnBqaQ2Sfmn7/4+xdfemWm0wBnfHG3nbeK8aP7xheXXqLuJF597a3offTISKcFVj9rrt4tttp8/Vhs0c/Gu3/7e9z1m0fjjrsenmlcvTBbM4G+WhNu5v1mAn21vtXs+yngl679TcHM6iddAbz5JmtXrhB+8unfxS9uvKtNQC+9k8adenK/IvzZ0VPrWug0Pu2PLTdfL9ZYdYWYb775Io27/c6H2pw+mMZ1FNp8//1/F8HU8RMubTOFbssvUzntsO+RPWKbLTesu6cMIDA3CQgEzk3dtlYCnRMQCOyc30xvCwRmBlWOAAECBAgQIECAAAECBAgQIECAAAECBAgQIFBHQCDQFiHQuEBH1/42XiUinRh37NH7RApuNXLd8PTar7/xdhEGO//inzXzuWJsOk1w3Og+ka6Ybe9pJtBXq0Yz7zcb6Kv+3qy8n0KBo065IEadcn7TfikMmPx23mGLdq/+nbHoc7/7YxzRb0zcdOu9TX2rkauMa10hPeNHzjl1QPQ+YJemvmswgbILCASWvcPWRyCfgEBgPsuikkBgZlDlCBAgQIAAAQIECBAgQIAAAQIECBAgQIAAAQJ1BAQCbRECzQu88+7f45Irboizz7sqHn/y+YYLpCDgrjttFcce3TO+scKyDQXLqounkwqnXndbjB57QUPfTifHndBv/9h952/FQgst2OFcmwn01SrUzPuzEuib8Zuz+n4Kdd56x4Mx/OTJcec9jzTUu3323L64mnnZryzd0Pjpg9q7drhWkXR64KD+veLg/XeuGxJNzmNOvSh+OHpSzfmkfo8YdGjMN1/b66ubmrzBBEomIBBYsoZaDoEuFBAIzIwrEJgZVDkCBAgQIECAAAECBAgQIECAAAECBAgQIECAQB0BgUBbhMCsC3zwwYfx7PMvxi13PBD33Dct/vzy6/HoY89UrhSefoXwOmuuFJt1Xys2Wn+1WORzC8/6B2d4M4XC7nvwieIEunRF8PTvptDhGqt1i+4brhFbf3ODSNcE1wsCTi/bTKCv1iKaeX9WA33Tv9vZ91Pv0pW91/z89rj3gcfjyad/X7m6N4UoV+y2XOGXTlb80heXmKXw5vS5pgDpjTf/Jq6/6e6Y9sSz8ci0Z4q/SqcOrr/uKsV3dthuk1ji84s2vDdSsPHOex6NCy+5Ln5z/2Ntrqbuuce3Y8K444uTKD0ECHwkIBBoJxAg0KiAQGCjUg2OEwhsEMowAgQIECBAgAABAgQIECBAgAABAgQIECBAgEAmAYHATJDKECBAgAABAnOsgEDgHNsaEyMwxwkIBGZuiUBgZlDlCBAgQIAAAQIECBAgQIAAAQIECBAgQIAAAQJ1BAQCbRECBAgQIECg7AICgWXvsPURyCcgEJjPsqgkEJgZVDkCBAgQIECAAAECBAgQIECAAAECBAgQIECAQB0BgUBbhAABAgQIECi7gEBg2TtsfQTyCQgE5rMsKgkEZgZVjgABAgQIECBAgAABAgQIECBAgAABAgQIECBQR0Ag0BYhQIAAAQIEyi4gEFj2DlsfgXwCAoH5LItKAoGZQZUjQIAAAQIECBAgQIAAAQIECBAgQIAAAQIECNQREAi0RQgQIECAAIGyCwgElr3D1kcgn4BAYD7LopJAYGZQ5QgQIECAAAECBAgQIECAAAECBAgQIECAAAECdQQEAm0RAgQIECBAoOwCAoFl77D1EcgnIBCYz7KoJBCYGVQ5AgQIECBAgAABAgQIECBAgAABAgQIECBAgEAdAYFAW4QAAQIECBAou4BAYNk7bH0E8gkIBOazLCoJBGYGVY4AAQIECBAgQIAAAQIECBAgQIAAAQIECBAgUEdAINAWIUCAAAECBMouIBBY9g5bH4F8AgKB+SyLSgKBmUGVI0CAAAECBAgQIECAAAECBAgQIECAAAECBAjUERAItEUIECBAgACBsgsIBJa9w9ZHIJ+AQGA+y6KSQGBmUOUIECBAgAABAgQIECBAgAABAgQIECBAgAABAnUEBAJtEQIECBAgQKDsAgKBZe+w9RHIJyAQmM+yqCQQmBlUOQIECBAgQIAAAQIECBAgQIAAAQIECBAgQIBAHQGBQFuEAAECBAgQKLuAQGDZO2x9BPIJCATmsywqCQRmBlWOAAECBAgQIECAAAECBAgQIECAAAECBAgQIFBHQCDQFiFAgAABAgTKLiAQWPYOWx+BfAICgfksi0oCgZlBlSNAgAABAgQIECBAgAABAgQIECBAgAABAgQI1BEQCLRFCBAgQIAAgbILCASWvcPWRyCfgEBgPsuikkBgZlDlCBAgQIAAAQIECBAgQIAAAQIECBAgQIAAAQJ1BAQCbRECBAgQIECg7AICgWXvsPURyCcgEJjPsqgkEJgZVDkCBAgQIIRvmbYAACAASURBVECAAAECBAgQIECAAAECBAgQIECAQB0BgUBbhAABAgQIECi7gEBg2TtsfQTyCQgE5rMsKgkEZgZVjgABAgQIECBAgAABAgQIECBAgAABAgQIECBQR0Ag0BYhQIAAAQIEyi4gEFj2DlsfgXwCAoH5LItKAoGZQZUjQIAAAQIECBAgQIAAAQIECBAgQIAAAQIECNQREAi0RQgQIECAAIGyCwgElr3D1kcgn4BAYD7LopJAYGZQ5QgQIECAAAECBAgQIECAAAECBAgQIECAAAECdQQEAm0RAgQIECBAoOwCAoFl77D1EcgnIBCYz7KoJBCYGVQ5AgQIECBAgAABAgQIECBAgAABAgQIECBAgEAdAYFAW4QAAQIECBAou4BAYNk7bH0E8gkIBOazLCoJBGYGVY4AAQIECBAgQIAAAQIECBAgQIAAAQIECBAgUEdAINAWIUCAAAECBMouIBBY9g5bH4F8AgKB+SyLSgKBmUGVI0CAAAECBAgQIECAAAECBAgQIECAAAECBAjUERAItEUIECBAgACBsgsIBJa9w9ZHIJ+AQGA+y6KSQGBmUOUIECBAgAABAgQIECBAgAABAgQIECBAgAABAnUEBAJtEQIECBAgQKDsAgKBZe+w9RHIJyAQmM+yqCQQmBlUOQIECBAgQIAAAQIECBAgQIAAAQIECBAgQIBAHQGBQFuEAAECBAgQKLuAQGDZO2x9BPIJCATmsywqCQRmBlWOAAECBAgQIECAAAECBAgQIECAAAECBAgQIFBHQCDQFiFAgAABAgTKLiAQWPYOWx+BfAICgfksi0oCgZlBlSNAgAABAgQIECBAgAABAgQIECBAgAABAgQI1BEQCLRFCBAgQIAAgbILCASWvcPWRyCfgEBgPsuikkBgZlDlCBAgQIAAAQIECBAgQIAAAQIECBAgQIAAAQJ1BAQCbRECBAgQIECg7AICgWXvsPURyCcgEJjPsqgkEJgZVDkCBAgQIECAAAECBAgQIECAAAECBAgQIECAQB0BgUBbhAABAgQIECi7gEBg2TtsfQTyCQgE5rMsKgkEZgZVjgABAgQIECBAgAABAgQIECBAgAABAgQIECBQR0Ag0BYhQIAAAQIEyi4gEFj2DlsfgXwCAoH5LItKAoGZQZUjQIAAAQIECBAgQIAAAQIECBAgQIAAAQIECNQREAi0RQgQIECAAIGyCwgElr3D1kcgn4BAYD7LopJAYGZQ5QgQIECAAAECBAgQIECAAAECBAgQIECAAAECdQQEAm0RAgQIECBAoOwCAoFl77D1EcgnIBCYz7KoJBCYGVQ5AgQIECBAgAABAgQIECBAgAABAgQIECBAgEAdAYFAW4QAAQIECBAou4BAYNk7bH0E8gkIBOazLCoJBGYGVY4AAQIECBAgQIAAAQIECBAgQIAAAQIECBAgUEdAINAWIUCAAAECBMouIBBY9g5bH4F8AgKB+SyLSgKBmUGVI0CAAAECBAgQIECAAAECBAgQIECAAAECBAjUERAItEUIECBAgACBsgsIBJa9w9ZHIJ+AQGA+y6KSQGBmUOUIECBAgAABAgQIECBAgAABAgQIECBAgAABAnUEBAJtEQIECBAgQKDsAgKBZe+w9RHIJyAQmM+yqCQQmBlUOQIECBAgQIAAAQIECBAgQIAAAQIECBAgQIBAHQGBQFuEAAECBAgQKLuAQGDZO2x9BPIJCATmsywqCQRmBlWOAAECBAgQIECAAAECBAgQIECAAAECBAgQIFBHQCDQFiFAgAABAgTKLiAQWPYOWx+BfAICgfksi0oCgZlBlSNAgAABAgQIECBAgAABAgQIECBAgAABAgQI1BEQCLRFCBAgQIAAgbILCASWvcPWRyCfgEBgPsuikkBgZlDlCBAgQIAAAQIECBAgQIAAAQIECBAgQIAAAQJ1BAQCbRECBAgQIECg7AICgWXvsPURyCcgEJjPsqgkEJgZVDkCBAgQIECAAAECBAgQIECAAAECBAgQIECAQB0BgUBbhAABAgQIECi7gEBg2TtsfQTyCQgE5rMsKgkEZgZVjgABAgQIECBAgAABAgQIECBAgAABAgQIECBQR0Ag0BYhQIAAAQIEyi4gEFj2DlsfgXwCAoH5LItKAoGZQZUjQIAAAQIECBAgQIAAAQIECBAgQIAAAQIECNQREAi0RQgQIECAAIGyCwgElr3D1kcgn4BAYD7LopJAYGZQ5QgQIECAAAECBAgQIECAAAECBAgQIECAAAECdQQEAm0RAgQIECBAoOwCAoFl77D1EcgnIBCYz7KoJBCYGVQ5AgQIECBAgAABAgQIECBAgAABAgQIECBAgEAdAYFAW4QAAQIECBAou4BAYNk7bH0E8gkIBOazLCoJBGYGVY4AAQIECBAgQIAAAQIECBAgQIAAAQIECBAgUEdAINAWIUCAAAECBMouIBBY9g5bH4F8AgKB+SyLSgKBmUGVI0CAAAECBAgQIECAAAECBAgQIECAAAECBAjUERAItEUIECBAgACBsgsIBJa9w9ZHIJ+AQGA+y6KSQGBmUOUIECBAgAABAgQIECBAgAABAgQIECBAgAABAnUEBAJtEQIECBAgQKDsAgKBZe+w9RHIJyAQmM+yqCQQmBlUOQIECBAgQIAAAQIECBAgQIAAAQIECBAgQIBAHQGBQFuEAAECBAgQKLuAQGDZO2x9BPIJCATmsywqCQRmBlWOAAECBAgQIECAAAECBAgQIECAAAECBAgQIFBHQCDQFiFAgAABAgTKLiAQWPYOWx+BfAICgfksi0oCgZlBlSNAgAABAgQIECBAgAABAgQIECBAgAABAgQI1BEQCLRFCBAgQIAAgbILCASWvcPWRyCfgEBgPsuikkBgZlDlCBAgQIAAAQIECBAgQIAAAQIECBAgQIAAAQJ1BAQCbRECBAgQIECg7AICgWXvsPURyCcgEJjPsqgkEJgZVDkCBAgQIECAAAECBAgQIECAAAECBAgQIECAQB0BgUBbhAABAgQIECi7gEBg2TtsfQTyCQgE5rMsKgkEZgZVjgABAgQIECBAgAABAgQIECBAgAABAgQIECBQR0Ag0BYhQIAAAQIEyi4gEFj2DlsfgXwCAoH5LItKAoGZQZUjQIAAAQIECBAgQIAAAQIECBAgQIAAAQIECNQREAi0RQgQIECAAIGyCwgElr3D1kcgn4BAYD7LopJAYGZQ5QgQIECAAAECBAgQIECAAAECBAgQIECAAAECdQQEAm0RAgQIECBAoOwCAoFl77D1EcgnIBCYz7KoJBCYGVQ5AgQIECBAgAABAgQIECBAgAABAgQIECBAgEAdAYFAW4QAAQIECBAou4BAYNk7bH0E8gkIBOazLCoJBGYGVY4AAQIECBAgQIAAAQIECBAgQIAAAQIECBAgUEdAINAWIUCAAAECBMouIBBY9g5bH4F8AgKB+SyLSgKBmUGVI0CAAAECBAgQIECAAAECBAgQIECAAAECBAjUERAItEUIECBAgACBsgsIBJa9w9ZHIJ+AQGA+y6KSQGBmUOUIECBAgAABAgQIECBAgAABAgQIECBAgAABAnUEBAJtEQIECBAgQKDsAgKBZe+w9RHIJyAQmM+yqCQQmBlUOQIECBAgQIAAAQIECBAgQIAAAQIECBAgQIBAHQGBQFuEAAECBAgQKLuAQGDZO2x9BPIJCATmsywqCQRmBlWOAAECBAgQIECAAAECBAgQIECAAAECBAgQIFBHQCDQFiFAgAABAgTKLiAQWPYOWx+BfAICgfksi0oCgZlBlSNAgAABAgQIECBAgAABAgQIECBAgAABAgQI1BEQCLRFCBAgQIAAgbILCASWvcPWRyCfgEBgPsuikkBgZlDlCBAgQIAAAQIECBAgQIAAAQIECBAgQIAAAQJ1BAQCbRECBAgQIECg7AICgWXvsPURyCcgEJjPsqgkEJgZVDkCBAgQIECAAAECBAgQIECAAAECBAgQIECAQB0BgUBbhAABAgQIECi7gEBg2TtsfQTyCQgE5rMsKgkEZgZVjgABAgQIECBAgAABAgQIECBAgAABAgQIECBQR0Ag0BYhQIAAAQIEyi4gEFj2DlsfgXwCAoH5LItKAoGZQZUjQIAAAQIECBAgQIAAAQIECBAgQIAAAQIECNQREAi0RQgQIECAAIGyCwgElr3D1kcgn4BAYD7LopJAYGZQ5QgQIECAAAECBAgQIECAAAECBAgQIECAAAECdQQEAm0RAgQIECBAoOwCAoFl77D1EcgnIBCYz7KoJBCYGVQ5AgQIECBAgAABAgQIECBAgAABAgQIECBAgEAdAYFAW4QAAQIECBAou4BAYNk7bH0E8gkIBOazLCoJBGYGVY4AAQIECBAgQIAAAQIECBAgQIAAAQIECBAgUEdAINAWIUCAAAECBMouIBBY9g5bH4F8AgKB+SyLSgKBmUGVI0CAAAECBAgQIECAAAECBAgQIECAAAECBAjUERAItEUIECBAgACBsgsIBJa9w9ZHIJ+AQGA+y6KSQGBmUOUIECBAgAABAgQIECBAgAABAgQIECBAgAABAnUEBAJtEQIECBAgQKDsAgKBZe+w9RHIJyAQmM+yqCQQmBlUOQIECBAgQIAAAQIECBAgQIAAAQIECBAgQIBAHQGBQFuEAAECBAgQKLuAQGDZO2x9BPIJCATmsywqCQRmBlWOAAECBAgQIECAAAECBAgQIECAAAECBAgQIFBHQCDQFiFAgAABAgTKLiAQWPYOWx+BfAICgfksi0oCgZlBlSNAgAABAgQIECBAgAABAgQIECBAgAABAgQI1BEQCLRFCBAgQIAAgbILCASWvcPWRyCfgEBgPsuikkBgZlDlCBAgQIAAAQIECBAgQIAAAQIECBAgQIAAAQJ1BAQCbRECBAgQIECg7AICgWXvsPURyCcgEJjPsqgkEJgZVDkCBAgQIECAAAECBAgQIECAAAECBAgQIECAQB0BgUBbhAABAgQIECi7gEBg2TtsfQTyCQgE5rMsKgkEZgZVjgABAgQIECBAgAABAgQIECBAgAABAgQIECBQR0Ag0BYhQIAAAQIEyi4gEFj2DlsfgXwCAoH5LItKAoGZQZUjQIAAAQIECBAgQIAAAQIECBAgQIAAAQIECNQREAi0RQgQIECAAIGyCwgElr3D1kcgn4BAYD7LopJAYGZQ5QgQIECAAAECBAgQIECAAAECBAgQIECAAAECdQQEAm0RAgQIECBAoOwCAoFl77D1EcgnIBCYz7KoJBCYGVQ5AgQIECBAgAABAgQIECBAgAABAgQIECBAgEAdAYFAW4QAAQIECBAou4BAYNk7bH0E8gkIBOazLCoJBGYGVY4AAQIECBAgQIAAAQIECBAgQIAAAQIECBAgUEdAINAWIUCAAAECBMouIBBY9g5bH4F8AgKB+SyLSgKBmUGVI0CAAAECBAgQIECAAAECBAgQIECAAAECBAjUERAItEUIECBAgACBsgsIBJa9w9ZHIJ+AQGA+y6KSQGBmUOUIECBAgAABAgQIECBAgAABAgQIECBAgAABAnUEBAJtEQIECBAgQKDsAgKBZe+w9RHIJyAQmM+yqCQQmBlUOQIECBAgQIAAAQIECBAgQIAAAQIECBAgQIBAHQGBQFuEAAECBAgQKLuAQGDZO2x9BPIJCATmsywqCQRmBlWOAAECBAgQIECAAAECBAgQIECAAAECBAgQIFBHQCDQFiFAgAABAgTKLiAQWPYOWx+BfAICgfksi0oCgZlBlSNAgAABAgQIECBAgAABAgQIECBAgAABAgQI1BEQCLRFCBAgQIAAgbILCASWvcPWRyCfgEBgPsuikkBgZlDlCBAgQIAAAQIECBAgQIAAAQIECBAgQIAAAQJ1BAQCbRECBAgQIECg7AICgWXvsPURyCcgEJjPsqgkEJgZVDkCBAgQIECAAAECBAgQIECAAAECBAgQIECAQB0BgUBbhAABAgQIECi7gEBg2TtsfQTyCQgE5rMsKgkEZgZVjgABAgQIECBAgAABAgQIECBAgAABAgQIECBQR0Ag0BYhQIAAAQIEyi4gEFj2DlsfgXwCAoH5LItKAoGZQZUjQIAAAQIECBAgQIAAAQIECBAgQIAAAQIECNQREAi0RQgQIECAAIGyCwgElr3D1kcgn4BAYD7LopJAYGZQ5QgQIECAAAECBAgQIECAAAECBAgQIECAAAECdQQEAm0RAgQIECBAoOwCAoFl77D1EcgnIBCYz7KoJBCYGVQ5AgQIECBAgAABAgQIECBAgAABAgQIECBAgEAdAYFAW4QAAQIECBAou4BAYNk7bH0E8gkIBOazLCoJBGYGVY4AAQIECBAgQIAAAQIECBAgQIAAAQIECBAgUEdAINAWIUCAAAECBMouIBBY9g5bH4F8AgKB+SyLSgKBmUGVI0CAAAECBAgQIECAAAECBAgQIECAAAECBAjUERAItEUIECBAgACBsgsIBJa9w9ZHIJ+AQGA+y6KSQGBmUOUIECBAgAABAgQIECBAgAABAgQIECBAgAABAnUEBAJtEQIECBAgQKDsAgKBZe+w9RHIJyAQmM+yqCQQmBlUOQIECBAgQIAAAQIECBAgQIAAAQIECBAgQIBAHQGBQFuEAAECBAgQKLuAQGDZO2x9BPIJCATmsywqCQRmBlWOAAECBAgQIECAAAECBAgQIECAAAECBAgQIFBHQCDQFiFAgAABAgTKLiAQWPYOWx+BfAICgfksi0oCgZlBlSNAgAABAgQIECBAgAABAgQIECBAgAABAgQI1BEQCLRFCBAgQIAAgbILCASWvcPWRyCfgEBgPsuikkBgZlDlCBAgQIAAAQIECBAgQIAAAQIECBAgQIAAAQJ1BAQCbRECBAgQIECg7AICgWXvsPURyCcgEJjPsqgkEJgZVDkCBAgQIECAAAECBAgQIECAAAECBAgQIECAQB0BgUBbhAABAgQIECi7gEBg2TtsfQTyCQgE5rMsKgkEZgZVjgABAgQIECBAgAABAgQIECBAgAABAgQIECBQR0Ag0BYhQIAAAQIEyi4gEFj2DlsfgXwCAoH5LItKAoGZQZUjQIAAAQIECBAgQIAAAQIECBAgQIAAAQIECNQREAi0RQgQIECAAIGyCwgElr3D1kcgn4BAYD7LopJAYGZQ5QgQIECAAAECBAgQIECAAAECBAgQIECAAAECdQQEAm0RAgQIECBAoOwCAoFl77D1EcgnIBCYz7KoJBCYGVQ5AgQIECBAgAABAgQIECBAgAABAgQIECBAgEAdAYFAW4QAAQIECBAou4BAYNk7bH0E8gkIBOazLCoJBGYGVY4AAQIECBAgQIAAAQIECBAgQIAAAQIECBAgUEdAINAWIUCAAAECBMouIBBY9g5bH4F8AgKB+SyLSgKBmUGVI0CAAAECJRCo/gfSJViSJRAgQIAAAQIECBAg0CICK67Rv0VmapoECBDonIB//tI5P28TIECAAAECrSfwpeV2is98doXWm7gZEyDQ5QICgZmJBQIzgypHgAABAgRKIOAfSJegiZZAgAABAgQIECBAoEUFBAJbtHGmTYBA0wL++UvTZF4gQIAAAQIEWlxAILDFG2j6BLpQQCAwM65AYGZQ5QgQIECAQAkE/APpEjTREggQIECAAAECBAi0qIBAYIs2zrQJEGhawD9/aZrMCwQIECBAgECLCwgEtngDTZ9AFwoIBGbGFQjMDKocAQIECBAogYB/IF2CJloCAQIECBAgQIAAgRYVEAhs0caZNgECTQv45y9Nk3mBAAECBAgQaHEBgcAWb6DpE+hCAYHAzLgCgZlBlSNAgAABAiUQqP4H0it271+CVVkCAQIECBAgQIAAAQJzosDTd41pMy2BwDmxS+ZEgAABAgQIECBAgAABAgQIEOg6AYHAzLYCgZlBlSNAgAABAiUQEAgsQRMtgQABAgQIECBAgECLCAgEtkijTJMAAQIECBAgQIAAAQIECBAg0EUCAoGZYQUCM4MqR4AAAQIESiAgEFiCJloCAQIECBAgQIAAgRYREAhskUaZJgECBAgQIECAAAECBAgQIECgiwQEAjPDCgRmBlWOAAECBAiUQEAgsARNtAQCBAgQIECAAAECLSIgENgijTJNAgQIECBAgAABAgQIECBAgEAXCQgEZoYVCMwMqhwBAgQIECiBgEBgCZpoCQQIECBAgAABAgRaREAgsEUaZZoECBAgQIAAAQIECBAgQIAAgS4SEAjMDCsQmBlUOQIECBAgUAIBgcASNNESCBAgQIAAAQIECLSIgEBgizTKNAkQIECAAAECBAgQIECAAAECXSQgEJgZViAwM6hyBAgQIECgBAICgSVooiUQIECAAAECBAgQaBEBgcAWaZRpEiBAgAABAgQIECBAgAABAgS6SEAgMDOsQGBmUOUIECBAgEAJBAQCS9BESyBAgAABAgQIECDQIgICgS3SKNMkQIAAAQIECBAgQIAAAQIECHSRgEBgZliBwMygyhEgQIAAgRIICASWoImWQIAAAQIECBAgQKBFBAQCW6RRpkmAAAECBAgQIECAAAECBAgQ6CIBgcDMsAKBmUGVI0CAAAECJRAQCCxBEy2BAAECBAgQIECAQIsICAS2SKNMkwABAgQIECBAgAABAgQIECDQRQICgZlhBQIzgypHgAABAgRKICAQWIImWgIBAgQIECBAgACBFhEQCGyRRpkmAQIECBAgQIAAAQIECBAgQKCLBAQCM8MKBGYGVY4AAQIECJRAQCCwBE20BAIECBAgQIAAAQItIiAQ2CKNMk0CBAgQIECAAAECBAgQIECAQBcJCARmhhUIzAyqHAECBAgQKIGAQGAJmmgJBAgQIECAAAECBFpEQCCwRRplmgQIECBAgAABAgQIECBAgACBLhIQCMwMKxCYGVQ5AgQIECBQAgGBwBI00RIIECBAgAABAgQItIiAQGCLNMo0CRAgQIAAAQIECBAgQIAAAQJdJCAQmBlWIDAzqHIECBAgQKAEAgKBJWiiJRAgQIAAAQIECBBoEQGBwBZplGkSIECAAAECBAgQIECAAAECBLpIQCAwM6xAYGZQ5QgQIECAQAkEBAJL0ERLIECAAAECBAgQINAiAgKBLdIo0yRAgAABAgQIECBAgAABAgQIdJGAQGBmWIHAzKDKESBAgACBEggIBJagiZZAgAABAgQIECBAoEUEBAJbpFGmSYAAAQIECBAgQIAAAQIECBDoIgGBwMywAoGZQZUjQIAAAQIlEBAILEETLYEAAQIECBAgQIBAiwgIBLZIo0yTAAECBAgQIECAAAECBAgQINBFAgKBmWEFAjODKkeAAAECBEogIBBYgiZaAgECBAgQIECAAIEWERAIbJFGmSYBAgQIECBAgAABAgQIECBAoIsEBAIzwwoEZgZVjgABAgQIlEBAILAETbQEAgQIECBAgAABAi0iIBDYIo0yTQIECBAgQIAAAQIECBAgQIBAFwkIBGaGFQjMDKocAQIECBAogYBAYAmaaAkECBAgQIAAAQIEWkRAILBFGmWaBAgQIECAAAECBAgQIECAAIEuEhAIzAwrEJgZVDkCBAgQIFACAYHAEjTREggQIECAAAECBAi0iIBAYIs0yjQJECBAgAABAgQIECBAgAABAl0kIBCYGVYgMDOocgQIECBAoAQCAoElaKIlECBAgAABAgQIEGgRAYHAFmmUaRIgQIAAAQIECBAgQIAAAQIEukhAIDAzrEBgZlDlCBAgQIBACQQEAkvQREsgQIAAAQIECBAg0CICAoEt0ijTJECAAAECBAgQIECAAAECBAh0kYBAYGZYgcDMoMoRIECAAIESCAgElqCJlkCAAAECBAgQIECgRQQEAlukUaZJgAABAgQIECBAgAABAgQIEOgiAYHAzLACgZlBlSNAgAABAiUQEAgsQRMtgQABAgQIECBAgECLCAgEtkijTJMAAQIECBAgQIAAAQIECBAg0EUCAoGZYQUCM4MqR4AAAQIESiAgEFiCJloCAQIECBAgQIAAgRYREAhskUaZJgECBAgQIECAAAECBAgQIECgiwQEAjPDCgRmBlWOAAECBAiUQEAgsARNtAQCBAgQIECAAAECLSIgENgijTJNAgQIECBAgAABAgQIECBAgEAXCQgEZoYVCMwMqhwBAgQIECiBgEBgCZpoCQQIECBAgAABAgRaREAgsEUaZZoECBAgQIAAAQIECBAgQIAAgS4SEAjMDCsQmBlUOQIECBAgUAIBgcASNNESCBAgQIAAAQIECLSIgEBgizTKNAkQIECAAAECBAgQIECAAAECXSQgEJgZViAwM6hyBAgQIECgBAICgSVooiUQIECAAAECBAgQaBEBgcAWaZRpEiBAgAABAgQIECBAgAABAgS6SEAgMDOsQGBmUOUIECBAgEAJBAQCS9BESyBAgAABAgQIECDQIgICgS3SKNMkQIAAAQIECBAgQIAAAQIECHSRgEBgZliBwMygyhEgQIAAgRIICASWoImWQIAAAQIECBAgQKBFBAQCW6RRpkmAAAECBAgQIECAAAECBAgQ6CIBgcDMsAKBmUGVI0CAAAECJRAQCCxBEy2BAAECBAgQIECAQIsICAS2SKNMkwABAgQIECBAgAABAgQIECDQRQICgZlhBQIzgypHgAABAgRKICAQWIImWgIBAgQIECBAgACBFhEQCGyRRpkmAQIECBAgQIAAAQIECBAgQKCLBAQCM8MKBGYGVY4AAQIECJRAQCCwBE20BAIECBAgQIAAAQItIiAQ2CKNMk0CBAgQIECAAAECBAgQIECAQBcJCARmhhUIzAyqHAECdQXee//9GHjSWTH2nCmVsZ/5f5+Kc04eEHvutE3MM888dWvMzQP+/JfXoueRQ+K2ux+sMKy/1ipxwfihseLyy83NNNaeUUAgMCOmUgQIECBAnTSBhgAAIABJREFUgAABAgQIdCggEGiDECBAgAABAgQIECBAgAABAgTmbgGBwMz9FwjMDKocgSqBf/7rvegzdGxMvHhq5W9yhbee+d2L8f3eJ8S0p54taq++0gpxxcTR0e1ry9TswyVTb4i9jxhc+bvhxx4Sg/v0mq09+9///d+47Job45DjRsW7f/tHm2+n+V929kihtg468vd//DP6n3h6nHXhlTON2me37eOME/vHwp/59GztqY+VU0AgsJx9tSoCBAgQIECAAAECc6KAQOCc2BVzIkCAAAECBAgQIECAAAECBAjMPgGBwMzWAoGZQZUjUCVQKxCYhhyx/+4xZvDRsdAnF5xls1YMBD793Aux56EDKyHGpZZcvFj/K6++UfzvHbfZLCaOGRhLfn7RWXaZk1/8w0svfxSI3Od7schnF25qqrXClEssvmj881//qoQrTxp4ZPTrvXfMP/98TdU2mEC1gECgPUGAAAECBAgQIECAwOwSEAicXdK+Q4AAAQIECBAgQIAAAQIECBCYMwUEAjP3RSAwM6hyBKoE2gsEpityJ/1oUOyx49azbNZqgcC3//pO9O4/Kq687ubKmi86bVgko3Ri4PRnRP9D4/gj9itVqO3Nt/8a5192bZx05oWx7horxyUTTozFFvlsU71/cNpTsetBx8WLf3qleC9dDzz5lEFx0U9+HpMvubr4s7Svrpo8JrbebIOmahtMoFpAINCeIECAAAECBAgQIEBgdgkIBM4uad8hQIAAAQIECBAgQIAAAQIECMyZAgKBmfsiEJgZVDkCVQLtBQLTsHR18MVnDI/ll/vKLLm1UiDwgw8+jLETp8TxI8+orHX6Fbcf/ufDNkHBFGo75+QBsedO28Q888wzSzZz0ku/+8OfYu8jB8e9Dz1eTGubzTdsOhD46utvRe/+I+PaG++oLO3U4f3iqAP3iIcee7pNUDDXldRzkqG5zH4BgcDZb+6LBAgQIECAAAECBOZWAYHAubXz1k2AAAECBAgQIECAAAECBAgQ+EhAIDDzThAIzAyqHIEqgY4CgWlov0P2jpHHHxYLLrBA03atFAi89a4HilDc9KuBl/nSUnHV5JNjndVXKtb963sfjj0OHVD5+9VXWiEuO3tkcQpeqz/VfWo2EFgrTLnzdlvExDED4vOLLRIffvifGDdxSvQ/8fQK1W47bFX8fbPXEre6tfnnExAIzGepEgECBAgQIECAAAECHQsIBNohBAgQIECAAAECBAgQIECAAIG5W0AgMHP/BQIzgypHoEqgXiAwnYZ38RkjYsdtNmvarlUCgc+98MfoeeSQuO/hJyprrL4WOIXehp4yMUadfn5lTDKZOGZgLPn5RZu2mZNe6GwgMJ0K2PPIwfHu3/5RLGupJRePKWeMiG92X7eyzL+89mb0OmZE/OLmuyp/dtLAI6Nf771LdfXynNTXss9FILDsHbY+AgQIECBAgAABAnOOgEDgnNMLMyFAgAABAgQIECBAgAABAgQIfBwCAoGZ1QUCM4MqR6BKoF4gMA3feN3VY8qZI2LZLy/dlF+rBAKbWlQJB3c2EFhCEktqAQGBwBZokikSIECAAAECBAgQKImAQGBJGmkZBAgQIECAAAECBAgQIECAAIFZFBAInEW49l4TCMwMqhyBKoFagcAN1l41nnzmd5UT39Irs3J1sEBga2w3gcDW6JNZthUQCLQjCBAgQIAAAQIECBCYXQICgbNL2ncIECBAgAABAgQIECBAgAABAnOmgEBg5r4IBGYGVY5AlUCtQODZJ50Qj//2+Tjrwisro9PVwVdNHhNbb7ZBw4YCgQ1TfawDBQI/Vn4fn0UBgcBZhPMaAQIECBAgQIAAAQJNCwgENk3mBQIECBAgQIAAAQIECBAgQIBAqQQEAjO3UyAwM6hyBKoEagUC0/XAa636jdi/z7C47+EnKm9ssfE6cfEZw+OLX1iiIcecgcD//Oc/8cgTz8Q1v7w9br7z/rj3oceLOSzzpaVi/bVWiR232Sy22XzDWGyRzzY0t+pBH3zwYTz7+xfjlrseiHsemBZp7ul705/0nZW7fTU2WGvV2HaLjWLNVbrF/PPPV/dbdz8wLbrveGBlXLLtsct2xX9+7/3349f3PhKXXv3L+M2DjxXfTE86oXGrTdaL739361hpheVi3nnnrfudZgdUz6uj91dfaYW4YuLo6Pa1ZTr8TNpLab9cfcNtcf+jT1Z6tOjnFo5111i5uHp65+22aGpNb7791+hx+KC48fbfFN/u3XOXGD+sXyz0yQWL//zaG28Ve+IXN98V0556Ll780yuRwqtrrNwtNttwrS41bNbc+LwCAoF5PVUjQIAAAQIECBAgQKB9AYFAu4MAAQIECBAgQIAAAQIECBAgMHcLCARm7r9AYGZQ5QhUCbQXCNxr523jkqk3RM8jh7R5Y8BRB8SwY3o3FIbLFQh89MlnY/CYs+Pnv7qzw/6l4NnwYw+JXj12igUXWKChXqdQ3s9/dVecPOHCeODRpxp6Jw1ad42VYtQJR8Q3N16nw8Bee4HA3z7/hzh2xGl11/Sdb20SI/ofGmusvELDc2tkYM5AYDL86S9ujeHjJldCjR3NIa0p7aEUqpxnnnk6nG57gcD00jk//mmceOq58db/vNNhjfS9Hw0+Or7x9WUboTGmRQQEAlukUaZJgAABAgQIECBAoAQCAoElaKIlECBAgAABAgQIECBAgAABAgQ6ISAQ2Am8Wq8KBGYGVY5AlUB7gcB0it3f//HP6DN0XEy+5OrKW0stuXhMOWNEfLP7unUtOxsITKGxVb7xtej7w/HFyW+NPkf32jNGHn9YfPpTC3X4yutvvh39ho2Pi6+6vtHSbcalk+gG/6BX9Dm4R7sByVqBwHTiXq9jRrQ5fbGjCaTTCcf9sE9xul69AF2jC8kVCPzLa29G/xNPa9ow2aVA5SE9v9dhuLRWIDCFUgedfFZT30ynG0760cDYdIO1GiUybg4XEAicwxtkegQIECBAgAABAgRKJCAQWKJmWgoBAgQIECBAgAABAgQIECBAYBYEBAJnAa2jVwQCM4MqR6BKoKNAYBr69HMvxJ6HDoxpTz1beXP7rbrHuacMji8ssViHnp0NBKbg3P+8826bMGC6Brb7emvEZ/7fp+OPf/5L3HLn/TVPpUtXG6dQY3sBuhR27H/i6XHWhVe2WcP062bTtb3Trx9OobQ773ukcgXujC+kgOTlZ49qN2hWHbwbPeCIuOv+R4srbqc/6crjdEVwWlMKPl5/y90zBSBTKPCi04YV1+DmeJ574Y8x9frbilJvvf3XuPin18crr75R/OcVl18udv/utyrX8i64wCdijx23manfr77+VvTuPzKuvfGOmQzXW2OV2GDtVYo1vfu3vxdrvuM3D8809ZMGHhn9eu/dbiiwOhC42w5bFac/Tvnpf0OcKey35SbrxVe++IV4//1/xz0PPhZ3P/BovPu3f7T53ne33jQmnzIollh80RyEanzMAgKBH3MDfJ4AAQIECBAgQIDAXCQgEDgXNdtSCRAgQIAAAQIECBAgQIAAAQI1BAQCM28LgcDMoMoRqBKoFwj83//935pXB6drbI8/Yr8OT3frbCBwxqnus9v2xTWzy3556TYrSNfVXnndzTHo5LPbhOhSwO7Hpw+PFNir9aTrkPc+YnCbvzrm0J7R9+Ae7b6TAogjTzs/Jk2Z2ua9ow7cI8YMPqrmNcUdncTX3rXDqSeXXXNjHDv81DbX4abgYAo6Lr/cV7Lu4+o+bbP5hnHJhBMrgchaH6sVqExhysP23S3SCY3V7mkfvfDHl4uT/dLapj/pnUk/GhR77Lh1zTVVBwJnHJT8Rh5/eGyx0Toz7cPfv/jnOGb4qXH1DR+FHqc/Pz13TOzy7W9m9VPs4xEQCPx43H2VAAECBAgQIECAwNwoIBA4N3bdmgkQIECAAAECBAgQIECAAAEC/xUQCMy8GwQCM4MqR6BKoF4gMA1/592/x5GDxsSPr/xF5e1Grg7OFQisd4pcCpulkNkhx42qnAqXgmY3XHJGbLzu6jP1/O2/vhMH9h3RJiyWrqFNgcP555+vwz2SAojDxk6O0WdcUBm3+UZrFwG6pZf8/EzvthcITKcsThh1XKST/2o9aU233f1gHNB3eJug4+A+vWJo34NjvvnmzbaXZyUQWB2oTN5njT4+9tp525h33vbnlvbbmAkXxQ/HTqrMf4uN1ymCjl/8whIzram9QOCO22wWE0YfV/Od6UVqnWDYu+cuMX5Yv8rph9kQFZrtAgKBs53cBwkQIECAAAECBAjMtQICgXNt6y2cAAECBAgQIECAAAECBAgQIFAICARm3ggCgZlBlSNQJdBIIDC98tjTz8UehwworhCe/qRQ1sQxA2PJz9e+gjVHIPCgHjvH+GF949OfWqjD3tUK+aUrdtPJgtXPQ489HTvs26dyRW46ee+ys0bFcl9pe/pgex9MFrv2Oi7StbvpWXXFr8dPJp4U3/j6sjO9UisQmK5CvuzskcXVvB09tU5nbHaujWz4ZgOBtazrhTZnnEetgOm5YwfHgXvuONN0awUCU4jyqsknxzqrr1R3eVOvvzW+16t/ZVw6OfLSs0bG5xdbpO67BszZAgKBc3Z/zI4AAQIECBAgQIBAmQQEAsvUTWshQIAAAQIECBAgQIAAAQIECDQvIBDYvFmHbwgEZgZVjkCVQKOBwBROO/fSa+LgY0e2qdBREKyzgcB06tzV558SW3Zfr27f0vyGjZscw2Y4eW74sYdEOlGv+nn+Dy/FdTfdWYQcf/eHP8Um668ZaWyjp+7VCqndde15NU8jrBUIHDu0T/Q5eK+YZ5556q7rtTfeioOOOTF+dtOvK2OnnDkieuyyXd13Gx3QbCDwlrvuj50POKZyGmNHJ/y1N4fqGrt+Z8s495TB8dmF/1+bV2pZN3PKX3V4M4Uxr5g4Orp9bZlGeYybQwUEAufQxpgWAQIECBAgQIAAgRIKCASWsKmWRIAAAQIECBAgQIAAAQIECBBoQkAgsAmsRoYKBDaiZAyBWRdoNBCYvpBOhuvdf1Rced3NlQ+m09rSdbm1rubtbCCwo6t4a624+hrbof0OjqF9D2ooeNeMYGcCgelUwCsnnRwrd/tqw58cP+nS6PvDcZXxKUyYgpgLfOITDdfoaGAzgcAUvBx52vkxeMzZlZIj+h8aA48+oCnnl199PXocPihuv+ehos7yy30lrjr35FhtxeXbTLWW9TknD4gUCmzkqf6OQGAjaq0xRiCwNfpklgQIECBAgAABAgTKICAQWIYuWgMBAgQIECBAgAABAgQIECBAYNYFBAJn3a7mmwKBmUGVI1Al0EwgML364LSnYteDjosX//RKpdLO220RE8cMmOka1s4GAnvttVOcNuKY+NRCn2yob9WBwGZOkmvoA/83qDOBwJ67fjsmjDo+0umHjT6/vvfh2GyXgyvDt9+qe1x8xvBY5LMLN1qiw3HNBALf/ds/4vABJ8XFV11fqXn5OaPi+9/duqm5/OOf/4qjB59SnDo5/bn2wnHx3a03bVOnlvUdUyfFphus1dD3qt8XCGyIrSUGCQS2RJtMkgABAgQIECBAgEApBAQCS9FGiyBAgAABAgQIECBAgAABAgQIzLKAQOAs09V+USAwM6hyBKoEmg0EphPiTj/v8vjBkLFtKo0ZdFT07b13m2t3OxsIbDbQ15WBwA8++DD+9Mqrced9j8bU62+NdOVtCsdNfxq9MnhWTi1s1rHZTd5MILD6xL30rSP23z2+tPSSTX323//+IH552z2RrlSe/tQ6+a860JeClDddNiE2WHvVhr4nENgQU0sOEghsybaZNAECBAgQIECAAIGWFBAIbMm2mTQBAgQIECBAgAABAgQIECBAIJuAQGA2yo8KCQRmBlWOQJVAs4HA9Prrb75dXB189Q23VarVujq42SBbdaBv+LGHxOA+vRruWWcDgSns+M67f48Uekv/88zzL8aTz/4+Hn78t3HvQ493OI9GA4EXnTYs9tlt+4bXlAY2er1uU0VnGNxMILB67Kx+s9Z7tfrd2UBfZ9/PuT618goIBOb1VI0AAQIECBAgQIAAgfYFBALtDgIECBAgQIAAAQIECBAgQIDA3C0gEJi5/wKBmUGVI1AlMCuBwFQinezW4/BBba4O3m2HrYqrg6dfZdsKgcB08t99jzwRF1z+s7j5zvvbrKeZzdJoIHDKmSOixy7bNVM6mrmiuKnC/zdYIHBW1LzzcQsIBH7cHfB9AnO3wCU/uSH27jW4gtD7gF1i/Oh+sdBCCzYEM6vvp59bnn7mhbjm57fH3fdOiwcefjLeevud4ptrrt4tui2/TGzefZ349tYbx5e+uETMM888Dc2netB//vOfeOa5F+O6G+6MW+94oM13Nlh31VhrjW/EjttvFptsuGbDa/7nP9+LPieMjYnnTy0+t82WG8Yl550Yiy362fjDH1+O08++PKb+7LZ48aVXirWk2rvv8q1Yf51VYv7555uldaSXqq3vuum82HiD1Yt6xc+BDz4RP5n6q7j/oSfj3gc++hdAkmOaw47f3jy+vc3GsfBnPj1L30/1n33+xbjljgfinvumFaaPTHumUmuZLy8VK6/41Uim235ro1hztW4NrfXNt/4aPQ4cFDfe8puiVvX+++Of/hKXX3VT3HTrvXH/g08Up1qnb62/7iqx83e2aHdNqe9P/faFuGLqTXHzbfdXPJLF2musGPv12KFT/Uj/4s2d9zwSV11zS0x74tmKRZrb6qsuH1tsuk7s9J3Ni7nO6t6dpUZ5iQABAg0ICAQ2gGQIAQIECBAgQIAAAQIECBAgQKDEAgKBmZsrEJgZVDkCVQKzGgj88MP/xLiJU6L/iae3qXjq8H5x1IF7FL/Em5MDgek0wEeeeCaGnjIxfv6rOxveF+nK2vXWWCWe/8NLbcKDAoENE7Y70AmBnTecmyoIBM5N3bZWAnOewKwG+qavpNn3088tt/36wfjh6ElFoKqRZ589t49hA3vHsl9ZupHhxZji56PHnomhIyfGz39Z/+ejFJwbcvxB8b3vfjMWXHCBDr9TKxA45dwR8eu7H46+J4wvgoC1nmsvHxff/famDa+hemB7gcBHH3s2Bp94dt11LrrIwjF84CHRa9+d6q5x+rffe+/9+Pkv74qTx18YDzz8VMNzX3etlWLU0CPim5utE/POO2+777UXCPzgww/jpHEXxhnnXF6EANt7Ut9OPblfEcqcHrz7y6tvxsDhE+L8i3/W4Xx33mGLGH9S3yK01+jz93/8MyZdcHWcOObcSoC1o3dnZe82OhfjCBAgMKsCAoGzKuc9AgQIECBAgAABAgQIECBAgEA5BAQCM/dRIDAzqHIEqgRmNRCYyrR3dfBVk0+OdVZfaY4NBKZfdqfrjvv+cHyHJwIu+rmFY/WVVyjWssbKK8Saq3SLry37peIXrOl0xBtv/+hUlvR0ZSDwxT+9EnsdNjDuefCx4lurr7RCXDFxdHT72jJZ9nNnTgjMPZfqBXX2yt/Ovp8FWJEuERAI7BJWRQkQaFCg2UBfddlm3k+ntl165S/jsD4ndRjyqjX1FNo6+9QTYtut/hv8am+JKcQ26cKrY+CwCU1/p+ce346xo/rE5xdfpF3BWoHAA/fZMY4ddFq7YcCttlgvfjxxeCz1hcUb7MzMw2oFAl997c0OQ4i1Pnb0oXvGyKGHxac/tVCHc3n9jbej34DxcfHl18/SnNO/fDL4uF7R5/Ae7Z4WWCsQeFyf/eK4IafHlVff3NB30964aOKw2Kz7WsXJhQcePrw4dbKRZ/NN1o4Lz/lhQ6HA3z77hzi6/ynFaYXNPGl+40b3iRRAdFpgM3LGEiDQVQICgV0lqy4BAgQIECBAgAABAgQIECBAoDUEBAIz90kgMDOocgSqBDoTCEyl7vjNw7Hv0UPbBOv22W37OOPE/vHKa2/E93ufENOeerb4ar3w2CVTb4i9j/jv9Xu1TozrqIHV7/fuuUuMH9YvFvpk2+v7nn7uhdjz0IGVeaWa6Zev39lqk0jXHq+xcrf4whKLzfTe9G83c4Vvulq5+44HVqY96oTD44Qj929qH/72+T/E7r2Pj8effr54b6N1VotLzxoZy3yp8ZNZOvpgM4HAdDLiHocMiIcee7oomdxuumxCbLD2qk2tqdHBnQ30dfb9Rudp3OwXEAic/ea+SIDAfwWaCfTVcmvm/Tvuejj27T20TWiuOLF4nVVig3VXic/8v4+us01XCd9+50MzhetWX3WFuOz8kbFit+XabWG62nbsGVPi+KFnzDQmXRe74XqrxVe+9IX48MMP49HHn41bbr9/ppPe0hXCE08bGEsusWjN71QHAlPIL13Fm8Jo6UlXA6cA4KcW+mRxql76xg8H9I4+h+/VqUBYtfWg/gfGxZddX3FKlhtvsEZstP5qscACn4h03W769vR5zbiYdKJhj923a9cxnYTXf/DpcdbkK9uMSd9YY7VuxdXA6Yrk9KRQXzrtcfo1xTO+kGwuv2BUbLrxWjW/VR0I3G3nrWLBBRaIKVf8N4Q43TPtj/bWlE5eHDHo0Bgy8py49hd3VH6223Lz9SKdVpie6b2oPnEwhRaHHn9wzDdf+ycZpj25/6HDimuZZ3zSqYsbrb96rLf2yoV5Ws/Nt9/X5jrl6T9nnnPagNhz1206tQf83y4CBAjkEBAIzKGoBgECBAgQIECAAAECBAgQIECgdQUEAjP3TiAwM6hyBKoEOhsILH6BPHFKHD+y7S+QJ/1oYGy6wVpzXCAwXXU8bNykGDH+3IpEOmnvnJMHxGYbrtXQLxs7Ewjsc/BecdLAI2OBT3yi4b34q1/fF1vvcXhl/K7f2TLOPWVwfHbh/9dwjY4GNhMIfPuv70TPI4fEL26+q1Jyypkjoscu7f9yvDOT7Gygr7Pvd2bu3u1aAYHArvVVnQCBjgWaCfTVqtTo+++8+/c4+KiRccVPb6qUOWi/nWPYgN41T81LobvLrroxjh10apvAXkfhrXRycnrnkKNHtTkZ8DvbbhJDTzgo1lr9GzNdX5vmNemCqTH8pMlt3jmi9+4xZvjRsdBCbf9ljDT56kDg9AWlsNzIoYfHwfvt3OZK3tdefyvmn3/+SOGxzjzV1jN+97CDdot08l/1CYTptMR0KuMxA9s6ptPqzpswOBb5XO051frWMUf1jL5H9Gj3lMMU1hv5o/MLzxmfow7ZI8aMOKrmNcXVgcAZ39v6mxsUJxlW9y2FFX902sUxbPSkNt9Ja3/lL28Uf5bm2v8H+8x00uPv//DnOOrYH8Uvbvzvz38pcHjZBaNiuWVqX0n96mtvRe+jR1aChql+6uWg/r0inQyZwqAzPukkzIen/TYGDjurzWmC6aTAS847MTbeYPXObAPvEiBAoNMCAoGdJlSAAAECBAgQIECAAAECBAgQINDSAgKBmdsnEJgZVDkCVQKdDQSmcn957c3odcyINiGxFZdfLob0PShOOuPCOeqEwJdffb247vf2ex6qSKTwYq+9dmooDJheqj6xL/1Zo1cGb7XJevHj04fHUks2dvVd+iX9yNPOj8Fjzq7Md0T/Q2Pg0Qc0PN96m76ZQOD7//53Ef4cP+nSStmjDtwjxgw+qjiZptEnBQt79x8Vb7z1P5H2yteX/XLssPUmxf+e8elsoK+z7ze6HuNmv4BA4Ow390UCBP4r0Gigrz2zRt9/6NGnY4fd+1QCW/UCael76WeHVL/nQUMqn0+n3116/siaV7ymk/C+v98JMe3xj050Ts+hvXaNk4cfVZwE3N6TvvPLm38Th/5gdJvT9q6aMiZSKK36aS8QmE6oO77vfu1ej9vZfVcrpJfWddb442Ov3badKew4/Xu1gpLpvRumnlEznPb2/7wTBx4+Iq6+7rbKlAccc0AR3px//vk6XEYKIA47aXKMHntBZVy6lveSc0+MpZf6/EzvthcIrHdKY605Ti9+0rAjo9+Re7c713Ta354HDGyzT669fFykUwarn/Qv4Iw59aIYMGxC5a9SsO/8s4bEFpuu0+HPsG+9/U5xUuXkC6+uvLvPntvHGaf0nylE2Nm94X0CBAg0IyAQ2IyWsQQIECBAgAABAgQIECBAgACB8gkIBGbuqUBgZlDlCFQJ5AgEppK33vVA7H3k4Hjl1Y9OGEnPEosvGv/8178qJ8fMCVcGP/b0c7Frr+PiuRf+WMwxBfOuu2h8rL3aig3vjanX3xrf69W/zfhGA4HpF8lXn39KbNl9vYa+lzz3OWpI3Hzn/cX4Zt9v5CPNBAJTver1p0Df5eeMitVWXL6RzxVjbrrj3tj1oP6VvdFeHzob6Ovs+w0vyMDZLiAQONvJfZAAgRkEGg30tYfW6PvpZMA99h9QKTN84CGRTvur99QKft107YT41hbrt3k1hd7GT7g0+g0YX/nzeqGyGQuk98+96JriFMPpz349dogzx/aPT39qoTbfqhUITNcYX/njk2PlFb9ab0mz/Pe1AoEp+DZyyGE1T9+b8UO1HC+aOCxSQK36qQ5v1jtBr/r9x554LnbteVw897uPfkZddeWvx08uOim+scKyM32rViAwnfR3zWVji2t4O3omnj81DvnBqDZD0pXDE08b0O7Jh2nw++//uwjqpf0y/Rk3um9xpXP188KLL8ee+w+oXBWcfn5t5urfP7/8WvQ8eEjc9usHi9LFz7+XnhLpKmMPAQIEPi4BgcCPS953CRAgQIAAAQIECBAgQIAAAQJzhoBAYOY+CARmBlWOQJVArkBgujr4pDMvbHOSXTX2nBAIfOixp2OHfftUgovpF4w3XTYhNlh71Yb2xp//8lpxZe5td3/0C8rpT6OBwDR+tx22ioljBsQin+34Crz0S/bTz7s8fjBkbOU7O2+3RZw3bnDddxtazP8NajYQ+IeXXo69jxgcdz9BSKXSAAAgAElEQVQwrfKZw/bbLcYMOmqmX/7Xmsfrb75dnA549Q3/PUHn+9/dOtJJjdXXx3U20NfZ95txNHb2CggEzl5vXyNAoK1Ao4G+9twafb963An99o90ot58883bYUvSzxAjTj43br79/vjacl8qAnfbb9M9UgBvxiddFbtP7yFx823//RcP2jvhr70PVtdIwbTrfjI+1l6j7b9sUSsQ2HOPb8eEccd3eBJhZ/detWFHp/xVfyuddDf4xLPbnNzXXijz+d+/FNfdcGekYN/vXvhTbLLRmpHG1uvV9G/WCvndddN5NU8jrDW2vSBm9ZruvndadN/6wDZ/POXcEdFj9+3qUqcwYN8TxlXGtWdx3o+vjV5HjKiMm5UT/qprpOBhOsVwgQU+UXeeBhAgQKArBAQCu0JVTQIECBAgQIAAAQIECBAgQIBA6wgIBGbulUBgZlDlCFQJ5AoEprK1rg6e8XNzQiDw+T+8FHscMiBSMHD6k67gPf6I+lfVpTBgn6Hj4srrbp5pH90xdVJsusFaM/15Cs1137HtL13ToB/2Ozj6H75vLPTJBWvuyfSL/BSY6/vD8fHin16pjJly5ojosUv9X9g2s9GrA4Gbb7R2XDLhxFh6yZmvqEt1awUVG1lTGvPe++/HuImXxIDR/71CLv1i/uIzRsSO22w207Q7G+jr7PvNOBo7ewUEAmevt68RINBWoNFAX3tujb7/67sfjs22O7hSJl27evapJ8S2W23Y4bWrjfYrhcO22+XIyom92261UVw8eXgsvtjnGi0RtUJz55w6IHofsEubGrUCgUNPODiGHn9QlrU0at3RVby1alSfqNfoKY0NA/7fwM4GAts7ra96HtUnES7/ta/EVRefHKutUv+k5+p9W8uiVp8bDRzOONfqeTbbt2b9jSdAgEA9AYHAekL+ngABAgQIECBAgAABAgQIECBQbgGBwMz9FQjMDKocgSqBnIHAVLr6KtgZPzcnBAL//o9/xhEDx8SFV1xXmVoKpA3pc1Acuu+uNU+4e+fdv8dPr78lTj7zokjhuVpPe0G99gKBqcY+u20fw47pHct+eek2JdMcz77oqhg+fnLlF/TTx59xYv+ZTtHr7KZOgcO9DhsY9zz4WFEqeZw1+vjYa+dtY955a59AVOuUv/TunjttE4P79IpvfH3ZmX65n04WHHrKxPjxlb9oM+WOThfsbKCvs+931tb7XScgENh1tioTIFBfoNFAX3uVGn2/+vS96f/v9He23SR6fH+72Gj91Tq85rXeSqrDbocdtFuMHdknPvnJBeq92ubvf3zZL2Lf3kMrf1brNLdcQbGmJhYR1da99t0pThtzTHxqoU82VKqREFxDheoM6mwgsNaV0LU++cxzL8b39zshpj3+bPHXaQ9dev7ISGHTek8jFi+/8nr06DUobr/zocrPlWluG6zb2Gnc0+fw+htvx14HDqycXtneyZP15uzvCRAgkEtAIDCXpDoECBAgQIAAAQIECBAgQIAAgdYUEAjM3DeBwMygyhGoEsgdCExXB6fQ16jTz5/Jek4IBKZJtRdaXOZLS8X6a60Sq6+0fMw333zx7t/+Hvc+9ETc/+gTbYJ53b62TCz3lS/GL2+7p7LGi04bVgT8qp/qQOASiy8a//zXvyr1Uvhu43XXiI3WWa24Au3JZ34Xv7j5rnjrf95pUyrN64LxQ2PF5dte9ZdjQ//1nb9Fr2NGxFU/v6VNuTVX6RafX2yR+MQn5o9RJxweq63Y9uSYp597IfbvMyzue/iJmaaR3t1q0/VjsUU+G++//++44zcPxy13fXQd4YzP1pttEGefdEJ8dZkv1lxKZwN9nX0/h68aXSMgENg1rqoSINCYQKOBvvaqNfp+OpX33IuuiYOPGtnuxDbrvlZ8e+vuseXm68aqK3294StVa53s9+2tN45NN575xON6Kk889buYcsX1lWG1rgKuFQhsNMRW7/sd/X21dbOhx0ZCcLM6v/Rz859efjXuvOfRmPqzW+OW2+9v8zNnM1cGtze2em7VgcBtttwwLjnvxFhs0c/WXUYjFtUn+6UgX9oPiy5Sv/6ME0j/f5SfTP1VPP3MC5U/nh37pS6CAQQIzLUCAoFzbestnAABAgQIECBAgAABAgQIECBQCAgEZt4IAoGZQZUjUCWQOxCYyqerdXseOSRuu/vBNl+bUwKB6Zev4yddEiNOPbfNL10b2Rzf+dYm8aPBR8e0p54trh6e/gztd3AM7TvzlXfVgcCDeuxchA77jzhtptBfe99PobkzR/WP5Zf7SiNTbHpMe1cAz1jopssnxLc2XX+m2s+98Mc4YsCYImTZ7NPIujob6Ovs+82uyfjZJyAQOPusfYkAgZkFGg30tWfXzPvp5OCBw86K086+rG4rFl1k4dh+m+7x/e9tHZtstGaHpwrXCujV/UCDA2qFzGp9r9EQW4OfrTmskRBbR/U7+376OSudNp1Ozkv/kwJ5T/729/Hwo7+Nex94vMOlNRoIbOba364OBKZrqLtvfWBnWtbuu7Ny9XCXTERRAgTmSgGBwLmy7RZNgAABAgQIECBAgAABAgQIEKgICARm3gwCgZlBlSNQJdAVgcD0iWtvvCN6Hjm4TeBuTgkEpvmlUOCVP785ho2d1O41wDNSrbvGSnHc4fvFd77VPRZcYIF46LGnY4d9+8Qrr75RDNt2i43i4jOGx+KLfq6NcHUgsHfPXWLs0D4x7ann4gdDTokHHn2q3T256OcWjkE/6BUH771zzauMc27mdCLh8SPPiMmXXF2z7DknD4g091pPCipMmnJ1nHbuZZGuH673NLOuzgb6Ovt+vbX4+49PQCDw47P3ZQIEZr6GtvcBu8T40f1ioYUWbIinmUBgKvjee+/HT392aww/aXIRKGvkSacQ77rTVnHs0T3jGyssG/PMM0+b1wQCG1GcudfDBx4Sg4/r1eHL6efM+x58Ii6Y8rPiytsXX6r/81Gtgo0GAldfdYW44sLR0W35ZeouSiCwLpEBBAgQqCkgEGhjECBAgAABAgQIECBAgAABAgTmbgGBwMz9FwjMDKocgSqBrgoEvvf++zHwpLNi7DlTKl+ckwKB0yeVTmy58fbfxPW33h3Tnnw2HnnimeKvUmht3TVWjo3XXb0I+6UrcOeff77KWt7+6ztxYN8RcfUNtxV/ln7pftXkMZFOvZvxqRUIHD+sXyz0yQUjBemu+9WdMfX6W+OWO+8vTgycfm3xjttsFttsvmFx5e7selLPrr/l7rj82puKa4BnDPedcOT+MaL/oTHffPO2O520nrTeFAZ9/Onn49Enn6kEQjdYe9X4xteXjV233zI2Wb/jE4tm/EBnA32dfX922ftO8wICgc2beYMAgXwCzQb6qr88q++nEN/tdz0Uky6YOtP1su2tLp0aOG503+ix+3ZtfpYRCGxsPzRzQmA6DfCRx56JoSMnxs9/eWdjH/i/nyPXW2eVeP53L7UJDwoEtiV0QmDDW8pAAgS6QEAgsAtQlSRAgAABAgQIECBAgAABAgQItJCAQGDmZgkEZgZVjgCB2SrQUSBwtk7ExwiUTEAgsGQNtRwCLSYwq4G+6cvs7PupTgriP/rYs/HLm++JX9x4Vzwy7aN/qaHWk/7FhUmnD4o9dt268te1AoFdGbgq+5XBKQx49XW3Rd8Txnd4ImAKaKYT/dZZc6VYY7UVYs3VusXXlvtS8S9R9DhwUNx4y28qPSpDILDW9dEt9l930yVAgEAhIBBoIxAgQIAAAQIECBAgQIAAAQIE5m4BgcDM/RcIzAyqHAECs1VAIHC2cvvYXCQgEDgXNdtSCcyBAp0N9HX2/WqSFEZ76+134t4HHo8rfnpTERBM/3nGZ+cdtojzJgyORT63cPHH//rX+9Fv4Pg4a/KVlWGjhh4eJ/Tbv0vEyx4IfPqZF2LPAwbGtMefrfilIOZ3tt0kdtt5q1hjtW7xhSUWa/da6Tff+mspAoFpD2694+GVU6LXXmPFuPzCUfH1r365S/aVogQIEJhdAgKBs0vadwgQIECAAAECBAgQIECAAAECc6aAQGDmvggEZgZVjgCB2SogEDhbuX1sLhIQCJyLmm2pBOZAgZ9d/+vYcY++lZn1PmCXGD+6X7thr+oljB57QQwYNmGW369H8vobb8fA4WfF5AuvrgxN4bSbrp0QG6y7auXPunoeM86zzIHADz/8Tww7aVKMOPncypK7Lb9MnHPqgNis+1oxzzzz1GtZlCUQ+PzvX4o99hsQDz36dLHmtO9umHpGbLzB6nUNDCBAgMCcLCAQOCd3x9wIECBAgAABAgQIECBAgAABAl0vIBCY2VggMDOocgQI1BW4ZOoNsfcRg9uMu+va82LjdZv/RaZAYF1uAwjMkoBA4CyxeYkAgUwCd987LbpvfWClWq99d4rTxhwTn1rok3W/UOtkvlqBwnSF7N33PhoPP/rbeODhp+KDDz6MiacNiKWX+nzdb6QBf/rza7HXgQPjznseqYyvvhK4Oti4/jqrxGUXjIrlllm6oW+kQel0wvETLo0rr745ll1mqVh1pa8XocPNuq8d8803b6VOmQOBL7/yevToNShuv/OhynonnT4w0r5oJAyYXvrts3+I3fc9Ph5/8vlKjVa8Mviv7/wteh0xIq665pbKOsaO6hN9Dt+rYYv04gsvvhwHHDYs5p9/vlhztW/Esl9ZKr6345ax5BKLNrw3DSRAgEBOAYHAnJpqESBAgAABAgQIECBAgAABAgRaT0AgMHPPBAIzgypHgEBdAYHAukQGEPjYBQQCP/YWmACBuVqgOhC41RbrxaXnjYzPL75IXZcXX3ol9jpgYNxz32OVsbUCgW+8+T/R86Ah8cub7ynGNXvSWq0AXnUgMIWu9tx/QNz34BOVuTQbZPvzy69Fz4OHxG2/frBSY9zovkUAbManzIHAx554LnbteVw897s/Fkte6guLx3U/GR/putxGn6k/uzW+t3f/NsNbMRA4PSDab8D4ylq22HSduHjS8Pji0ks0xJFqnHvRNXHwUSMr4zdaf7W49PyRscyXl2qohkEECBDILSAQmFtUPQIECBAgQIAAAQIECBAgQIBAawkIBGbul0BgZlDlCBCoKyAQWJfIAAIfu4BA4MfeAhMgMFcL1AqAXXPZ2Fhv7ZU7dKkVdEov1AoEpmtoB594dqRrfac/A445IIYN6F2cmlbvqQ4UpvF33DApNt14rcqr7733fnG18NgzplT+LJ0SeMHZQ2PFbsvV+0SkOY47c0r0H3x6ZWwKbCWLNVZboc37ZQ4Eputxd9i9T7zylzeKNde6nrkjzFqhyjS+FQOBad4PPvJU7Lr3cZHCr9Ofk4YdGf2O3LuhvZuClSkMO2NQtf8P9okRgw6NBRb4RN19aQABAgS6QkAgsCtU1SRAgAABAgQIECBAgAABAgQItI6AQGDmXgkEZgZVjgCBugICgXWJDCDwsQsIBH7sLTABAnO1QK2w3WEH7RZjRhwVn/7UQjVtUhgwnaJ3wGHD2wSl0uBagcD057fcfn/svNcxka4PTk8Kmp1z2oDYc9dtOrx+NX3rkp/cUISqpj+bb7J2XHLuiTNdOVwrvLX9Nt1jwrjjOjyNrb31pNDXyCGHxYILLtDGocyBwOd//1Lssd+ASMHA6U8Krx3fd7+6AbgUBuxzwrjiyuXqpzrAOf3v33zrr9HjwEFx4y2/Kf5o9VVXiCsuHB3dll+m7n8vn3nuxfj+fifEtMefLcZus+WGccl5J8Zii3627rtpT+3da3Bl3PCBh8T/Z+/ew+0sywMPvzmQMwkJckgIRJGAwZDIwZGK1aJtB4vUwVoHFKwWBE+ggBcICAyiKKig1DqmHCyIA1UqOhYV6llUVCwiKHIQDAEikYScyMGQ7Lm+dU2WWclO9ruXzwr5vvfOPzPd+13P/t77WfjX71rrnDOO3+R1/YWm1Xv30g+flv7h9a/aokn1Xj/j3MvS/77ihvbcKjK94dqL0kH77zvgMzpAgACBXgkIAnslay4BAgQIECBAgAABAgQIECBAoB4CgsDgPQkCg0GNI0Bgqwr84Kd3ppe8+rj23zzx2NekS88/LY0eNXKrPoc/RqBpAoLApm3UfQjUS6CK4T74katan+C34b/3nHxsqj7JbOOvDl667Kl05TVfTh+4+Iq06Mmlm1x2c0Fg9bqT3nNxuua6m9qvmTRxfHrf6cen49746jR++7GbzHpqxcpWTPX+D1/eDgmrQx+/6LR08luP2iQk7O9T/qrzVWRWhX1/+Rf/bZO4r/ob//KZGze5z5Y+XbDJQWDl8c7TLk7/+rmvtPdRBXDnvvct6W3Hv7bfSLTa7b9/+ZvpokuvTlWk19+/jb/ief2ZbT0IrJ6zv0/5q35efZX0u9/x+rTH1F07rlz9N3XHL+5N531wTvqPr3+/43eD+XTBev0viaclQKBOAoLAOm3LsxIgQIAAAQIECBAgQIAAAQIE4gUEgcGmgsBgUOMIENiqAoLArcrtjxUkIAgsaNmuSmAbFdj4k9bWP2YV7FWfsPf8Gc9Na9euTT+/677WJ/2tDwGrUOz8s9+avnrLrekb3/5J62WbCwKr3/X3CX7Vz6u/8+IXzW59TXH1Nap/+MOa9JOf/TL98Md3bhIdvvrwl6U5nzg77bLzpH41q6Ct+trfT13+hU1+X306W/Xpguu/QviX9/wm3XTzrZv8jepcFR3+j1f9Rb9/o8lBYHXhW751W3rtMad3RJjVzyuXF71wZpo9c3oaNmxYWrb8qXTbT+9OP7n97o6z1af7PWfabunr3/hh2+/qOeenNx59+CaedQgCq4f+7q3/lf7hxPM2+UTM6ncve8kB6SV/9oK0/bixLZPqv4UNvyJ4/aWrTxT82IWnZH2C4Tb6PxUeiwCBhggIAhuySNcgQIAAAQIECBAgQIAAAQIECHQpIAjsEm5zLxMEBoMaR4DAVhUQBG5Vbn+sIAFBYEHLdlUC26hA9YlmN37l2+nUMy/tN3jq77HXf23qqw7781Yotf4rX7cUBFZ/5+vf+FF627s/lP13NvzbRx5xaLr0w6du8et/q/NVFHjhRz+TLvzoVYMWr6K3Sz50Sqr+1pAhQ/p9fdODwKefXpsu/efPpQsuumKTKHAg0Or98JEPvKv1Nb5Hvfms9vHzzjwhnffet2xiWpcgsLrIj37yi/S2Uz7c/origSw2/P2xR/1NKwbc+BM3BzPDWQIECEQJCAKjJM0hQIAAAQIECBAgQIAAAQIECNRTQBAYvDdBYDCocQQIECBAoAECgsAGLNEVCDRAYEtfc7rx9V54wL6p+urTQ196UOvT9d5w3PuygsD1c35932/TWef/cytCzPlXRXrvevvR6YQ3H9nvV9b2N2PdunXpW9+9Pb3/osvT9394R86faX2C3flnn5ievceULZ5vehBYXb6KAr/wpW+k8z/0L5v9GuANkar3xBmnvCm96rCXtL6W+Wc/vycd8bpT0vzfPdE6dthfvjh99vL3p2ftuEOHbZ2CwOrBf//Ek+njn7ouffrKG/r9yuyN3zjVpyVWX7f8d3/78k2+rjrrTekQAQIEeiAgCOwBqpEECBAgQIAAAQIECBAgQIAAgRoJCAKDlyUIDAY1jgABAgQINEBAENiAJboCgQYJVCFY9XWnn//if7a+tve2n97Vut3+s/dJs2funY7++/+e/vzP9k+jR49s/XzjoGtLnxC4IVMVID7y6IL01Vt+kL5z6+2t6OyOO+9tHak+ffAFs/ZJ+z1/r1R9RfAhB8/ODgE3XkV1n3vufSh96T++07rLL+95sP3phFWsVX198F+//OBUfbLd1N123uynAm44t4QgcP19ly57Kt38jR+19nTn3fe1d1R9zfMLD3h+azeH/dWL0/6z9knDhw9rMz25eGk67h0XtKPPaqc3XHtxy3rDf3ULAtc/e3W/6quBK5cqcF3/38n6927lUX3K5IsOmtn+b6VB/zPhKgQI1FxAEFjzBXp8AgQIECBAgAABAgQIECBAgMCfKCAI/BMBN365IDAY1DgCBAgQINAAAUFgA5boCgQIECBAgAABAgRqIiAIrMmiPCYBAgQIECBAgAABAgQIECBAoEcCgsBgWEFgMKhxBAgQIECgAQKCwAYs0RUIECBAgAABAgQI1ERAEFiTRXlMAgQIECBAgAABAgQIECBAgECPBASBwbCCwGBQ4wgQIECAQAMEBIENWKIrECBAgAABAgQIEKiJgCCwJovymAQIECBAgAABAgQIECBAgACBHgkIAoNhBYHBoMYRIECAAIEGCAgCG7BEVyBAgAABAgQIECBQEwFBYE0W5TEJECBAgAABAgQIECBAgAABAj0SEAQGwwoCg0GNI0CAAAECDRAQBDZgia5AgAABAgQIECBAoCYCgsCaLMpjEiBAgAABAgQIECBAgAABAgR6JCAIDIYVBAaDGkeAAAECBBogIAhswBJdgQABAgQIECBAgEBNBASBNVmUxyRAgAABAgQIECBAgAABAgQI9EhAEBgMKwgMBjWOAAECBAg0QEAQ2IAlugIBAgQIECBAgACBmggIAmuyKI9JgAABAgQIECBAgAABAgQIEOiRgCAwGFYQGAxqHAECBAgQaICAILABS3QFAgQIECBAgAABAjUREATWZFEekwABAgQIECBAgAABAgQIECDQIwFBYDCsIDAY1DgCBAgQINAAAUFgA5boCgQIECBAgAABAgRqIiAIrMmiPCYBAgQIECBAgAABAgQIECBAoEcCgsBgWEFgMKhxBAgQIECgAQKCwAYs0RUIECBAgAABAgQI1ERAEFiTRXlMAgQIECBAgAABAgQIECBAgECPBASBwbCCwGBQ4wgQIECAQAMEBIENWKIrECBAgAABAgQIEKiJgCCwJovymAQIECBAgAABAgQIECBAgACBHgkIAoNhBYHBoMYRIECAAIEGCAgCG7BEVyBAgAABAgQIECBQEwFBYE0W5TEJECBAgAABAgQIECBAgAABAj0SEAQGwwoCg0GNI0CAAAECDRAQBDZgia5AgAABAgQIECBAoCYCgsCaLMpjEiBAgAABAgQIECBAgAABAgR6JCAIDIYVBAaDGkeAAAECBBogIAhswBJdgQABAgQIECBAgEBNBASBNVmUxyRAgAABAgQIECBAgAABAgQI9EhAEBgMKwgMBjWOAAECBAg0QEAQ2IAlugIBAgQIECBAgACBmggIAmuyKI9JgAABAgQIECBAgAABAgQIEOiRgCAwGFYQGAxqHAECBAgQaICAILABS3QFAgQIECBAgAABAjUREATWZFEekwABAgQIECBAgAABAgQIECDQIwFBYDCsIDAY1DgCBAgQINAAAUFgA5boCgQIECBAgAABAgRqIiAIrMmiPCYBAgQIECBAgAABAgQIECBAoEcCgsBgWEFgMKhxBAgQIECgAQKCwAYs0RUIECBAgAABAgQI1ERAEFiTRXlMAgQIECBAgAABAgQIECBAgECPBASBwbCCwGBQ4wgQIECAQAMEBIENWKIrECBAgAABAgQIEKiJgCCwJovymAQIECBAgAABAgQIECBAgACBHgkIAoNhBYHBoMYRIECAAIEGCAgCG7BEVyBAgAABAgQIECBQEwFBYE0W5TEJECBAgAABAgQIECBAgAABAj0SEAQGwwoCg0GNI0CAAAECDRAQBDZgia5AgAABAgQIECBAoCYCgsCaLMpjEiBAgAABAgQIECBAgAABAgR6JCAIDIYVBAaDGkeAAAECBBogIAhswBJdgQABAgQIECBAgEBNBASBNVmUxyRAgAABAgQIECBAgAABAgQI9EhAEBgMKwgMBjWOAAECBAg0QEAQ2IAlugIBAgQIECBAgACBmggIAmuyKI9JgAABAgQIECBAgAABAgQIEOiRgCAwGFYQGAxqHAECBAgQaICAILABS3QFAgQIECBAgAABAjUREATWZFEekwABAgQIECBAgAABAgQIECDQIwFBYDCsIDAY1DgCBAgQINAAAUFgA5boCgQIECBAgAABAgRqIiAIrMmiPCYBAgQIECBAgAABAgQIECBAoEcCgsBgWEFgMKhxBAgQIECgAQKCwAYs0RUIECBAgAABAgQI1ERAEFiTRXlMAgQIECBAgAABAgQIECBAgECPBASBwbCCwGBQ4wgQIECAQAMEBIENWKIrECBAgAABAgQIEKiJgCCwJovymAQIECBAgAABAgQIECBAgACBHgkIAoNhBYHBoMYRIECAAIEGCAgCG7BEVyBAgAABAgQIECBQEwFBYE0W5TEJECBAgAABAgQIECBAgAABAj0SEAQGwwoCg0GNI0CAAAECDRAQBDZgia5AgAABAgQIECBAoCYCgsCaLMpjEiBAgAABAgQIECBAgAABAgR6JCAIDIYVBAaDGkeAAAECBBogIAhswBJdgQABAgQIECBAgEBNBASBNVmUxyRAgAABAgQIECBAgAABAgQI9EhAEBgMKwgMBjWOAAECBAg0QEAQ2IAlugIBAgQIECBAgACBmggIAmuyKI9JgAABAgQIECBAgAABAgQIEOiRgCAwGFYQGAxqHAECBAgQaICAILABS3QFAgQIECBAgAABAjUREATWZFEekwABAgQIECBAgAABAgQIECDQIwFBYDCsIDAY1DgCBAgQINAAAUFgA5boCgQIECBAgAABAgRqIiAIrMmiPCYBAgQIECBAgAABAgQIECBAoEcCgsBgWEFgMKhxBAgQIECgAQKCwAYs0RUIECBAgAABAgQI1ERAEFiTRXlMAgQIECBAgAABAgQIECBAgECPBASBwbCCwGBQ4wgQIECAQAMEBIENWKIrECBAgAABAgQIEKiJgCCwJovymAQIECBAgAABAgQIECBAgACBHgkIAoNhBYHBoMYRIECAAIEGCAgCG7BEVyBAgAABAgQIECBQEwFBYE0W5TEJEEYVD18AACAASURBVCBAgAABAgQIECBAgAABAj0SEAQGwwoCg0GNI0CAAAECDRAQBDZgia5AgAABAgQIECBAoCYCgsCaLMpjEiBAgAABAgQIECBAgAABAgR6JCAIDIYVBAaDGkeAAAECBBogIAhswBJdgQABAgQIECBAgEBNBASBNVmUxyRAgAABAgQIECBAgAABAgQI9EhAEBgMKwgMBjWOAAECBAg0QEAQ2IAlugIBAgQIECBAgACBmggIAmuyKI9JgAABAgQIECBAgAABAgQIEOiRgCAwGFYQGAxqHAECBAgQaICAILABS3QFAgQIECBAgAABAjUREATWZFEekwABAgQIECBAgAABAgQIECDQIwFBYDCsIDAY1DgCBAgQINAAAUFgA5boCgQIECBAgAABAgRqIiAIrMmiPCYBAgQIECBAgAABAgQIECBAoEcCgsBgWEFgMKhxBAgQIECgAQKCwAYs0RUIECBAgAABAgQI1ERAEFiTRXlMAgQIECBAgAABAgQIECBAgECPBASBwbCCwGBQ4wgQIECAQAMEBIENWKIrECBAgAABAgQIEKiJgCCwJovymAQIECBAgAABAgQIECBAgACBHgkIAoNhBYHBoMYRIECAAIEGCAgCG7BEVyBAgAABAgQIECBQEwFBYE0W5TEJECBAgAABAgQIECBAgAABAj0SEAQGwwoCg0GNI0CAAAECDRAQBDZgia5AgAABAgQIECBAoCYCgsCaLMpjEiBAgAABAgQIECBAgAABAgR6JCAIDIYVBAaDGkeAAAECBBogIAhswBJdgQABAgQIECBAgEBNBASBNVmUxyRAgAABAgQIECBAgAABAgQI9EhAEBgMKwgMBjWOAAECBAg0QEAQ2IAlugIBAgQIECBAgACBmggIAmuyKI9JgAABAgQIECBAgAABAgQIEOiRgCAwGFYQGAxqHAECBAgQaICAILABS3QFAgQIECBAgAABAjUREATWZFEekwABAgQIECBAgAABAgQIECDQIwFBYDCsIDAY1DgCBAgQINAAAUFgA5boCgQIECBAgAABAgRqIiAIrMmiPCYBAgQIECBAgAABAgQIECBAoEcCgsBgWEFgMKhxBAgQIECgAQKCwAYs0RUIECBAgAABAgQI1ERAEFiTRXlMAgQIECBAgAABAgQIECBAgECPBASBwbCCwGBQ4wgQIECAQAMEBIENWKIrECBAgAABAgQIEKiJgCCwJovymAQIECBAgAABAgQIECBAgACBHgkIAoNhBYHBoMYRIECAAIEGCAgCG7BEVyBAgAABAgQIECBQEwFBYE0W5TEJECBAgAABAgQIECBAgAABAj0SEAQGwwoCg0GNI0CAAAECDRDYOAhswJVcgQABAgQIECBAgACBmgjMeMHpNXlSj0mAAAECBAgQIECAAAECBAgQIBAhIAiMUNxghiAwGNQ4AgQIECDQAAFBYAOW6AoECBAgQIAAAQIEaiogCKzp4jw2AQIECBAgQIAAAQIECBAgQKBLAUFgl3Cbe5kgMBjUOAIECBAg0AABQWADlugKBAgQIECAAAECBGoqIAis6eI8NgECBAgQIECAAAECBAgQIECgSwFBYJdwm3uZIDAY1DgCBAgQINAAAUFgA5boCgQIECBAgAABAgRqKiAIrOniPDYBAgQIECBAgAABAgQIECBAoEsBQWCXcJt7mSAwGNQ4AgQIECBAgAABAgQIECBAgAABAgQIECBAgAABAgQIECBAgAABAgQIEMgSEARmMeUfEgTmWzlJgAABAgQIECBAgAABAgQIECBAgAABAgQIECBAgAABAgQIECBAgAABAnECgsA4y9YkQWAwqHEECBAgQIAAAQIECBAgQIAAAQIECBAgQIAAAQIECBAgQIAAAQIECBAgkCUgCMxiyj8kCMy3cpIAAQIECBAgQIAAAQIECBAgQIAAAQIECBAgQIAAAQIECBAgQIAAAQIE4gQEgXGWrUmCwGBQ4wgQIECAAAECBAgQIECAAAECBAgQIECAAAECBAgQIECAAAECBAgQIEAgS0AQmMWUf0gQmG/lJAECBAgQIECAAAECBAgQIECAAAECBAgQIECAAAECBAgQIECAAAECBAjECQgC4yxbkwSBwaDGESBAgAABAgQIECBAgAABAgQIECBAgAABAgQIECBAgAABAgQIECBAgECWgCAwiyn/kCAw38pJAgQIECBAgAABAgQIECBAgAABAgQIECBAgAABAgQIECBAgAABAgQIEIgTEATGWbYmCQKDQY0jQIAAAQIECBAgQIAAAQIECBAgQIAAAQIECBAgQIAAAQIECBAgQIAAgSwBQWAWU/4hQWC+lZMECBAgQIAAAQIECBAgQIAAAQIECBAgQIAAAQIECBAgQIAAAQIECBAgECcgCIyzbE0SBAaDGkeAAAECBAgQIECAAAECBAgQIECAAAECBAgQIECAAAECBAgQIECAAAECWQKCwCym/EOCwHwrJwkQIECAAAECBAgQIECAAAECBAgQIECAAAECBAgQIECAAAECBAgQIEAgTkAQGGfZmiQIDAY1jgABAgQIECBAgAABAgQIECBAgAABAgQIECBAgAABAgQIECBAgAABAgSyBASBWUz5hwSB+VZOEiBAgAABAgQIECBAgAABAgQIECBAgAABAgQIECBAgAABAgQIECBAgECcgCAwzrI1SRAYDGocAQIECBAgQIAAAQIECBAgQIAAAQIECBAgQIAAAQIECBAgQIAAAQIECGQJCAKzmPIPCQLzrZwkQIAAAQIECBAgQIAAAQIECBAgQIAAAQIECBAgQIAAAQIECBAgQIAAgTgBQWCcZWuSIDAY1DgCBAgQIECAAAECBAgQIECAAAECBAgQIECAAAECBAgQIECAAAECBAgQyBIQBGYx5R8SBOZbOUmAAAECBAgQIECAAAECBAgQIECAAAECBAgQIECAAAECBAgQIECAAAECcQKCwDjL1iRBYDCocQQIECBAgAABAgQIECBAgAABAgQIECBAgAABAgQIECBAgAABAgQIECCQJSAIzGLKPyQIzLdykgABAgQIECBAgAABAgQIECBAgAABAgQIECBAgAABAgQIECBAgAABAgTiBASBcZatSYLAYFDjCBAgQIAAAQIECBAgQIAAAQIECBAgQIAAAQIECBAgQIAAAQIECBAgQCBLQBCYxZR/SBCYb+UkAQIECBAgQIAAAQIECBAgQIAAAQIECBAgQIAAAQIECBAgQIAAAQIECMQJCALjLFuTBIHBoMYRIECAAAECBAgQIECAAAECBAgQIECAAAECBAgQIECAAAECBAgQIECAQJaAIDCLKf+QIDDfykkCBAgQIECAAAECBAgQIECAAAECBAgQIECAAAECBAgQIECAAAECBAgQiBMQBMZZtiYJAoNBjSNAgAABAgQIECBAgAABAgQIECBAgAABAgQIECBAgAABAgQIECBAgACBLAFBYBZT/iFBYL6VkwQIECBAgAABAgQIECBAgAABAgQIECBAgAABAgQIECBAgAABAgQIECAQJyAIjLNsTRIEBoMaR4AAAQIECBAgQIAAAQIECBAgQIAAAQIECBAgQIAAAQIECBAgQIAAAQJZAoLALKb8Q4LAfCsnCRAgQIAAAQIECBAgQIAAAQIECBAgQIAAAQIECBAgQIAAAQIECBAgQCBOQBAYZ9maJAgMBjWOAAECBAgQIECAAAECBAgQIECAAAECBAgQIECAAAECBAgQIECAAAECBLIEBIFZTPmHBIH5Vk4SIECAAAECBAgQIECAAAECBAgQIECAAAECBAgQIECAAAECBAgQIECAQJyAIDDOsjVJEBgMahwBAgQIECBAgAABAgQIECBAgAABAgQIECBAgAABAgQIECBAgAABAgQIZAkIArOY8g8JAvOtnCRAgAABAgQIECBAgAABAgQIECBAgAABAgQIECBAgAABAgQIECBAgACBOAFBYJxla5IgMBjUOAIECBAgQIAAAQIECBAgQIAAAQIECBAgQIAAAQIECBAgQIAAAQIECBDIEhAEZjHlHxIE5ls5SYAAAQIECBAgQIAAAQIECBAgQIAAAQIECBAgQIAAAQIECBAgQIAAAQJxAoLAOMvWJEFgMKhxBAgQIECAAAECBAgQIECAAAECBAgQIECAAAECBAgQIECAAAECBAgQIJAlIAjMYso/JAjMt3KSAAECBAgQIECAAAECBAgQIECAAAECBAgQIECAAAECBAgQIECAAAECBOIEBIFxlq1JgsBgUOMIECBAgAABAgQIECBAgAABAgQIECBAgAABAgQIDFJg9aon0lPL5qZVK+an1asWpjVrlqZ1a1envr51g5zkOAECBLa2wJA0dOh2afh249KIkRPTqDG7pDHjdk9jx03b2g/i7xEgQIBATQUEgcGLEwQGgxpHgAABAgQIECBAgAABAgQIECBAgAABAgQIECBAIENg3bo1afHCn6cli36ZVq1ckPEKRwgQIFAfgWHDx6QJE2ekHXacnUaOelZ9HtyTEiBAgMBWFxAEBpMLAoNBjSNAgAABAgQIECBAgAABAgQIECBAgAABAgQIECAwgMDCx29LTyz4cetTAP0jQIBA0wUmTJqZdtr1xWm7ETs0/aruR4AAAQJdCAgCu0Db0ksEgcGgxhEgQIAAAQIECBAgQIAAAQIECBAgQIAAAQIECBDYjMCK5Q+nxx/9lk8E9A4hQKA4gSFDhqadpxyaJu10YHF3d2ECBAgQ2LKAIDD4HSIIDAY1jgABAgQIECBAgAABAgQIECBAgAABAgQIECBAgEA/Aot+f3srBtzcv3GT9kxjJzw7jdp+1zRi1MQ0bLvRqQpo/CNAgMC2LdCX1j69Oq1ZvTStfmpBWrFkXlq26IG0ds3Kfh97wsTnpynTDt+2r+TpCBAgQGCrCggCg7kFgcGgxhEgQIAAAQIECBAgQIAAAQIECBAgQIAAAQIECBDYSGDB/O+l6muCN/43bPioNGm3g9IOu8xOw0eM5UaAAIHGCCxZ8Kv05PyfpZXL5m9yp7HjpqWpex6Zhg4d0Zj7uggBAgQIdC8gCOzert9XCgKDQY0jQIAAAQIECBAgQIAAAQIECBAgQIAAAQIECBAgsIHA7+d/Pz3x+I82MZk4ef+087SXpqHDR/IiQIBAYwWenH9HWvDQt9O6dU933HHMuD3StL2Oauy9XYwAAQIE8gUEgflWWScFgVlMDhEgQIAAAQIECBAgQIAAAQIECBAgQIAAAQIECBAYtMDihXem+fNu7nhd9TXAU/Y+PI3facag53kBAQIE6ijwh5WL0mP3fy2tXPpox+OPnzgj7TbtiDpeyTMTIECAQKCAIDAQsxolCAwGNY4AAQIECBAgQIAAAQIECBAgQIAAAQIECBAgQIBASmnVysfTQ/de3WFRfUXw1H1fk8aMn8qIAAECRQn09a1Lj9zzxbR80YMd9955yqFpx51fWJSFyxIgQIBAp4AgMPgdIQgMBjWOAAECBAgQIECAAAECBAgQIECAAAECBAgQIECAQErp4Qf+LT21fG6HxbT9jk5jJuzOhwABAkUKVFHgw3ddn1YsfaTj/ns+77g0ctSORZq4NAECBAikJAgMfhcIAoNBjSNAgAABAgQIECBAgAABAgQIECBAgAABAgQIECheYPGiu9L8h7/W4TB5+mFph11mFW8DgACBsgX+sGpxeuiOq9O6tavbEL46uOz3hNsTIEBAEBj8HhAEBoMaR4AAAQIECBAgQIAAAQIECBAgQIAAAQIECBAgULzAg7++Kq1e9UTbYfxOM9Ju+xxRvAsAAgQIVAKLH/9Fmn//1zswnr33sWn0mMmACBAgQKBAAUFg8NIFgcGgxhEgQIAAAQIECBAgQIAAAQIECBAgQIAAAQIECBQtsGzJ/emRh27sMHjugcenEaMnFe3i8gQIENhQYO5d16UVS+a1f7TDjrPS5N0Pg0SAAAECBQoIAoOXLggMBjWOAAECBAgQIECAAAECBAgQIECAAAECBAgQIECgaIFHf/vltHTxvW2DHXadlSbvJXIp+k3h8gQIbCKwbOF96ZF7vtT++ZChw9M++707DRkylBYBAgQIFCYgCAxeuCAwGNQ4AgQIECBAgAABAgQIECBAgAABAgQIECBAgACBggX60q/vvCT19a1tGzx71hvS6PG7FWzi6gQIEOhf4IHb56Q1q5a0fzn1OUem7SdMx0WAAAEChQkIAoMXLggMBjWOAAECBAgQIECAAAECBAgQIECAAAECBAgQIECgWIEVyx9Ocx+4vn3/7UZNSHsddGKxHi5OgACBLQk8/uA306LHftY+MmmnA9Muu70CGgECBAgUJiAIDF64IDAY1DgCBAgQIECAAAECBAgQIECAAAECBAgQIECAAIFiBRYu+Ela8Nh32vefsMt+acr0Vxbr4eIECBDYksCyhfenR+65sX1kzNipadr010MjQIAAgcIEBIHBCxcEBoMaR4AAAQIECBAgQIAAAQIECBAgQIAAAQIECBAgUKzA/Hk3p8UL72zff5c9X5EmTTmwWA8XJ0CAwJYE1qxekh746Zz2kWHDx6S9Z74TGgECBAgUJiAIDF64IDAY1DgCBAgQIECAAAECBAgQIECAAAECBAgQIECAAIFiBeY9+O9p+dLftO8/dcaRafsdpxfr4eIECBAYSOCeH3wkpb6+9rHnzT4tDRkybKCX+T0BAgQINEhAEBi8TEFgMKhxBAgQIECAAAECBAgQIECAAAECBAgQIECAAAECxQrMfeC6tGL5vPb9p+13dBozYfdiPVycAAECAwncd9tlae3Tq9rH9t7v5DRs2KiBXub3BAgQINAgAUFg8DIFgcGgxhEgQIAAAQIECBAgQIAAAQIECBAgQIAAAQIECBQrMPf+/5NWPPVI+/7TZr0+jRk/tVgPFydAgMBAAvf9+J/S2jUr28f2nnlSGjZ89EAv83sCBAgQaJCAIDB4mYLAYFDjCBAgQIAAAQIECBAgQIAAAQIECBAgQIAAAQIEihUQBBa7ehcnQKBLAUFgl3BeRoAAgQYJCAKDlykIDAY1jgABAgQIECBAgAABAgQIECBAgAABAgQIECBAoFgBQWCxq3dxAgS6FBAEdgnnZQQIEGiQgCAweJmCwGBQ4wgQIECAAAECBAgQIECAAAECBAgQIECAAAECBIoVEAQWu3oXJ0CgSwFBYJdwXkaAAIEGCQgCg5cpCAwGNY4AAQIECBAgQIAAAQIECBAgQIAAAQIECBAgQKBYAUFgsat3cQIEuhQQBHYJ52UECBBokIAgMHiZgsBgUOMIECBAgAABAgQIECBAgAABAgQIECBAgAABAgSKFRAEFrt6FydAoEsBQWCXcF5GgACBBgkIAoOXKQgMBjWOAAECBAgQIECAAAECBAgQIECAAAECBAgQIECgWAFBYLGrd3ECBLoUEAR2CedlBAgQaJCAIDB4mYLAYFDjCBAgQIAAAQIECBAgQIAAAQIECBAgQIAAAQIEihUQBBa7ehcnQKBLAUFgl3BeRoAAgQYJCAKDlykIDAY1jgABAgQIECBAgAABAgQIECBAgAABAgQIECBAoFgBQWCxq3dxAgS6FBAEdgnnZQQIEGiQgCAweJmCwGBQ4wgQIECAAAECBAgQIECAAAECBAgQIECAAAECBIoVEAQWu3oXJ0CgSwFBYJdwXkaAAIEGCQgCg5cpCAwGNY4AAQIECBAgQIAAAQIECBAgQIAAAQIECBAgQKBYAUFgsat3cQIEuhQQBHYJ52UECBBokIAgMHiZgsBgUOMIECBAgAABAgQIECBAgAABAgQIECBAgAABAgSKFRAEFrt6FydAoEsBQWCXcF5GgACBBgkIAoOXKQgMBjWOAAECBAgQIECAAAECBAgQIECAAAECBAgQIECgWAFBYLGrd3ECBLoUEAR2CedlBAgQaJCAIDB4mYLAYFDjCBAgQIAAAQIECBAgQIAAAQIECBAgQIAAAQIEihUQBBa7ehcnQKBLAUFgl3BeRoAAgQYJCAKDlykIDAY1jgABAgQIECBAgAABAgQIECBAgAABAgQIECBAoFgBQWCxq3dxAgS6FBAEdgnnZQQIEGiQgCAweJmCwGBQ4wgQIECAAAECBAgQIECAAAECBAgQIECAAAECBIoVEAQWu3oXJ0CgSwFBYJdwXkaAAIEGCQgCg5cpCAwGNY4AAQIECBAgQIAAAQIECBAgQIAAAQIECBAgQKBYAUFgsat3cQIEuhQQBHYJ52UECBBokIAgMHiZgsBgUOMIECBAgAABAgQIECBAgAABAgQIECBAgAABAgSKFRAEFrt6FydAoEsBQWCXcF5GgACBBgkIAoOXKQgMBjWOAAECBAgQIECAAAECBAgQIECAAAECBAgQIECgWAFBYLGrd3ECBLoUEAR2CedlBAgQaJCAIDB4mYLAYFDjCBAgQIAAAQIECBAgQIAAAQIECBAgQIAAAQIEihUQBBa7ehcnQKBLAUFgl3BeRoAAgQYJCAKDlykIDAY1jgABAgQIECBAgAABAgQIECBAgAABAgQIECBAoFgBQWCxq3dxAgS6FBAEdgnnZQQIEGiQgCAweJmCwGBQ4wgQIECAAAECBAgQIECAAAECBAgQIECAAAECBIoVEAQWu/qOi997/9z0P990Zrrzrvt6BvL+s9+azjnj+J7N39zglStXp1PO/Fiac9UX20duveXKdMjBs7f6s/iDzRAQBDZjj25BgACBP0VAEPin6PXzWkFgMKhxBAgQIECAAAECBAgQIECAAAECBAgQIECAAAECxQoIAotdfcfFBYGbvg/WrVuXvnvrf6UHHpyX3vKmI71RCLQFBIHeDAQIECAgCAx+DwgCg0GNI0CAAAECBAgQIECAAAECBAgQIECAAAECBAgQKFZAEFjs6jsuLgj8I0dfX1/69X2/TR++5F/TNdfdlJ6pTzb0ztx2BQSB2+5uPBkBAgS2loAgMFhaEBgMahwBAgQIECBAgAABAgQIECBAgAABAgQIECBAgECxAoLAYlffcXFB4B85bvjSN9M/vv38tGz5itYPBYH+G9lYQBDoPUGAAAECgsDg94AgMBjUOAIECBAgQIAAAQIECBAgQIAAAQIECBAgQIAAgWIFBIHFrr7j4v0FgbfecmU65ODZtQdauXJ1OuXMj6U5V32xfZct3e1zn/9aOub4c9pnBYG1fwuEX0AQGE5qIAECBGonIAgMXpkgMBjUOAIECBAgQIAAAQIECBAgQIAAAQIECBAgQIAAgWIFBIHFrr7j4k0OAge7YUHgYMXKOy8ILG/nbkyAAIGNBQSBwe8JQWAwqHEECBAgQIAAAQIECBAgQIAAAQIECBAgQIAAAQLFCggCi119x8UFgX/kEAT6b2IgAUHgQEJ+T4AAgeYLCAKDdywIDAY1jgABAgQIECBAgAABAgQIECBAgAABAgQIECBAoFgBQWCxq++4uCDwjxyCQP9NDCQgCBxIyO8JECDQfAFBYPCOBYHBoMYRIECAAAECBAgQIECAAAECBAgQIECAAAECBAgUKyAILHb1HRcXBP6RQxDov4mBBASBAwn5PQECBJovIAgM3rEgMBjUOAIECBAgQIAAAQIECBAgQIAAAQIECBAgQIAAgWIFBIHFrr7j4s9EELh27bp0ySevTaefc1nHs1x8wcnp1Hcek4YNGzrgcm751m3ptcecnpYtX9E+++HzT0qnnXRMGj58WOtnK1euTqec+bE056ovts/cesuV6ZCDZ7f/7wsuuiKd+8FPD/j3qgMn/uNr0qUfOi2NHj0y67xDzRMQBDZvp25EgACBwQoIAgcrNsB5QWAwqHEECBAgQIAAAQIECBAgQIAAAQIECBAgQIAAAQLFCggCi119x8WfiSCweoDfP/FkOvFdF6Ybv/Lt9vNM231yuuHai9JB+++7xeU8+tiCdOwJ56Zvf+/29rkjjzg0zfnEWWmnZ01s/0wQ6D0eLSAIjBY1jwABAvUTEAQG70wQGAxqHAECBAgQIECAAAECBAgQIECAAAECBAgQIECAQLECgsBiV99x8WcqCKwe4ge33ZnecNz70tx589vP9MajD0//9NHT0/jtx/a7oKefXpvOu3BOuvCjV7V/P2Of56TrP3NhmjVzesdrBIHe49ECgsBoUfMIECBQPwFBYPDOBIHBoMYRIECAAAECBAgQIECAAAECBAgQIECAAAECBAgUKyAILHb1HRd/JoPAvr6+dNmnr0/vPuNjHc/02cvfn97wulemIUOGbLKkL9/03XTsW87p+KrgzZ3PCQJvuvnWdPevftP6O9X/e+2/fbX9N//mrw9JLz3kgPb/vcfuu6a/+9uXpxEjtvPmKVRAEFjo4l2bAAECGwgIAoPfDoLAYFDjCBAgQIAAAQIECBAgQIAAAQIECBAgQIAAAQIEihUQBBa7+o6LP5NBYPUgTy5e2vrq4C/c+I32c73ooJmpivymP3ePjmf97cOPpWOOP6f1yYLr/739LX+fLr7g5DR2zOhNFpoTBG74os99/mut+ev/vf/st6ZzzjjeG4VAW0AQ6M1AgAABAoLA4PeAIDAY1DgCBAgQIECAAAECBAgQIECAAAECBAgQIECAAIFiBQSBxa6+4+LPdBBYPcztd/wqvfaYMzq+Ovi0k45JHzz37WnkyBGt563ivtPP/UT65JzPt59/c+Hg+gOCQO/xaAFBYLSoeQQIEKifgCAweGeCwGBQ4wgQIECAAAECBAgQIECAAAECBAgQIECAAAECBIoVEAQWu/qOi/cXBEbK3HrLlemQg2dvcWR/Xx28/bgx6YZrL05//fKDW6+9/oZb0gknf6D9VcHV7z97+QXp1Ye/bLOzBYGRmzSrEhAEeh8QIECAgCAw+D0gCAwGNY4AAQIECBAgQIAAAQIECBAgQIAAAQIECBAgQKBYAUFgsavvuPi2EARWD7R0EHrfLAAAIABJREFU2VPppPdcnK657qb28x15xKFpzifOSouXLEvHvuXc9OPb727/7oL3vS2999Q3peHDh212kYJA7/FoAUFgtKh5BAgQqJ+AIDB4Z4LAYFDjCBAgQIAAAQIECBAgQIAAAQIECBAgQIAAAQIEihUQBBa7+o6LbytBYPVQv7j7/nTUm89K99z7UPsZL/nQqemBB+elT13+hfbPqk8FnPOJs9MuO0/a4hIFgd7j0QKCwGhR8wgQIFA/AUFg8M4EgcGgxhEgQIAAAQIECBAgQIAAAQIECBAgQIAAAQIECBQrIAgsdvUdF9+WgsDqq4OvuPpL6YSTP7jZ5UzbfXK6es756WUvOWDABQoCByRyYJACgsBBgjlOgACBBgoIAoOXKggMBjWOAAECBAgQIECAAAECBAgQIECAAAECBAgQIECgWAFBYLGr77h4f0HgrbdcmQ45ePYzAtTfVwdv+CAXX3ByOvWdx6Rhw4YO+HyCwAGJHBikgCBwkGCOEyBAoIECgsDgpQoCg0GNI0CAAAECBAgQIECAAAECBAgQIECAAAECBAgQKFZAEFjs6jsuvq0FgdXDVV8ZfPQ/np3uvOu+jmd949GHp3/66Olp/PZjs5YnCMxicmgQAoLAQWA5SoAAgYYKCAKDFysIDAY1jgABAgQIECBAgAABAgQIECBAgAABAgQIECBAoFgBQWCxq++4+LYYBK5bty5d/PFr0pn/65Mdz/qpS96b3nrc36UhQ4ZkLU8QmMXk0CAEBIGDwHKUAAECDRUQBAYvVhAYDGocAQIECBAgQIAAAQIECBAgQIAAAQIECBAgQIBAsQKCwGJX33HxbTEI/MXd96ej3nxW65MCN/w3Y5/npOs/c2GaNXN61vIEgVlMDg1CQBA4CCxHCRAg0FABQWDwYgWBwaDGESBAgAABAgQIECBAgAABAgQIECBAgAABAgQIFCsgCCx29R0X39aCwKXLnkonvefidM11N/W7oMF8bbAg0Hs8WkAQGC1qHgECBOonIAgM3pkgMBjUOAIECBAgQIAAAQIECBAgQIAAAQIECBAgQIAAgWIFBIHFrr7j4ttSENjX15euuPpL6YSTP9h+xsm7Pqv1/5//uyfaP/v4Raelk9961IBfHSwI9B6PFhAERouaR4AAgfoJCAKDdyYIDAY1jgABAgQIECBAgAABAgQIECBAgAABAgQIECBAoFgBQWCxq++4+LYUBPb3VcFXzzm/9bz/cOJ57eeetvvkdMO1F6WD9t93i0sUBHqPRwsIAqNFzSNAgED9BASBwTsTBAaDGkeAAAECBAgQIECAAAECBAgQIECAAAECBAgQIFCsgCCw2NV3XHxbCQKfXLw0nfiuC9MXbvxG+/ne8qYj06UfPjWtXbtuk68R/vsj/zLN+cRZaeIO4ze7SEGg93i0gCAwWtQ8AgQI1E9AEBi8M0FgMKhxBAgQIECAAAECBAgQIECAAAECBAgQIECAAAECxQoIAotdfcfFt4UgsPqq4Ms+fX169xkfaz/bjH2ek67/zIVp1szprZ/dfsev0muPOSPNnTe/fWagrw4WBHqPRwsIAqNFzSNAgED9BASBwTsTBAaDGkeAAAECBAgQIECAAAECBAgQIECAAAECBAgQIFCsgCCw2NV3XHxbCAJzYr/qUwIv+eS16fRzLms//0BfHSwI9B6PFhAERouaR4AAgfoJCAKDdyYIDAY1jgABAgQIECBAgAABAgQIECBAgAABAgQIECBAoFgBQWCxq++4+DMdBPb3VcFHHnFo6+uAd3rWxI5n/d3jC9Px77wg3XTzre2fb+5sdeBPDQLPPO3N6YL3vS0NGzbUm4VAS0AQ6I1AgAABAoLA4PeAIDAY1DgCBAgQIECAAAECBAgQIECAAAECBAgQIECAAIFiBQSBxa6+4+LPZBDY31cFV5/6d/Wc89PLXnJAvwu65Vu3pdcec3patnxF+/cXX3ByOvWdx2wS7g02CPy/X/1eevVRp7bnvuigmemKT56TZu77XG8WAi0BQaA3AgECBAgIAoPfA4LAYFDjCBAgQIAAAQIECBAgQIAAAQIECBAgQIAAAQIEihUQBBa7+o6L9xcE9kLm2isuSG943Ss7Rv/gtjvTG457X5o7b37759Un8r331Del4cOH9fsYTz+9Np134Zx04Uevav++igg/d+UH0iEHz+54zWCDwJ/9/J50xOtOSfN/90R7zvbjxqQXzNonjR41Mk3fa4904XnvSOO3H9sLIjNrICAIrMGSPCIBAgR6LCAIDAYWBAaDGkeAAAECBAgQIECAAAECBAgQIECAAAECBAgQIFCsgCCw2NV3XPyZCgJ//8ST6cR3XZhu/Mq3289z6EsPSp/9l/en3absvMXl/Pbhx9Ixx5+TqqBw/b/+vjp4sEFgf19fvOGD/MWfH5g+d8UH0pTJO3nzFCogCCx08a5NgACBDQQEgcFvB0FgMKhxBAgQIECAAAECBAgQIECAAAECBAgQIECAAAECxQoIAotdfcfFn4kgcO3ademST16bTj/nsvazVJ/E99nLL0ivPvxlWYu5/oZb0gknf2CLXx082CCw+sPVpwS+49SL0o9vv3uT55j+3D3SDZ+9KM2aOT3rGR1qnoAgsHk7dSMCBAgMVkAQOFixAc4LAoNBjSNAgAABAgQIECBAgAABAgQIECBAgAABAgQIEChWQBBY7Oo7Lv5MBIH9fVXwaScdkz547tvTyJEjshbz1IqV6ZT3XpIu/9cb2+errw6+es756WUvOaD1s26CwOp11acXXnPdTelr//nD9JPb7+6IDm/58j+nvzr0RVnP6FDzBASBzdupGxEgQGCwAoLAwYoNcF4QGAxqHAECBAgQIECAAAECBAgQIECAAAECBAgQIECAQLECgsBiV+/iBAh0KSAI7BLOywgQINAgAUFg8DIFgcGgxhEgQIAAAQIECBAgQIAAAQIECBAgQIAAAQIECBQrIAgsdvUuToBAlwKCwC7hvIwAAQINEhAEBi9TEBgMahwBAgQIECBAgAABAgQIECBAgAABAgQIECBAgECxAoLAYlfv4gQIdCkgCOwSzssIECDQIAFBYPAyBYHBoMYRIECAAAECBAgQIECAAAECBAgQIECAAAECBAgUKyAILHb1Lk6AQJcCgsAu4byMAAECDRIQBAYvUxAYDGocAQIECBAgQIAAAQIECBAgQIAAAQIECBAgQIBAsQKCwGJX7+IECHQpIAjsEs7LCBAg0CABQWDwMgWBwaDGESBAgAABAgQIECBAgAABAgQIECBAgAABAgQIFCsgCCx29S5OgECXAoLALuG8jAABAg0SEAQGL1MQGAxqHAECBAgQIECAAAECBAgQIECAAAECBAgQIECAQLECgsBiV+/iBAh0KSAI7BLOywgQINAgAUFg8DIFgcGgxhEgQIAAAQIECBAgQIAAAQIECBAgQIAAAQIECBQrIAgsdvUuToBAlwKCwC7hvIwAAQINEhAEBi9TEBgMahwBAgQIECBAgAABAgQIECBAgAABAgQIECBAgECxAoLAYlfv4gQIdCkgCOwSzssIECDQIAFBYPAyBYHBoMYRIECAAAECBAgQIECAAAECBAgQIECAAAECBAgUKyAILHb1Lk6AQJcCgsAu4byMAAECDRIQBAYvUxAYDGocAQIECBAgQIAAAQIECBAgQIAAAQIECBAgQIBAsQKCwGJX7+IECHQpIAjsEs7LCBAg0CABQWDwMgWBwaDGESBAgAABAgQIECBAgAABAgQIECBAgAABAgQIFCsgCCx29S5OgECXAoLALuG8jAABAg0SEAQGL1MQGAxqHAECBAgQIECAAAECBAgQIECAAAECBAgQIECAQLECgsBiV+/iBAh0KSAI7BLOywgQINAgAUFg8DIFgcGgxhEgQIAAAQIECBAgQIAAAQIECBAgQIAAAQIECBQrIAgsdvUuToBAlwKCwC7hvIwAAQINEhAEBi9TEBgMahwBAgQIECBAgAABAgQIECBAgAABAgQIECBAgECxAoLAYlfv4gQIdCkgCOwSzssIECDQIAFBYPAyBYHBoMYRIECAAAECBAgQIECAAAECBAgQIECAAAECBAgUKyAILHb1Lk6AQJcCgsAu4byMAAECDRIQBAYvUxAYDGocAQIECBAgQIAAAQIECBAgQIAAAQIECBAgQIBAsQKCwGJX7+IECHQpIAjsEs7LCBAg0CABQWDwMgWBwaDGESBAgAABAgQIECBAgAABAgQIECBAgAABAgQIFCsgCCx29S5OgECXAoLALuG8jAABAg0SEAQGL1MQGAxqHAECBAgQIECAAAECBAgQIECAAAECBAgQIECAQLECgsBiV+/iBAh0KSAI7BLOywgQINAgAUFg8DIFgcGgxhEgQIAAAQIECBAgQIAAAQIECBAgQIAAAQIECBQrIAgsdvUuToBAlwKCwC7hvIwAAQINEhAEBi9TEBgMahwBAgQIECBAgAABAgQIECBAgAABAgQIECBAgECxAoLAYlfv4gQIdCkgCOwSzssIECDQIAFBYPAyBYHBoMYRIECAAAECBAgQIECAAAECBAgQIECAAAECBAgUKyAILHb1Lk6AQJcCgsAu4byMAAECDRIQBAYvUxAYDGocAQIECBAgQIAAAQIECBAgQIAAAQIECBAgQIBAsQKCwGJX7+IECHQpIAjsEs7LCBAg0CABQWDwMgWBwaDGESBAgAABAgQIECBAgAABAgQIECBAgAABAgQIFCsgCCx29S5OgECXAoLALuG8jAABAg0SEAQGL1MQGAxqHAECBAgQIECAAAECBAgQIECAAAECBAgQIECAQLECgsBiV+/iBAh0KSAI7BLOywgQINAgAUFg8DIFgcGgxhEgQIAAAQIECBAgQIAAAQIECBAgQIAAAQIECBQrIAgsdvUuToBAlwKCwC7hvIwAAQINEhAEBi9TEBgMahwBAgQIECBAgAABAgQIECBAgAABAgQIECBAgECxAoLAYlfv4gQIdCkgCOwSzssIECDQIAFBYPAyBYHBoMYRIECAAAECBAgQIECAAAECBAgQIECAAAECBAgUKyAILHb1Lk6AQJcCgsAu4byMAAECDRIQBAYvUxAYDGocAQIECBAgQIAAAQIECBAgQIAAAQIECBAgQIBAsQJzH7gurVg+r33/afsdncZM2L1YDxcnQIDAQAL33XZZWvv0qvaxvfc7OQ0bNmqgl/k9AQIECDRIQBAYvExBYDCocQQIECBAgAABAgQIECBAgAABAgQIECBAgAABAsUKzHvw39Pypb9p33/qjCPT9jtOL9bDxQkQIDCQwD0/+EhKfX3tY8+bfVoaMmTYQC/zewIECBBokIAgMHiZgsBgUOMIECBAgAABAgQIECBAgAABAgQIECBAgAABAgSKFZg/7+a0eOGd7fvvsucr0qQpBxbr4eIECBDYksCa1UvSAz+d0z4ybPiYtPfMd0IjQIAAgcIEBIHBCxcEBoMaR4AAAQIECBAgQIAAAQIECBAgQIAAAQIECBAgUKzAwgU/SQse+077/hN22S9Nmf7KYj1cnAABAlsSWLbw/vTIPTe2j4wZOzVNm/56aAQIECBQmIAgMHjhgsBgUOMIECBAgAABAgQIECBAgAABAgQIECBAgAABAgSKFVix/OE094Hr2/ffbtSEtNdBJxbr4eIECBDYksDjD34zLXrsZ+0jk3Y6MO2y2yugESBAgEBhAoLA4IULAoNBjSNAgAABAgQIECBAgAABAgQIECBAgAABAgQIEChYoC/9+s5LUl/f2rbBs2e9IY0ev1vBJq5OgACB/gUeuH1OWrNqSfuXU59zZNp+wnRcBAgQIFCYgCAweOGCwGBQ4wgQIECAAAECBAgQIECAAAECBAgQIECAAAECBIoWePS3X05LF9/bNthh11lp8l6HFW3i8gQIENhYYNnC+9Ij93yp/eMhQ4enffZ7dxoyZCgsAgQIEChMQBAYvHBBYDCocQQIECBAgAABAgQIECBAgAABAgQIECBAgAABAkULLFtyf3rkoRs7DJ574PFpxOhJRbu4PAECBDYUmHvXdWnFknntH+2w46w0eXfxtHcJAQIEShQQBAZvXRAYDGocAQIECBAgQIAAAQIECBAgQIAAAQIECBAgQIBA8QIP/vqqtHrVE22H8TvNSLvtc0TxLgAIECBQCSx+/Bdp/v1f78B49t7HptFjJgMiQIAAgQIFBIHBSxcEBoMaR4AAAQIECBAgQIAAAQIECBAgQIAAAQIECBAgULzA4kV3pfkPf63DYfL0w9IOu8wq3gYAAQJlC/xh1eL00B1Xp3VrV7chxk+ckXabJpou+53h9gQIlCwgCAzeviAwGNQ4AgQIECBAgAABAgQIECBAgAABAgQIECBAgAABAimlhx/4t/TU8rkdFtP2OzqNmbA7HwIECBQp0Ne3Lj181/VpxdJHOu6/5/OOSyNH7VikiUsTIECAQEqCwOB3gSAwGNQ4AgQIECBAgAABAgQIECBAgAABAgQIECBAgAABAimlVSsfTw/de3WHxbDho9LUfV+TxoyfyogAAQJFCVQx4CP3fDEtX/Rgx713nnJo2nHnFxZl4bIECBAg0CkgCAx+RwgCg0GNI0CAAAECBAgQIECAAAECBAgQIECAAAECBAgQIPD/BRYvvDPNn3dzh8eQIUPTlL0PT+N3msGJAAECRQj8YeWi9Nj9X0srlz7acV9fFVzE+l2SAAECAwoIAgckGtwBQeDgvJwmQIAAAQIECBAgQIAAAQIECBAgQIAAAQIECBAgMBiB38//fnri8R9t8pKJk/dPO097aRo6fORgxjlLgACBWgk8Of+OtOChb6d1657ueO4x4/ZI0/Y6qlZ38bAECBAg0BsBQWCwqyAwGNQ4AgQIECBAgAABAgQIECBAgAABAgQIECBAgAABAhsJLJj/vbTw8ds2cam+QnjSbgelHXaZnYaPGMuNAAECjRFYsuBX6cn5P0srl83f5E5jx01LU/c8Mg0dOqIx93URAgQIEOheQBDYvV2/rxQEBoMaR4AAAQIECBAgQIAAAQIECBAgQIAAAQIECBAgQKAfgUW/vz09/ui3NmszbtKeaeyEZ6dR2++aRoyamIZtNzpVXy/sHwECBLZtgb609unVac3qpWn1UwvSiiXz0rJFD6S1a1b2+9gTJj4/TZl2+LZ9JU9HgAABAltVQBAYzC0IDAY1jgABAgQIECBAgAABAgQIECBAgAABAgQIECBAgMBmBFYsf7gVBa5auYARAQIEihKoAuedpxyaJu10YFH3dlkCBAgQGFhAEDiw0aBOCAIHxeUwAQIECBAgQIAAAQIECBAgQIAAAQIECBAgQIAAgT9ZoPr64CcW/DitW7v6T55lAAECBLZ1gQmTZqaddn1x2m7EDtv6o3o+AgQIEHgGBASBweiCwGBQ4wgQIECAAAECBAgQIECAAAECBAgQIECAAAECBAhkCKxbtyYtXvjztGTRL31iYIaXIwQI1Etg2PAxacLEGWmHHWenkaOeVa+H97QECBAgsFUFBIHB3ILAYFDjCBAgQIAAAQIECBAgQIAAAQIECBAgQIAAAQIECAxSYPWqJ9JTy+amVSvmp9WrFqY1a5a2Pj2wr2/dICc5ToAAga0tMCQNHbpdGr7duDRi5MQ0aswuacy43dPYcdO29oP4ewQIECBQUwFBYPDiBIHBoMYRIECAAAECBAgQIECAAAECBAgQIECAAAECBAgQIECAAAECBAgQIECAQJaAIDCLKf+QIDDfykkCBAgQIECAAAECBAgQIECAAAECBAgQIECAAAECBAgQIECAAAECBAgQiBMQBMZZtiYJAoNBjSNAgAABAgQIECBAgAABAgQIECBAgAABAgQIECBAgAABAgQIECBAgACBLAFBYBZT/iFBYL6VkwQIECBAgAABAgQIECBAgAABAgQIECBAgAABAgQIECBAgAABAgQIECAQJyAIjLNsTRIEBoMaR4AAAQIECBAgQIAAAQIECBAgQIAAAQIECBAgQIAAAQIECBAgQIAAAQJZAoLALKb8Q4LAfCsnCRAgQIAAAQIECBAgQIAAAQIECBAgQIAAAQIECBAgQIAAAQIECBAgQCBOQBAYZ9maJAgMBjWOAAECBAgQIECAAAECBAgQIECAAAECBAgQIECAAAECBAgQIECAAAECBLIEBIFZTPmHBIH5Vk4SIECAAAECBAgQIECAAAECBAgQIECAAAECBAgQIECAAAECBAgQIECAQJyAIDDOsjVJEBgMahwBAgQIECBAgAABAgQIECBAgAABAgQIECBAgAABAgQIECBAgAABAgQIZAkIArOY8g8JAvOtnCRAgAABAgQIECBAgAABAgQIECBAgAABAgQIECBAgAABAgQIECBAgACBOAFBYJxla5IgMBjUOAIECBAgQIAAAQIECBAgQIAAAQIECBAgQIAAAQIECBAgQIAAAQIECBDIEhAEZjHlHxIE5ls5SYAAAQIECBAgQIAAAQIECBAgQIAAAQIECBAgQIAAAQIECBAgQIAAAQJxAoLAOMvWJEFgMKhxBAgQIECAAAECBAgQIECAAAECBAgQIECAAAECBAgQIECAAAECBAgQIJAlIAjMYso/JAjMt3KSAAECBAgQIECAAAECBAgQIECAAAECBAgQIECAAAECBAgQIECAAAECBOIEBIFxlq1JgsBgUOMIECBAgAABAgQIECBAgAABAgQIECBAgAABAgQIECBAgAABAgQIECBAIEtAEJjFlH9IEJhv5SQBAgQIECBAgAABAgQIECBAgAABAgQIECBAgAABAgQIECBAgAABAgQIxAkIAuMsW5MEgcGgxhEgQIAAAQIECBAgQIAAAQIECBAgQIAAAQIECBAgQIAAAQIECBAgQIBAloAgMIsp/5AgMN/KSQIECBAgQIAAAQIECBAgQIAAAQIECBAgQIAAAQIECBAgQIAAAQIECBCIExAExlm2JgkCg0GNI0CAAAECBAgQIECAAAECBAgQIECAAAECBAgQIECAAAECBAgQIECAAIEsAUFgFlP+IUFgvpWTBAgQIECAAAECBAgQIECAAAECBAgQIECAAAECBAgQIECAAAECBAgQIBAnIAiMs2xNEgQGgxpHgAABAgQIECBAgAABAgQIECBAgAABAgQIECBAgAABAgQIECBAgAABAlkCgsAspvxDgsB8KycJECBAgAABAgQIECBAgAABAgQIECBAgAABAgQIECBAgAABAgQIECBAIE5AEBhn2ZokCAwGNY4AAQIECBAgQIAAAQIECBAgQIAAAQIECBAgQIAAAQIECBAgQIAAAQIEsgQEgVlM+YcEgflWThIgQIAAAQIECBAgQIAAAQIECBAgQIAAAQIECBAgQIAAAQIECBAgQIBAnIAgMM6yNUkQGAxqHAECBAgQIECAAAECBAgQIECAAAECBAgQIECAAAECBAgQIECAAAECBAhkCQgCs5jyDwkC862cJECAAAECBAgQIECAAAECBAgQIECAAAECBAgQIECAAAECBAgQIECAAIE4AUFgnGVrkiAwGNQ4AgQIECBAgAABAgQIECBAgAABAgQIECBAgAABAgQIECBAgAABAgQIEMgSEARmMeUfEgTmWzlJgAABAgQIECBAgAABAgQIECBAgAABAgQIECBAgAABAgQIECBAgAABAnECgsA4y9YkQWAwqHEECBAgQIAAAQIECBAgQIAAAQIECBAgQIAAAQIECBAgQIAAAQIECBAgkCUgCMxiyj8kCMy3cpIAAQIECBAgQIAAAQIECBAgQIAAAQIECBAgQIAAAQIECBAgQIAAAQIE4gQEgXGWrUmCwGBQ4wgQIECAAAECBAgQIECAAAECBAgQIECAAAECBAgQIECAAAECBAgQIEAgS0AQmMWUf0gQmG/lJAECBAgQIECAAAECBAgQIECAAAECBAgQIECAAAECBAgQIECAAAECBAjECQgC4yxbkwSBwaDGESBAgAABAgQIECBAgAABAgQIECBAgAABAgQIECBAgAABAgQIECBAgECWgCAwiyn/kCAw38pJAgQIECBAgAABAgQIECBAgAABAgQIECBAgAABAgQIECBAgAABAgQIEIgTEATGWbYmCQKDQY0jQIAAAQIECBAgQIAAAQIECBAgQIAAAQIECBAgQIAAAQIECBAgQIAAgSwBQWAWU/4hQWC+lZMECBAgQIAAAQIECBAgQIAAAQIECBAgQIAAAQIECBAgQIAAAQIECBAgECcgCIyzbE0SBAaDGkeAAAECBAgQIECAAAECBAgQIECAAAECBAgQIECAAAECBAgQIECAAAECWQKCwCym/EOCwHwrJwkQIECAAAECBAgQIECAAAECBAgQIECAAAECBAgQIECAAAECBAgQIEAgTkAQGGfZmiQIDAY1jgABAgQIECBAgAABAgQIECBAgAABAgQIECBAgAABAgQIECBAgAABAgSyBASBWUz5hwSB+VZOEiBAgAABAgQIECBAgAABAgQIECBAgAABAgQIECBAgAABAgQIECBAgECcgCAwzrI1SRAYDGocAQIECBAgQIAAAQIECBAgQIAAAQIECBAgQIAAAQIECBAgQIAAAQIECGQJCAKzmPIPCQLzrZwkQIAAAQIECBAgQIAAAQIECBAgQIAAAQIECBAgQIAAAQIECBAgQIAAgTgBQWCcZWuSIDAY1DgCBAgQIECAAAECBAgQIECAAAECBAgQIECAAAECBAgQIECAAAECBAgQyBIQBGYx5R8SBOZbOUmAAAECBAgQIECAAAECBAgQIECAAAECBAgQIECAAAECBAgQIECAAAECcQKCwDjL1iRBYDCocQQIECBAgAABAgQIECBAgAABAgQIECBAgAABAgQIECBAgAABAgQIECCQJSAIzGLKPyQIzLdykgABAgQIECBAgAABAgQIECA7Ikm1AAAgAElEQVRAgAABAgQIECBAgAABAgQIECBAgAABAgTiBASBcZatSYLAYFDjCBAgQIAAAQIECBAgQIAAAQIECBAgQIAAAQIECBAgQIAAAQIECBAgQCBLQBCYxZR/SBCYb+UkAQIECBAgQIAAAQIECBAgQIAAAQIECBAgQIAAAQIECBAgQIAAAQIECMQJCALjLFuTBIHBoMYRIECAAAECBAgQIECAAAECBAgQIECAAAECBAgQIECAAAECBAgQIECAQJaAIDCLKf+QIDDfykkCBAgQIECAAAECBAgQIECAAAECBAgQIECAAAECBAgQIECAAAECBAgQiBMQBMZZtiYJAoNBjSNAgAABAgQIECBAgAABAgQIECBAgAABAgQIECBAgAABAgQIECBAgACBLAFBYBZT/iFBYL6VkwQIECBAgAABAgQIECBAgAABAgQIECBAgAABAgQIECBAgAABAgQIECAQJyAIjLNsTRIEBoMaR4AAAQIECBAgQIAAAQIECBAgQIAAAQIECBAgQIAAAQIECBAgQIAAAQJZAoLALKb8Q4LAfCsnCRAgQIAAAQIECBAgQIAAAQIECBAgQIAAAQIECBAgQIAAAQIECBAgQCBOQBAYZ9maJAgMBjWOAAECBAgQIECAAAECBAgQIECAAAECBAgQIECAAAECBAgQIECAAAECBLIEBIFZTPmHBIH5Vk4SIECAAAECBAgQIECAAAECBAgQIECAAAECBAgQIECAAAECBAgQIECAQJyAIDDOsjVJEBgMahwBAgQIECBAgAABAgQIECBAgAABAgQIECBAgAABAgQIECBAgAABAgQIZAkIArOY8g8JAvOtnCRAgAABAgQIECBAgAABAgQIECBAgAABAgQIECBAgAABAgQIECBAgACBOAFBYJxla5IgMBjUOAIECBAgQIAAAQIECBAgQIAAAQIECBAgQIAAAQIECBAgQIAAAQIECBDIEhAEZjHlHxIE5ls5SYAAAQIECBAgQIAAAQIECBAgQIAAAQIECBAgQIAAAQIECBAgQIAAAQJxAoLAOMvWJEFgMKhxBAgQIECAAAECBAgQIECAAAECBAgQIECAAAECBAgQIECAAAECBAgQIJAlIAjMYso/JAjMt3KSAAECBAgQIECAAAECBAgQIECAAAECBAgQIECAAAECBAgQIECAAAECBOIEBIFxlq1JgsBgUOMIECBAgAABAgQIECBAgAABAgQIECBAgAABAgQIECBAgAABAgQIECBAIEtAEJjFlH9IEJhv5SQBAgQIECBAgAABAgQIECBAgAABAgQIECBAgAABAgQIECBAgAABAgQIxAkIAuMsW5MEgcGgxhEgQIAAAQIECBAgQIAAAQIECBAgQIAAAQIECBAgQIAAAQIECBAgQIBAloAgMIsp/5AgMN/KSQIECBAgQIAAAQIECBAgQIAAAQIECBAgQIAAAQIECBAgQIAAAQIECBCIExAExlm2JgkCg0GNI0CAAAECBAgQIECAAAECBAgQIECAAAECBAgQIECAAAECBAgQIECAAIEsAUFgFlP+IUFgvpWTBAgQIECAAAECBAgQIECAAAECBAgQIECAAAECBAgQIECAAAECBAgQIBAnIAiMs2xNEgQGgxpHgAABAgQIECBAgAABAgQIECBAgAABAgQIECBAgAABAgQIECBAgAABAlkCgsAspvxDgsB8KycJECBAgAABAgQIECBAgAABAgQIECBAgAABAgQIECBAgAABAgQIECBAIE5AEBhn2ZokCAwGNY4AAQIECBAgQIAAAQIECBAgQIAAAQIECBAgQIAAAQIECBAgQIAAAQIEsgQEgVlM+YcEgflWThIgQIAAAQIECBAgQIAAAQIECBAgQIAAAQIECBAgQIAAAQIECBAgQIBAnIAgMM6yNUkQGAxqHAECBAgQIECAAAECBAgQIECAAAECBAgQIECAAAECBAgQIECAAAECBAhkCQgCs5jyDwkC862cJECAAAECBAgQIECAAAECBAgQIECAAAECBAgQIECAAAECBAgQIECAAIE4AUFgnGVrkiAwGNQ4AgQIECBAgAABAgQIECBAgAABAgQIECBAgAABAgQIECBAgAABAgQIEMgSEARmMeUfEgTmWzlJgAABAgQIECBAgAABAgQIECBAgAABAgQIECBAgAABAgQIECBAgAABAnECgsA4y9YkQWAwqHEECBAgQIAAAQIECBAgQIAAAQIECBAgQIAAAQIECBAgQIAAAQIECBAgkCUgCMxiyj8kCMy3cpIAAQIECBAgQIAAAQIECBAgQIAAAQIECBAgQIAAAQIECBAgQIAAAQIE4gQEgXGWrUmCwGBQ4wgQIECAAAECBAgQIECAAAECBAgQIECAAAECBAgQIECAAAECBAgQIEAgS0AQmMWUf0gQmG/lJAECBAgQIECAAAECBAgQIECAAAECBAgQIECAAAECBAgQIECAAAECBAjECQgC4yxbkwSBwaDGESBAgAABAgQIECBAgAABAgQIECBAgAABAgQIECBAgAABAgQIECBAgECWgCAwiyn/kCAw38pJAgQIECBAgAABAgQIECBAgAABAgQIECBAgAABAgQIECBAgAABAgQIEIgTEATGWbYmCQKDQY0jQIAAAQIECBAgQIAAAQIECBAgQIAAAQIECBAgQIAAAQIECBD4f+3aQW4VURAEQXMcDsb9r4DoHSxQSi7J8BT7/mVPzCyTAAECBJKAIDAx9SNBYLdySYAAAQIECBAgQIAAAQIECBAgQIAAAQIECBAgQIAAAQIECBAgQIAAAQI7AUHgzvKWBIFjUHMECBAgQIAAAQIECBAgQIAAAQIECBAgQIAAAQIECBAgQIAAAQIECBAgkAQEgYmpHwkCu5VLAgQIECBAgAABAgQIECBAgAABAgQIECBAgAABAgQIECBAgAABAgQIENgJCAJ3lrckCByDmiNAgAABAgQIECBAgAABAgQIECBAgAABAgQIECBAgAABAgQIECBAgACBJCAITEz9SBDYrVwSIECAAAECBAgQIECAAAECBAgQIECAAAECBAgQIECAAAECBAgQIECAwE5AELizvCVB4BjUHAECBAgQIECAAAECBAgQIECAAAECBAgQIECAAAECBAgQIECAAAECBAgkAUFgYupHgsBu5ZIAAQIECBAgQIAAAQIECBAgQIAAAQIECBAgQIAAAQIECBAgQIAAAQIEdgKCwJ3lLQkCx6DmCBAgQIAAAQIECBAgQIAAAQIECBAgQIAAAQIECBAgQIAAAQIECBAgQCAJCAITUz8SBHYrlwQIECBAgAABAgQIECBAgAABAgQIECBAgAABAgQIECBAgAABAgQIECCwExAE7ixvSRA4BjVHgAABAgQIECBAgAABAgQIECBAgAABAgQIECBAgAABAgQIECBAgAABAklAEJiY+pEgsFu5JECAAAECBAgQIECAAAECBAgQIECAAAECBAgQIECAAAECBAgQIECAAIGdgCBwZ3lLgsAxqDkCBAgQIECAAAECBAgQIECAAAECBAgQIECAAAECBAgQIECAAAECBAgQSAKCwMTUjwSB3colAQIECBAgQIAAAQIECBAgQIAAAQIECBAgQIAAAQIECBAgQIAAAQIECOwEBIE7y1sSBI5BzREgQIAAAQIECBAgQIAAAQIECBAgQIAAAQIECBAgQIAAAQIECBAgQIBAEhAEJqZ+JAjsVi4JECBAgAABAgQIECBAgAABAgQIECBAgAABAgQIECBAgAABAgQIECBAYCcgCNxZ3pIgcAxqjgABAgQIECBAgAABAgQIECBAgAABAgQIECBAgAABAgQIECBAgAABAgSSgCAwMfUjQWC3ckmAAAECBAgQIECAAAECBAgQIECAAAECBAgQIECAAAECBAgQIECAAAECOwFB4M7ylgSBY1BzBAgQIECAAAECBAgQIECAAAECBAgQIECAAAECBAgQIECAAAECBAgQIJAEBIGJqR8JAruVSwIECBAgQIAAAQIECBAgQIAAAQIECBAgQIAAAQIECBAgQIAAAQIECBDYCQgCd5a3JAgcg5ojQIAAAQIECBAgQIAAAQIECBAgQIAAAQIECBAgQIAAAQIECBAgQIAAgSQgCExM/UgQ2K1cEiBAgAABAgQIECBAgAABAgQIECBAgAABAgQIECBAgAABAgQIECBAgMBOQBC4s7wlQeAY1BwBAgQIECBAgAABAgQIECBAgAABAgQIECBAgAABAgQIECBAgAABAgQIJAFBYGLqR4LAbuWSAAECBAgQIECAAAECBAgQIECAAAECBAgQIECAAAECBAgQIECAAAECBHYCgsCd5S0JAseg5ggQIECAAAECBAgQIECAAAECBAgQIECAAAECBAgQIECAAAECBAgQIEAgCQgCE1M/EgR2K5cECBAgQIAAAQIECBAgQIAAAQIECBAgQIAAAQIECBAgQIAAAQIECBAgsBMQBO4sb0kQOAY1R4AAAQIECBAgQIAAAQIECBAgQIAAAQIECBAgQIAAAQIECBAgQIAAAQJJQBCYmPqRILBbuSRAgAABAgQIECBAgAABAgQIECBAgAABAgQIECBAgAABAgQIECBAgACBnYAgcGd5S4LAMag5AgQIECBAgAABAgQIECBAgAABAgQIECBAgAABAgQIECBAgAABAgQIEEgCgsDE1I8Egd3KJQECBAgQIECAAAECBAgQIECAAAECBAgQIECAAAECBAgQIECAAAECBAjsBASBO8tbEgSOQc0RIECAAAECBAgQIECAAAECBAgQIECAAAECBAgQIECAAAECBAgQIECAQBIQBCamfiQI7FYuCRAgQIAAAQIECBAgQIAAAQIECBAgQIAAAQIECBAgQIAAAQIECBAgQGAnIAjcWd6SIHAMao4AAQIECBAgQIAAAQIECBAgQIAAAQIECBAgQIAAAQIECBAgQIAAAQIEkoAgMDH1I0Fgt3JJgAABAgQIECBAgAABAgQIECBAgAABAgQIECBAgAABAgQIECBAgAABAjsBQeDO8pYEgWNQcwQIECBAgAABAgQIECBAgAABAgQIECBAgAABAgQIECBAgAABAgQIECCQBASBiakfCQK7lUsCBAgQIECAAAECBAgQIECAAAECBAgQIECAAAECBAgQIECAAAECBAgQ2AkIAneWtyQIHIOaI0CAAAECBAgQIECAAAECBAgQIECAAAECBAgQIECAAAECBAgQIECAAIEkIAhMTP1IENitXBIgQIAAAQIECBAgQIAAAQIECBAgQIAAAQIECBAgQIAAAQIECBAgQIDATkAQuLO8JUHgGNQcAQIECBAgQIAAAQIECBAgQIAAAQIECBAgQIAAAQIECBAgQIAAAQIECCQBQWBi6keCwG7lkgABAgQIECBAgAABAgQIECBAgAABAgQIECBAgAABAgQIECBAgAABAgR2AoLAneUtCQLHoOYIECBAgAABAgQIECBAgAABAgQIECBAgAABAgQIECBAgAABAgQIECBAIAkIAhNTPxIEdiuXBAgQIECAAAECBAgQIECAAAECBAgQIECAAAECBAgQIECAAAECBAgQILATEATuLG9JEDgGNUeAAAECBAgQIECAAAECBAgQIECAAAECBAgQIECAAAECBAgQIECAAAECSUAQmJj6kSCwW7kkQIAAAQIECBAgQIAAAQIECBAgQIAAAQIECBAgQIAAAQIECBAgQIAAgZ2AIHBneUuCwDGoOQIECBAgQIAAAQIECBAgQIAAAQIECBAgQIAAAQIECBAgQIAAAQIECBBIAoLAxNSPBIHdyiUBAgQIECBAgAABAgQIECBAgAABAgQIECBAgAABAgQIECBAgAABAgQI7AQEgTvLWxIEjkHNESBAgAABAgQIECBAgAABAgQIECBAgAABAgQIECBAgAABAgQIECBAgEASEAQmpn4kCOxWLgkQIECAAAECBAgQIECAAAECBAgQIECAAAECBAgQIECAAAECBAgQIEBgJyAI3FnekiBwDGqOAAECBAgQIECAAAECBAgQIECAAAECBAgQIECAAAECBAgQIECAAAECBJKAIDAx9SNBYLdySYAAAQIECBAgQIAAAQIECBAgQIAAAQIECBAgQIAAAQIECBAgQIAAAQI7AUHgzvKWBIFjUHMECBAgQIAAAQIECBAgQIAAAQIECBAgQIAAAQIECBAgQIAAAQIECBAgkAQEgYmpHwkCu5VLAgQIECBAgAABAgQIECBAgAABAgQIECBAgAABAgQIECBAgAABAgQIENgJCAJ3lrckCByDmiNAgAABAgQIECBAgAABAgQIECBAgAABAgQIECBAgAABAgQIECBAgACBJCAITEz9SBDYrVwSIECAAAECBAgQIECAAAECBAgQIECAAAECBAgQIECAAAECBAgQIECAwE5AELizvCVB4BjUHAECBAgQIECAAAECBAgQIECAAAECBAgQIECAAAECBAgQIECAAAECBAgkAUFgYupHgsBu5ZIAAQIECBAgQIAAAQIECBAgQIAAAQIECBAgQIAAAQIECBAgQIAAAQIEdgKCwJ3lLQkCx6DmCBAgQIAAAQIECBAgQIAAAQIECBAgQIAAAQIECBAgQIAAAQIECBAgQCAJCAITUz8SBHYrlwQIECBAgAABAgQIECBAgAABAgQIECBAgAABAgQIECBAgAABAgQIECCwExAE7ixvSRA4BjVHgAABAgQIECBAgAABAgQIECBAgAABAgQIECBAgAABAgQIECBAgAABAklAEJiY+pEgsFu5JECAAAECBAgQIECAAAECBAgQIECAAAECBAgQIECAAAECBAgQIECAAIGdgCBwZ3lLgsAxqDkCBAgQIECAAAECBAgQIECAAAECBAgQIECAAAECBAgQIECAAAECBAgQSAKCwMTUjwSB3colAQIECBAgQIAAAQIECBAgQIAAAQIECBAgQIAAAQIECBAgQIAAAQIECOwEBIE7y1sSBI5BzREgQIAAAQIECBAgQIAAAQIECBAgQIAAAQIECBAgQIAAAQIECBAgQIBAEhAEJqZ+JAjsVi4JECBAgAABAgQIECBAgAABAgQIECBAgAABAgQIECBAgAABAgQIECBAYCcgCNxZ3pIgcAxqjgABAgQIECBAgAABAgQIECBAgAABAgQIECBAgAABAgQIECBAgAABAgSSgCAwMfUjQWC3ckmAAAECBAgQIECAAAECBAgQIECAAAECBAgQIECAAAECBAgQIECAAAECOwFB4M7ylgSBY1BzBAgQIECAAAECBAgQIECAAAECBAgQIECAAAECBAgQIECAAAECBAgQIJAEBIGJqR8JAruVSwIECBAgQIAAAQIECBAgQIAAAQIECBAgQIAAAQIECBAgQIAAAQIECBDYCQgCd5a3JAgcg5ojQIAAAQIECBAgQIAAAQIECBAgQIAAAQIECBAgQIAAAQIECBAgQIAAgSQgCExM/UgQ2K1cEiBAgAABAgQIECBAgAABAgQIECBAgAABAgQIECBAgAABAgQIECBAgMBOQBC4s7wlQeAY1BwBAgQIECBAgAABAgQIECBAgAABAgQIECBAgAABAgQIECBAgAABAgQIJAFBYGLqR4LAbuWSAAECBAgQIECAAAECBAgQIECAAAECBAgQIECAAAECBAgQIECAAAECBHYCgsCd5S0JAseg5ggQIECAAAECBAgQIECAAAECBAgQIECAAAECBAgQIECAAAECBAgQIEAgCQgCE1M/EgR2K5cECBAgQIAAAQIECBAgQIAAAQIECBAgQIAAAQIECBAgQIAAAQIECBAgsBMQBO4sb0kQOAY1R4AAAQIECBAgQIAAAQIECBAgQIAAAQIECBAgQIAAAQIECBAgQIAAAQJJQBCYmPqRILBbuSRAgAABAgQIECBAgAABAgQIECBAgAABAgQIECBAgAABAgQIECBAgACBnYAgcGd5S4LAMag5AgQIECBAgAABAgQIECBAgAABAgQIECBAgAABAgQIECBAgAABAgQIEEgCgsDE1I8Egd3KJQECBAgQIECAAAECBAgQIECAAAECBAgQIECAAAECBAgQIECAAAECBAjsBASBO8tbEgSOQc0RIECAAAECBAgQIECAAAECBAgQIECAAAECBAgQIECAAAECBAgQIECAQBIQBCamfiQI7FYuCRAgQIAAAQIECBAgQIAAAQIECBAgQIAAAQIECBAgQIAAAQIECBAgQGAnIAjcWd6SIHAMao4AAQIECBAgQIAAAQIECBAgQIAAAQIECBAgQIAAAQIECBAgQIAAAQIEkoAgMDH1I0Fgt3JJgAABAgQIECBAgAABAgQIECBAgAABAgQIECBAgAABAgQIECBAgAABAjsBQeDO8pYEgWNQcwQIECBAgAABAgQIECBAgAABAgQIECBAgAABAgQIECBAgAABAgQIECCQBASBiakfCQK7lUsCBAgQIECAAAECBAgQIECAAAECBAgQIECAAAECBAgQIECAAAECBAgQ2AkIAneWtyQIHIOaI0CAAAECBAgQIECAAAECBAgQIECAAAECBAgQIECAAAECBAgQIECAAIEkIAhMTP1IENitXBIgQIAAAQIECBAgQIAAAQIECBAgQIAAAQIECBAgQIAAAQIECBAgQIDATkAQuLO8JUHgGNQcAQIECBAgQIAAAQIECBAgQIAAAQIECBAgQIAAAQIECBAgQIAAAQIECCQBQWBi6keCwG7lkgABAgQIECBAgAABAgQIECBAgAABAgQIECBAgAABAgQIECBAgAABAgR2AoLAneUtCQLHoOYIECBAgAABAgQIECBAgAABAgQIECBAgAABAgQIECBAgAABAgQIECBAIAkIAhNTPxIEdiuXBAgQIECAAAECBAgQIECAAAECBAgQIECAAAECBAgQIECAAAECBAgQILATEATuLG9JEDgGNUeAAAECBAgQIECAAAECBAgQIECAAAECBAgQIECAAAECBAgQIECAAAECSUAQmJj6kSCwW7kkQIAAAQIECBAgQIAAAQIECBAgQIAAAQIECBAgQIAAAQIECBAgQIAAgZ2AIHBneUuCwDGoOQIECBAgQIAAAQIECBAgQIAAAQIECBAgQIAAAQIECBAgQIAAAQIECBBIAoLAxNSPBIHdyiUBAgQIECBAgAABAgQIECBAgAABAgQIECBAgAABAgQIECBAgAABAgQI7AQEgTvLWxIEjkHNESBAgAABAgQIECBAgAABAgQIECBAgAABAgQIECBAgAABAgQIECBAgEASEAQmpn4kCOxWLgkQIECAAAECBAgQIECAAAECBAgQIECAAAECBAgQIECAAAECBAgQIEBgJyAI3FnekiBwDGqOAAECBAgQIECAAAECBAgQIECAAAECBAgQIECAAAECBAgQIECAAAECBJKAIDAx9SNBYLdySYAAAQIECBAgQIAAAQIECBAgQIAAAQIECBAgQIAAAQIECBAgQIAAAQI7AUHgzvKWBIFjUHMECBAgQIAAAQIECBAgQIAAAQIECBAgQIAAAQIECBAgQIAAAQIECBAgkAQEgYmpHwkCu5VLAgQIECBAgAABAgQIECBAgAABAgQIECBAgAABAgQIECBAgAABAgQIENgJCAJ3lrckCByDmiNAgAABAgQIECBAgAABAgQIECBAgAABAgQIECBAgAABAgQIECBAgACBJCAITEz9SBDYrVwSIECAAAECBAgQIECAAAECBAgQIECAAAECBAgQIECAAAECBAgQIECAwE5AELizvCVB4BjUHAECBAgQIECAAAECBAgQIECAAAECBAgQIECAAAECBAgQIECAAAECBAgkAUFgYupHgsBu5ZIAAQIECBAgQIAAAQIECBAgQIAAAQIECBAgQIAAAQIECBAgQIAAAQIEdgKCwJ3lLQkCx6DmCBAgQIAAAQIECBAgQIAAAQIECBAgQIAAAQIECBAgQIAAAQIECBAgQCAJCAITUz8SBHYrlwQIECBAgAABAgQIECBAgAABAgQIECBAgAABAgQIECBAgAABAgQIECCwExAE7ixvSRA4BjVHgAABAgQIECBAgAABAgQIECBAgAABAgQIECBAgAABAgQIECBAgAABAklAEJiY+pEgsFu5JECAAAECBAgQIECAAAECBAgQIECAAAECBAgQIECAAAECBAgQIECAAIGdgCBwZ3lLgsAxqDkCBAgQIECAAAECBAgQIECAAAECBAgQIECAAAECBAgQIECAAAECBAgQSAKCwMTUjwSB3colAQIECBAgQIAAAQIECBAgQIAAAQIECBAgQIAAAQIECBAgQIAAAQIECOwEBIE7y1sSBI5BzREgQIAAAQIECBAgQIAAAQIECBAgQIAAAQIECBAgQIAAAQIECBAgQIBAEhAEJqZ+JAjsVi4JECBAgAABAgQIECBAgAABAgQIECBAgAABAgQIECBAgAABAgQIECBAYCcgCNxZ3pIgcAxqjgABAgQIECBAgAABAgQIECBAgAABAgQIECBAgAABAgQIECBAgAABAgSSgCAwMfUjQWC3ckmAAAECBAgQIECAAAECBAgQIECAAAECBAgQIECAAAECBAgQIECAAAECOwFB4M7ylv4MAsfz5ggQIECAAAECBAgQIECAAAECBAgQIECAAAECBAgQIECAAAECBAgQIECAQBL4/uPjWzr8oqN/+p/7ZSII/KIvw58lQIAAAQIECBAgQIAAAQIECBAgQIAAAQIECBAgQIAAAQIECBAgQIAAgd8EBIGf/CAEgZ8E9HMCBAgQIECAAAECBAgQIECAAAECBAgQIECAAAECBAgQIECAAAECBAgQmAgIAj/JKAj8JKCfEyBAgAABAgQIECBAgAABAgQIECBAgAABAgQIECBAgAABAgQIECBAgMBEQBA4YTRCgAABAgQIECBAgAABAgQIECBAgAABAgQIED5MdooAAAdjSURBVCBAgAABAgQIECBAgAABAgQI/E3gGx4CBAgQIECAAAECBAgQIECAAAECBAgQIECAAAECBAgQIECAAAECBAgQIEDg/xcQBP7/79ATECBAgAABAgQIECBAgAABAgQIECBAgAABAgQIECBAgAABAgQIECBAgACBD0Ggj4AAAQIECBAgQIAAAQIECBAgQIAAAQIECBAgQIAAAQIECBAgQIAAAQIECDwgIAh84CV6BAIECBAgQIAAAQIECBAgQIAAAQIECBAgQIAAAQIECBAgQIAAAQIECBAgIAj0DRAgQIAAAQIECBAgQIAAAQIECBAgQIAAAQIECBAgQIAAAQIECBAgQIAAgQcEBIEPvESPQIAAAQIECBAgQIAAAQIECBAgQIAAAQIECBAgQIAAAQIECBAgQIAAAQIEBIG+AQIECBAgQIAAAQIECBAgQIAAAQIECBAgQIAAAQIECBAgQIAAAQIECBAg8ICAIPCBl+gRCBAgQIAAAQIECBAgQIAAAQIECBAgQIAAAQIECBAgQIAAAQIECBAgQICAINA3QIAAAQIECBAgQIAAAQIECBAgQIAAAQIECBAgQIAAAQIECBAgQIAAAQIEHhAQBD7wEj0CAQIECBAgQIAAAQIECBAgQIAAAQIECBAgQIAAAQIECBAgQIAAAQIECBAQBPoGCBAgQIAAAQIECBAgQIAAAQIECBAgQIAAAQIECBAgQIAAAQIECBAgQIDAAwKCwAdeokcgQIAAAQIECBAgQIAAAQIECBAgQIAAAQIECBAgQIAAAQIECBAgQIAAAQKCQN8AAQIECBAgQIAAAQIECBAgQIAAAQIECBAgQIAAAQIECBAgQIAAAQIECBB4QEAQ+MBL9AgECBAgQIAAAQIECBAgQIAAAQIECBAgQIAAAQIECBAgQIAAAQIECBAgQEAQ6BsgQIAAAQIECBAgQIAAAQIECBAgQIAAAQIECBAgQIAAAQIECBAgQIAAAQIPCAgCH3iJHoEAAQIECBAgQIAAAQIECBAgQIAAAQIECBAgQIAAAQIECBAgQIAAAQIECAgCfQMECBAgQIAAAQIECBAgQIAAAQIECBAgQIAAAQIECBAgQIAAAQIECBAgQOABAUHgAy/RIxAgQIAAAQIECBAgQIAAAQIECBAgQIAAAQIECBAgQIAAAQIECBAgQIAAAUGgb4AAAQIECBAgQIAAAQIECBAgQIAAAQIECBAgQIAAAQIECBAgQIAAAQIECDwgIAh84CV6BAIECBAgQIAAAQIECBAgQIAAAQIECBAgQIAAAQIECBAgQIAAAQIECBAgIAj0DRAgQIAAAQIECBAgQIAAAQIECBAgQIAAAQIECBAgQIAAAQIECBAgQIAAgQcEBIEPvESPQIAAAQIECBAgQIAAAQIECBAgQIAAAQIECBAgQIAAAQIECBAgQIAAAQIEBIG+AQIECBAgQIAAAQIECBAgQIAAAQIECBAgQIAAAQIECBAgQIAAAQIECBAg8ICAIPCBl+gRCBAgQIAAAQIECBAgQIAAAQIECBAgQIAAAQIECBAgQIAAAQIECBAgQICAINA3QIAAAQIECBAgQIAAAQIECBAgQIAAAQIECBAgQIAAAQIECBAgQIAAAQIEHhAQBD7wEj0CAQIECBAgQIAAAQIECBAgQIAAAQIECBAgQIAAAQIECBAgQIAAAQIECBAQBPoGCBAgQIAAAQIECBAgQIAAAQIECBAgQIAAAQIECBAgQIAAAQIECBAgQIDAAwKCwAdeokcgQIAAAQIECBAgQIAAAQIECBAgQIAAAQIECBAgQIAAAQIECBAgQIAAAQKCQN8AAQIECBAgQIAAAQIECBAgQIAAAQIECBAgQIAAAQIECBAgQIAAAQIECBB4QEAQ+MBL9AgECBAgQIAAAQIECBAgQIAAAQIECBAgQIAAAQIECBAgQIAAAQIECBAgQEAQ6BsgQIAAAQIECBAgQIAAAQIECBAgQIAAAQIECBAgQIAAAQIECBAgQIAAAQIPCAgCH3iJHoEAAQIECBAgQIAAAQIECBAgQIAAAQIECBAgQIAAAQIECBAgQIAAAQIECAgCfQMECBAgQIAAAQIECBAgQIAAAQIECBAgQIAAAQIECBAgQIAAAQIECBAgQOABAUHgAy/RIxAgQIAAAQIECBAgQIAAAQIECBAgQIAAAQIECBAgQIAAAQIECBAgQIAAAUGgb4AAAQIECBAgQIAAAQIECBAgQIAAAQIECBAgQIAAAQIECBAgQIAAAQIECDwgIAh84CV6BAIECBAgQIAAAQIECBAgQIAAAQIECBAgQIAAAQIECBAgQIAAAQIECBAgIAj0DRAgQIAAAQIECBAgQIAAAQIECBAgQIAAAQIECBAgQIAAAQIECBAgQIAAgQcEBIEPvESPQIAAAQIECBAgQIAAAQIECBAgQIAAAQIECBAgQIAAAQIECBAgQIAAAQIEBIG+AQIECBAgQIAAAQIECBAgQIAAAQIECBAgQIAAAQIECBAgQIAAAQIECBAg8IDAT3PoBNE0b2KEAAAAAElFTkSuQmCC"/>
          <p:cNvSpPr>
            <a:spLocks noChangeAspect="1" noChangeArrowheads="1"/>
          </p:cNvSpPr>
          <p:nvPr/>
        </p:nvSpPr>
        <p:spPr bwMode="auto">
          <a:xfrm>
            <a:off x="155575" y="-1828800"/>
            <a:ext cx="61055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BF6F8-00F5-6263-19EA-5CD8D539D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945" y="1436583"/>
            <a:ext cx="570627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374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nguage School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9433acc-f697-4113-8ddd-911b0a9a9003">
      <UserInfo>
        <DisplayName>NT106.M21 - Lập trình mạng căn bản Thành viên</DisplayName>
        <AccountId>21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9BF3A54FBEC234FBA0575A2FDF040EA" ma:contentTypeVersion="6" ma:contentTypeDescription="Tạo tài liệu mới." ma:contentTypeScope="" ma:versionID="0f649676ee5810f177e3969bc672df34">
  <xsd:schema xmlns:xsd="http://www.w3.org/2001/XMLSchema" xmlns:xs="http://www.w3.org/2001/XMLSchema" xmlns:p="http://schemas.microsoft.com/office/2006/metadata/properties" xmlns:ns2="58d48efc-7c73-498a-bc84-545cf2e7d594" xmlns:ns3="39433acc-f697-4113-8ddd-911b0a9a9003" targetNamespace="http://schemas.microsoft.com/office/2006/metadata/properties" ma:root="true" ma:fieldsID="0674ab74520451ec52679c0dea6fe0e2" ns2:_="" ns3:_="">
    <xsd:import namespace="58d48efc-7c73-498a-bc84-545cf2e7d594"/>
    <xsd:import namespace="39433acc-f697-4113-8ddd-911b0a9a90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48efc-7c73-498a-bc84-545cf2e7d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33acc-f697-4113-8ddd-911b0a9a90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18B681-1694-41EC-B170-65B0B2EBABC6}">
  <ds:schemaRefs>
    <ds:schemaRef ds:uri="http://purl.org/dc/dcmitype/"/>
    <ds:schemaRef ds:uri="58d48efc-7c73-498a-bc84-545cf2e7d594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39433acc-f697-4113-8ddd-911b0a9a900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EA86274-B1E1-4FDF-AA51-3240DAD47E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d48efc-7c73-498a-bc84-545cf2e7d594"/>
    <ds:schemaRef ds:uri="39433acc-f697-4113-8ddd-911b0a9a90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27FBCF-ABD5-4A11-8907-E82A2041D0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254</Words>
  <Application>Microsoft Office PowerPoint</Application>
  <PresentationFormat>On-screen Show (16:9)</PresentationFormat>
  <Paragraphs>65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Barlow Semi Condensed</vt:lpstr>
      <vt:lpstr>Denk One</vt:lpstr>
      <vt:lpstr>Bahnschrift SemiBold SemiConden</vt:lpstr>
      <vt:lpstr>iCielBC Rostrum</vt:lpstr>
      <vt:lpstr>iCiel Brush Up</vt:lpstr>
      <vt:lpstr>iCiel Cucho Bold</vt:lpstr>
      <vt:lpstr>Fira Sans Extra Condensed</vt:lpstr>
      <vt:lpstr>iCiel Cadena</vt:lpstr>
      <vt:lpstr>Barlow Semi Condensed Light</vt:lpstr>
      <vt:lpstr>Barlow</vt:lpstr>
      <vt:lpstr>Anton</vt:lpstr>
      <vt:lpstr>Language School Newsletter By Slidesgo</vt:lpstr>
      <vt:lpstr>Đồ án Lập trình ứng dụng mạng</vt:lpstr>
      <vt:lpstr>NỘI DUNG THUYẾT TRÌNH</vt:lpstr>
      <vt:lpstr>  GIỚI THIỆU ĐỀ TÀI</vt:lpstr>
      <vt:lpstr>PowerPoint Presentation</vt:lpstr>
      <vt:lpstr>PowerPoint Presentation</vt:lpstr>
      <vt:lpstr>CHỨC NĂNG CHÍNH VÀ  CÔNG NGHỆ  SỬ DỤNG</vt:lpstr>
      <vt:lpstr>PowerPoint Presentation</vt:lpstr>
      <vt:lpstr>PowerPoint Presentation</vt:lpstr>
      <vt:lpstr>Kiểm tra trùng lặp</vt:lpstr>
      <vt:lpstr>PowerPoint Presentation</vt:lpstr>
      <vt:lpstr>PowerPoint Presentation</vt:lpstr>
      <vt:lpstr>DEMO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DONE ~.~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SCHOOL NEWSLETTER</dc:title>
  <dc:creator>ADMIN</dc:creator>
  <cp:lastModifiedBy>Lê Minh Hưng</cp:lastModifiedBy>
  <cp:revision>41</cp:revision>
  <dcterms:modified xsi:type="dcterms:W3CDTF">2023-06-07T17:41:44Z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0x010100E9BF3A54FBEC234FBA0575A2FDF040EA</vt:lpwstr>
  </property>
</Properties>
</file>