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3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notesSlides/notesSlide4.xml" ContentType="application/vnd.openxmlformats-officedocument.presentationml.notesSlide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4"/>
  </p:sldMasterIdLst>
  <p:notesMasterIdLst>
    <p:notesMasterId r:id="rId85"/>
  </p:notesMasterIdLst>
  <p:handoutMasterIdLst>
    <p:handoutMasterId r:id="rId86"/>
  </p:handoutMasterIdLst>
  <p:sldIdLst>
    <p:sldId id="256" r:id="rId5"/>
    <p:sldId id="412" r:id="rId6"/>
    <p:sldId id="344" r:id="rId7"/>
    <p:sldId id="345" r:id="rId8"/>
    <p:sldId id="346" r:id="rId9"/>
    <p:sldId id="342" r:id="rId10"/>
    <p:sldId id="413" r:id="rId11"/>
    <p:sldId id="414" r:id="rId12"/>
    <p:sldId id="343" r:id="rId13"/>
    <p:sldId id="415" r:id="rId14"/>
    <p:sldId id="416" r:id="rId15"/>
    <p:sldId id="347" r:id="rId16"/>
    <p:sldId id="348" r:id="rId17"/>
    <p:sldId id="349" r:id="rId18"/>
    <p:sldId id="350" r:id="rId19"/>
    <p:sldId id="351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366" r:id="rId38"/>
    <p:sldId id="368" r:id="rId39"/>
    <p:sldId id="369" r:id="rId40"/>
    <p:sldId id="370" r:id="rId41"/>
    <p:sldId id="371" r:id="rId42"/>
    <p:sldId id="373" r:id="rId43"/>
    <p:sldId id="374" r:id="rId44"/>
    <p:sldId id="376" r:id="rId45"/>
    <p:sldId id="377" r:id="rId46"/>
    <p:sldId id="378" r:id="rId47"/>
    <p:sldId id="379" r:id="rId48"/>
    <p:sldId id="396" r:id="rId49"/>
    <p:sldId id="397" r:id="rId50"/>
    <p:sldId id="398" r:id="rId51"/>
    <p:sldId id="409" r:id="rId52"/>
    <p:sldId id="410" r:id="rId53"/>
    <p:sldId id="411" r:id="rId54"/>
    <p:sldId id="316" r:id="rId55"/>
    <p:sldId id="435" r:id="rId56"/>
    <p:sldId id="436" r:id="rId57"/>
    <p:sldId id="317" r:id="rId58"/>
    <p:sldId id="318" r:id="rId59"/>
    <p:sldId id="319" r:id="rId60"/>
    <p:sldId id="320" r:id="rId61"/>
    <p:sldId id="437" r:id="rId62"/>
    <p:sldId id="321" r:id="rId63"/>
    <p:sldId id="322" r:id="rId64"/>
    <p:sldId id="324" r:id="rId65"/>
    <p:sldId id="438" r:id="rId66"/>
    <p:sldId id="439" r:id="rId67"/>
    <p:sldId id="440" r:id="rId68"/>
    <p:sldId id="441" r:id="rId69"/>
    <p:sldId id="442" r:id="rId70"/>
    <p:sldId id="443" r:id="rId71"/>
    <p:sldId id="445" r:id="rId72"/>
    <p:sldId id="446" r:id="rId73"/>
    <p:sldId id="447" r:id="rId74"/>
    <p:sldId id="444" r:id="rId75"/>
    <p:sldId id="448" r:id="rId76"/>
    <p:sldId id="449" r:id="rId77"/>
    <p:sldId id="325" r:id="rId78"/>
    <p:sldId id="326" r:id="rId79"/>
    <p:sldId id="327" r:id="rId80"/>
    <p:sldId id="328" r:id="rId81"/>
    <p:sldId id="329" r:id="rId82"/>
    <p:sldId id="434" r:id="rId83"/>
    <p:sldId id="450" r:id="rId84"/>
  </p:sldIdLst>
  <p:sldSz cx="12188825" cy="6858000"/>
  <p:notesSz cx="6669088" cy="9926638"/>
  <p:defaultTextStyle>
    <a:defPPr>
      <a:defRPr lang="en-US"/>
    </a:defPPr>
    <a:lvl1pPr marL="0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lip Kumar D-ERS,HCLTech" initials="DKD" lastIdx="0" clrIdx="0">
    <p:extLst>
      <p:ext uri="{19B8F6BF-5375-455C-9EA6-DF929625EA0E}">
        <p15:presenceInfo xmlns:p15="http://schemas.microsoft.com/office/powerpoint/2012/main" userId="S-1-5-21-333653013-2304839960-3876203932-4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4B7FF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FA347-EBB9-42D0-A90A-E26887AAA0E2}" v="228" dt="2022-03-09T07:59:17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249" autoAdjust="0"/>
  </p:normalViewPr>
  <p:slideViewPr>
    <p:cSldViewPr>
      <p:cViewPr varScale="1">
        <p:scale>
          <a:sx n="69" d="100"/>
          <a:sy n="69" d="100"/>
        </p:scale>
        <p:origin x="556" y="44"/>
      </p:cViewPr>
      <p:guideLst>
        <p:guide orient="horz" pos="2160"/>
        <p:guide pos="28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374"/>
    </p:cViewPr>
  </p:sorterViewPr>
  <p:notesViewPr>
    <p:cSldViewPr>
      <p:cViewPr varScale="1">
        <p:scale>
          <a:sx n="51" d="100"/>
          <a:sy n="51" d="100"/>
        </p:scale>
        <p:origin x="3000" y="72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heme" Target="theme/them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commentAuthors" Target="commentAuthor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129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3951-7097-43E8-A1F5-C6572EE56D6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129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14BB-C4FD-4295-9628-6D7BE9D48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7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0:41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826 0 24575,'-16'1'0,"-1"0"0,-24 6 0,-7 0 0,-420 5 0,315-13 0,151 1 0,-1 0 0,0 0 0,0 1 0,0-1 0,1 1 0,-1-1 0,0 1 0,0 0 0,1 0 0,-1 0 0,1 1 0,-1-1 0,1 0 0,-1 1 0,1 0 0,-4 3 0,3-1 0,0-1 0,0 1 0,1 0 0,-1 0 0,1 0 0,0 0 0,0 0 0,1 0 0,-3 8 0,1 7 0,0 0 0,1 0 0,1 0 0,1 19 0,0-30 0,5 677 0,-5-679 0,0 0 0,0 1 0,1-1 0,0 0 0,0 0 0,0 0 0,1 0 0,0 0 0,0 0 0,1-1 0,6 12 0,-6-13 0,0 0 0,1 0 0,-1-1 0,1 1 0,0-1 0,0 0 0,0 0 0,1 0 0,-1 0 0,1-1 0,0 0 0,-1 0 0,1 0 0,9 2 0,17 1 0,1-1 0,-1-1 0,0-2 0,1-1 0,31-5 0,7 2 0,248 1 0,-200 2 0,-103 1 0,0 0 0,0 1 0,-1 0 0,0 2 0,22 6 0,-10-4 342,-25-6-420,0 0 0,0 0 1,0 0-1,0 0 1,0-1-1,0 1 1,0 0-1,0 0 0,0-1 1,0 1-1,0-1 1,0 1-1,0-1 1,0 1-1,0-1 0,0 0 1,0 1-1,0-1 1,-1 0-1,1 0 1,1-1-1,4-9-6748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2:4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24575,'-2'32'0,"-10"60"0,5-55 0,-4 28 0,2-19 0,-4 85 0,12-85 0,4 143 0,-2-187 0,-1 1 0,1 0 0,0-1 0,-1 1 0,1 0 0,1-1 0,-1 1 0,0-1 0,0 0 0,1 1 0,0-1 0,-1 0 0,1 0 0,0 0 0,0 0 0,0 0 0,0 0 0,1 0 0,-1-1 0,0 1 0,1-1 0,-1 0 0,1 0 0,-1 0 0,1 0 0,-1 0 0,1 0 0,0-1 0,0 1 0,4-1 0,7 2 0,0-2 0,0 1 0,1-2 0,21-3 0,-31 3 0,0 0 0,0-1 0,0 0 0,-1 0 0,1 0 0,-1-1 0,0 1 0,1-1 0,-1 0 0,0 0 0,0 0 0,-1-1 0,1 1 0,-1-1 0,0 0 0,0 0 0,0 0 0,2-5 0,3-5 0,-1 0 0,0-1 0,-1 0 0,6-20 0,-5 3 0,0 0 0,-2-1 0,-2 0 0,-1 1 0,-1-1 0,-6-45 0,5 72 0,-1 0 0,0 0 0,-1 0 0,1 1 0,-1-1 0,-1 0 0,1 1 0,-1 0 0,1 0 0,-2 0 0,1 0 0,0 0 0,-1 0 0,-6-5 0,-3-1 0,0 0 0,-1 1 0,-24-13 0,21 14 0,1-2 0,-21-16 0,30 21-341,1-1 0,-1 0-1,-9-15 1,8 8-6485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4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107 236 24575,'36'-33'0,"1"3"0,1 1 0,59-33 0,-75 48 0,1 1 0,0 1 0,1 1 0,1 1 0,29-8 0,-50 17 0,-1 0 0,1 1 0,0-1 0,0 1 0,-1 0 0,1 0 0,0 0 0,0 1 0,0-1 0,-1 1 0,1 0 0,0 0 0,-1 0 0,1 0 0,0 1 0,-1 0 0,0-1 0,1 1 0,-1 0 0,0 1 0,0-1 0,0 1 0,-1-1 0,1 1 0,0 0 0,-1 0 0,0 0 0,0 0 0,0 0 0,0 1 0,0-1 0,1 6 0,2 3 0,0 1 0,-1 0 0,-1 0 0,0 0 0,-1 0 0,0 1 0,-1-1 0,-1 17 0,-1-18 0,0 0 0,-1 0 0,0 0 0,-1 0 0,0 0 0,-1-1 0,0 1 0,-1-1 0,0 0 0,-1 0 0,0-1 0,-1 0 0,0 0 0,-1 0 0,0-1 0,-15 14 0,9-11 0,0-1 0,-1-1 0,0 0 0,-1-1 0,0-1 0,0 0 0,-1-1 0,0-1 0,0 0 0,-32 5 0,7-5 0,-1-2 0,0-1 0,-86-7 0,127 4 0,-1 0 0,1 0 0,-1-1 0,1 1 0,-1-1 0,1 0 0,-1 1 0,1-1 0,0 0 0,0 0 0,-1-1 0,1 1 0,0 0 0,0-1 0,0 1 0,0-1 0,0 0 0,0 1 0,1-1 0,-1 0 0,1 0 0,-1 0 0,1 0 0,-2-4 0,2 2 0,0 0 0,0 1 0,1-1 0,-1 0 0,1 0 0,0 0 0,0 0 0,0 0 0,1 1 0,-1-1 0,1 0 0,0 0 0,0 0 0,0 1 0,3-5 0,3-10 0,2 1 0,0 1 0,0 0 0,22-27 0,-28 40-151,0 0-1,0 0 0,0 0 0,0 1 1,1-1-1,-1 1 0,1 0 1,8-4-1,6 0-6674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4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24575,'108'0'0,"225"9"0,154 7 0,121 20-9776,47 3 9776,1 4 0,-65-1 0,-115-3 0,-134-8 294,-121-10-294,-107-7 1850,-77-12-1850,-50-10 0,-22-4-559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4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24575,'5'1'0,"1"0"0,-1 1 0,1-1 0,-1 1 0,0 0 0,1 0 0,-1 1 0,0-1 0,0 1 0,-1 0 0,7 5 0,2 1 0,339 199 0,222 65 0,-559-267 0,4 1 0,-1 1 0,0 1 0,24 15 0,-41-23 0,1 0 0,-1 0 0,1 0 0,-1 0 0,0 0 0,0 0 0,0 0 0,0 0 0,1 1 0,-1-1 0,-1 0 0,1 1 0,0-1 0,0 1 0,0-1 0,-1 1 0,1-1 0,-1 1 0,1-1 0,-1 1 0,0 0 0,0-1 0,0 1 0,0 0 0,0-1 0,0 1 0,0 0 0,0-1 0,0 1 0,-1-1 0,1 1 0,-1 0 0,1-1 0,-1 1 0,0-1 0,0 1 0,1-1 0,-1 0 0,0 1 0,-2 1 0,-4 5 0,0-1 0,-1 0 0,0 0 0,0-1 0,-11 7 0,-90 53 0,62-39 0,-74 56 0,96-63 0,0 2 0,1 1 0,-26 34 0,41-46 0,1 0 0,1 0 0,0 1 0,0 0 0,2 0 0,-1 1 0,1 0 0,1 0 0,0 0 0,-3 25 0,6-36 0,1 1 0,0-1 0,0 0 0,0 0 0,0 1 0,0-1 0,0 0 0,1 0 0,-1 0 0,0 1 0,1-1 0,0 0 0,0 0 0,0 0 0,0 0 0,0 0 0,0 0 0,1 1 0,0-1 0,0-1 0,0 0 0,0 0 0,0 0 0,0 0 0,0 0 0,0 0 0,0-1 0,0 1 0,1-1 0,-1 1 0,0-1 0,0 0 0,1 0 0,-1 0 0,0 0 0,0 0 0,0 0 0,4-2 0,55-13-1365,7-8-5461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4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24575,'-5'0'0,"-5"9"0,-2 7 0,2 11 0,2 9 0,3 7 0,2 6 0,1 13 0,2-1 0,0-5 0,1-8 0,-1-8 0,5-10 0,1-11-8191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4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24575,'0'-5'0,"0"-5"0,0-2-8191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5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58 539 24575,'4'101'0,"4"-1"0,24 110 0,-28-180 0,-3-30 0,-1 0 0,0 0 0,0 1 0,0-1 0,0 0 0,0 0 0,0 1 0,0-1 0,0 0 0,1 0 0,-1 1 0,0-1 0,0 0 0,0 0 0,0 1 0,0-1 0,-1 0 0,1 0 0,0 1 0,0-1 0,0 0 0,0 1 0,0-1 0,0 0 0,0 0 0,0 0 0,0 1 0,-1-1 0,1 0 0,0 0 0,0 1 0,0-1 0,-1 0 0,1 0 0,0 0 0,0 0 0,-1 1 0,-7-10 0,-7-20 0,0-16 0,1 0 0,2-1 0,2-1 0,-4-53 0,0-192 0,13 291 0,1-32 0,0-1 0,8-47 0,-6 71 0,0 1 0,0-1 0,1 1 0,0 0 0,1 0 0,0 0 0,0 1 0,1-1 0,0 1 0,1 0 0,0 1 0,0-1 0,8-7 0,-1 4 0,1 0 0,1 1 0,-1 1 0,2 0 0,-1 1 0,1 1 0,1 0 0,-1 1 0,1 1 0,0 0 0,0 2 0,0 0 0,1 0 0,-1 2 0,1 0 0,-1 1 0,24 3 0,-38-2 0,1 0 0,0 0 0,0 0 0,0 0 0,-1 1 0,1-1 0,-1 1 0,1 0 0,-1 0 0,1 0 0,-1 1 0,0-1 0,0 1 0,0 0 0,-1-1 0,1 1 0,2 4 0,3 5 0,0 1 0,-1 0 0,7 17 0,3 10 83,-3 1-1,-1 0 0,9 54 1,11 134-1012,-26-173 163,0 0-6060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5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24575,'-5'-1'0,"0"2"0,0-1 0,-1 0 0,1 1 0,0 0 0,0 0 0,1 1 0,-1 0 0,0-1 0,0 1 0,1 1 0,-1-1 0,1 1 0,0 0 0,-1 0 0,2 0 0,-1 0 0,0 1 0,0 0 0,-3 4 0,2 0 0,1-1 0,0 1 0,0 0 0,0 1 0,1-1 0,0 1 0,1-1 0,0 1 0,0 0 0,0 15 0,-1 205 0,4-161 0,0-11 0,3 0 0,2 0 0,23 98 0,46 125-163,70 308-327,-89-288 490,-14 3 0,7 471 0,-49-749 0,0-2 0,0-1 0,-1 1 0,-7 30 0,8-51 4,0 0 1,-1 0 0,1 0-1,-1 0 1,1 0-1,-1 0 1,0 0 0,0 0-1,0 0 1,0 0-1,0 0 1,-1-1 0,1 1-1,0 0 1,-1-1-1,1 1 1,-1-1 0,0 0-1,1 1 1,-5 1-1,4-3-71,0 1-1,0-1 0,0 0 1,-1 0-1,1 0 1,0 0-1,0 0 0,0-1 1,0 1-1,-1-1 0,1 1 1,0-1-1,0 0 0,0 0 1,0 0-1,0 0 0,1 0 1,-1 0-1,-2-2 0,-27-21-6213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5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 24575,'4'-5'0,"25"-19"0,24-15 0,18-9 0,9-2 0,1 4 0,0 1 0,-5-2 0,-11-6 0,-8 2 0,-8 0 0,-9 0 0,-10 4 0,-7 6 0,-7 10-8191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51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529 160 24575,'-2'1'0,"-1"-1"0,1 0 0,-1 0 0,1 1 0,0-1 0,0 1 0,-1 0 0,1-1 0,0 1 0,0 0 0,0 0 0,0 1 0,0-1 0,0 0 0,0 1 0,-3 2 0,2 0 0,0-1 0,0 1 0,1 0 0,-1 0 0,1 0 0,0 1 0,-3 8 0,0 2 0,2 1 0,-1 0 0,0 30 0,3-27 0,0-1 0,2 1 0,0 0 0,1-1 0,1 1 0,1-1 0,1 0 0,9 26 0,-9-32 0,0-1 0,1-1 0,0 1 0,0-1 0,1 0 0,1-1 0,-1 1 0,2-1 0,-1-1 0,1 0 0,0 0 0,1-1 0,0 0 0,13 7 0,-14-10 0,0 0 0,0-1 0,0 0 0,0 0 0,0-1 0,1 0 0,-1-1 0,1 0 0,10 0 0,-15-1 0,0 0 0,0 0 0,-1-1 0,1 0 0,0 0 0,0 0 0,0 0 0,-1-1 0,1 0 0,-1 0 0,1 0 0,-1 0 0,0-1 0,0 1 0,0-1 0,0-1 0,0 1 0,-1 0 0,5-6 0,2-5 0,-1-1 0,0 0 0,-2 0 0,1-1 0,-2 0 0,0-1 0,-1 1 0,-1-1 0,0 0 0,-1 0 0,0-22 0,-3 31 0,0 0 0,-1 0 0,0 1 0,-1-1 0,1 0 0,-2 0 0,1 1 0,-1 0 0,0-1 0,0 1 0,-1 0 0,0 0 0,-1 1 0,1-1 0,-1 1 0,-10-10 0,-3-2 0,-2 1 0,0 0 0,-39-23 0,10 11 0,0 3 0,-2 3 0,-1 1 0,0 3 0,-2 2 0,0 2 0,0 3 0,-2 2 0,-87-5 0,135 15 0,0-1 0,0 0 0,0 1 0,0 0 0,0 1 0,1 0 0,-12 2 0,18-3-32,1 1 1,-1-1-1,0 0 0,1 0 0,-1 1 1,0-1-1,1 0 0,-1 1 0,0-1 1,1 1-1,-1-1 0,1 1 0,-1-1 1,1 1-1,-1-1 0,1 1 0,-1 0 1,1-1-1,-1 1 0,1 0 0,0-1 1,-1 1-1,1 0 0,0-1 0,0 1 1,0 0-1,0 0 0,-1-1 0,1 1 1,0 0-1,0 0 0,0-1 0,0 1 1,1 0-1,-1 0 0,0-1 0,0 1 1,0 0-1,1 0 0,-1-1 0,0 1 1,1 0-1,8 16-6794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5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24575,'5'0'0,"5"0"0,11 0 0,10 0 0,4 0 0,2 0 0,-2 0 0,-7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2:5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24575,'184'0'0,"-182"0"0,-1 0 0,1 0 0,0 0 0,0 0 0,0 0 0,-1 0 0,1 0 0,0 1 0,0-1 0,-1 1 0,1-1 0,0 1 0,-1 0 0,1 0 0,-1 0 0,1 0 0,-1 0 0,1 0 0,1 2 0,-2-1 0,0 0 0,0 1 0,0-1 0,0 0 0,-1 1 0,1-1 0,-1 1 0,1 0 0,-1-1 0,0 1 0,0-1 0,0 1 0,-1-1 0,0 5 0,-5 28 0,-2-1 0,-1-1 0,-14 35 0,-2 5 0,-55 244 0,69-253 0,3 1 0,3-1 0,3 68 0,2-131 9,1 13 321,2-12-707,1-6-950,3-11-5499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5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17 224 24575,'-4'0'0,"-2"-5"0,0-6 0,6-5 0,7 0 0,7 2 0,6 4 0,3-1 0,12-3 0,5-3 0,-1 0 0,-2 4 0,-3 4 0,-2-1 0,-3-4 0,-6-3 0,-2 1 0,-5 3-8191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5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24575,'23'-1'0,"0"-1"0,-1-2 0,0 0 0,30-9 0,-20 4 0,477-124 0,-413 102 0,-61 18 0,59-12 0,-91 24 0,0 0 0,0 1 0,0 0 0,0-1 0,0 1 0,0 0 0,0 1 0,0-1 0,1 1 0,-2-1 0,1 1 0,0 0 0,3 1 0,-4-1 0,0 0 0,0 1 0,-1-1 0,1 1 0,-1-1 0,1 1 0,-1-1 0,0 1 0,0 0 0,1-1 0,-1 1 0,0 0 0,0 0 0,-1 0 0,1 0 0,0 0 0,-1 0 0,1 0 0,-1 0 0,1 3 0,-1 6 0,1 0 0,-1-1 0,-1 1 0,0 0 0,0 0 0,-4 11 0,-20 66 0,22-77 0,-27 71 0,-3 0 0,-70 122 0,95-185 0,8-19 0,0 1 0,0-1 0,0 1 0,0-1 0,0 1 0,0-1 0,0 0 0,0 1 0,0-1 0,0 1 0,0-1 0,0 1 0,0-1 0,0 1 0,1-1 0,-1 0 0,0 1 0,0-1 0,0 1 0,1-1 0,-1 0 0,0 1 0,1-1 0,1 1 0,0 0 0,0-1 0,0 1 0,0-1 0,0 1 0,0-1 0,0 0 0,0 0 0,0 0 0,0 0 0,0 0 0,0-1 0,0 1 0,3-1 0,22-5 0,31-10 0,27-6 0,-76 20 0,1 1 0,-1 0 0,1 0 0,-1 1 0,0 1 0,18 2 0,-23-2 0,0 0 0,-1 0 0,1 1 0,-1 0 0,0-1 0,1 1 0,-1 1 0,0-1 0,0 0 0,0 1 0,0-1 0,-1 1 0,1 0 0,-1 0 0,0 0 0,1 0 0,1 5 0,4 6 0,-1 1 0,8 28 0,-10-30 0,26 78 0,-3 2 0,-5 1 0,20 166 0,-42-244 0,0 0 0,-1 0 0,0 0 0,-1 0 0,-6 27 0,6-38 0,0 0 0,-1 0 0,0 0 0,0-1 0,0 1 0,-1 0 0,0-1 0,0 0 0,0 1 0,0-1 0,-1 0 0,1 0 0,-1-1 0,0 1 0,0-1 0,0 0 0,-1 0 0,1 0 0,-1-1 0,-8 4 0,-2-1 0,0-1 0,0 0 0,0-1 0,-28 2 0,-66-4 0,72-1 0,2-1 0,0-1 0,1-2 0,-1-1 0,1-1 0,-43-15 0,73 19 0,0 1 0,1 0 0,-1-1 0,0 0 0,1 0 0,0 0 0,-1 0 0,1 0 0,0-1 0,0 1 0,0-1 0,1 0 0,-1 0 0,1 0 0,-5-7 0,5 6 0,1 0 0,-1 0 0,1 0 0,0-1 0,0 1 0,1-1 0,-1 1 0,1 0 0,0-1 0,0 1 0,0-1 0,1 1 0,1-8 0,5-15-341,1 1 0,2-1-1,16-32 1,-5 14-6485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5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24575,'12'-1'0,"-1"0"0,1-1 0,-1-1 0,23-7 0,53-25 0,-75 30 0,38-15 0,-7 3 0,-1-1 0,48-29 0,-72 33 0,-15 11 0,-10 7 0,-14 13 0,0 0 0,1 1 0,-29 34 0,-45 74 0,71-85 0,1 1 0,2 0 0,2 2 0,-22 84 0,28-85 0,2 0 0,2 1 0,2 0 0,2 0 0,2 1 0,3 50 0,0-90 0,0 0 0,0 0 0,0 0 0,0 0 0,1 0 0,0 0 0,0-1 0,0 1 0,1-1 0,0 1 0,-1-1 0,1 0 0,6 7 0,-7-10 0,0 1 0,0-1 0,0 1 0,0-1 0,0 1 0,0-1 0,0 0 0,0 0 0,0 0 0,0 0 0,1 0 0,-1-1 0,0 1 0,1-1 0,-1 1 0,1-1 0,-1 0 0,0 0 0,1 0 0,-1 0 0,1-1 0,-1 1 0,0-1 0,1 1 0,-1-1 0,0 0 0,1 0 0,-1 0 0,0 0 0,4-3 0,3-3 0,0-2 0,0 1 0,-1-1 0,0-1 0,-1 1 0,0-1 0,11-21 0,-4 9 0,-4 5 0,2 1 0,0 0 0,0 1 0,27-24 0,-29 31 0,0 1 0,0 0 0,0 0 0,1 1 0,0 0 0,0 1 0,1 1 0,21-7 0,-25 9 0,0 0 0,0 1 0,1 0 0,-1 0 0,0 1 0,0 0 0,0 1 0,0-1 0,1 1 0,13 5 0,-17-5 0,0 1 0,0 1 0,0-1 0,0 1 0,0 0 0,-1 0 0,0 0 0,1 1 0,-1-1 0,0 1 0,-1 0 0,1 0 0,-1 1 0,0-1 0,0 1 0,5 9 0,-1 3 0,0 1 0,-1 0 0,-1 0 0,-1 1 0,0 0 0,1 21 0,-1 117 0,-4-132 0,0-16 0,1 24 0,-2-1 0,-1 0 0,-1 0 0,-2 0 0,-10 37 0,-29 48 0,35-98 0,0 1 0,-1-2 0,-24 33 0,33-49 14,-1 1 0,0-1-1,-1 1 1,1-1 0,0 0-1,-1 0 1,1 0-1,-1 0 1,0 0 0,0 0-1,0-1 1,0 0 0,0 1-1,0-1 1,0 0 0,0 0-1,0-1 1,0 1 0,-1-1-1,1 0 1,0 1 0,0-1-1,-1-1 1,-4 0 0,1-1-185,0 0 0,0-1 1,0 1-1,0-2 0,1 1 1,-1-1-1,1 0 0,0 0 1,-8-8-1,-5-4-6655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1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24575,'-8'24'0,"1"0"0,1 1 0,-5 45 0,7-40 0,-41 533 0,43 5 0,4-366 0,-1-124 0,-5 137 0,-2-176 0,6-38 0,0-1 0,0 0 0,0 1 0,0-1 0,0 1 0,0-1 0,0 1 0,0-1 0,0 0 0,0 1 0,0-1 0,-1 0 0,1 1 0,0-1 0,0 1 0,0-1 0,0 0 0,-1 1 0,1-1 0,0 0 0,-1 1 0,1-1 0,0 0 0,0 0 0,-1 1 0,1-1 0,0 0 0,-1 1 0,-3-12 0,0-23 0,-10-112-1365,8 103-5461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1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56 24575,'-53'0'0,"53"0"0,0 0 0,0 0 0,0 0 0,0 0 0,0 0 0,0 0 0,0 0 0,0 0 0,0 0 0,0 0 0,0 0 0,0 0 0,0 0 0,0-1 0,0 1 0,0 0 0,0 0 0,0 0 0,0 0 0,0 0 0,0 0 0,0 0 0,0 0 0,0 0 0,0-1 0,0 1 0,0 0 0,0 0 0,0 0 0,0 0 0,0 0 0,0 0 0,0 0 0,0 0 0,0 0 0,0 0 0,0 0 0,0-1 0,0 1 0,0 0 0,0 0 0,0 0 0,-1 0 0,1 0 0,0 0 0,0 0 0,0 0 0,0 0 0,0 0 0,0 0 0,0 0 0,0 0 0,0 0 0,0 0 0,-1 0 0,1 0 0,0 0 0,0 0 0,0 0 0,12-8 0,21-7 0,-15 8 0,1 1 0,0 1 0,0 1 0,1 1 0,35-2 0,-47 5 0,-1 0 0,0 1 0,0-1 0,0 2 0,0-1 0,0 1 0,0 0 0,0 0 0,0 0 0,-1 1 0,1 1 0,-1-1 0,0 1 0,0 0 0,0 0 0,0 0 0,-1 1 0,1 0 0,4 7 0,-1 0 0,-1 1 0,0 0 0,-1 1 0,-1 0 0,0 0 0,-1 0 0,0 1 0,-1 0 0,3 25 0,-2 0 0,-2 0 0,-4 60 0,0-83 0,-1 0 0,-1-1 0,0 1 0,-1 0 0,-1-1 0,-1 0 0,0 0 0,-1 0 0,0-1 0,-13 18 0,-2-1 0,-2-1 0,-1-1 0,-38 35 0,45-48 0,-1-1 0,-1 0 0,0-1 0,-1-2 0,0 0 0,-27 12 0,32-18 0,0-1 0,0-1 0,0 0 0,-1-1 0,1-1 0,-1-1 0,0 0 0,0-1 0,-32-2 0,46 1 0,-1-1 0,1 1 0,-1-1 0,1 0 0,-1 0 0,1 0 0,0-1 0,-1 1 0,1-1 0,0 1 0,0-1 0,0 0 0,0-1 0,1 1 0,-1 0 0,-3-4 0,3 2 0,1 0 0,-1 0 0,1-1 0,-1 1 0,1-1 0,1 1 0,-1-1 0,0 0 0,1 0 0,-1-7 0,1-3 0,0-1 0,1 0 0,1 1 0,0-1 0,2 1 0,4-22 0,-5 31 0,-1 0 0,0 1 0,1-1 0,0 1 0,1-1 0,-1 1 0,1 0 0,0 0 0,0 0 0,0 0 0,1 1 0,0-1 0,0 1 0,0 0 0,0 0 0,1 0 0,0 1 0,-1 0 0,1 0 0,0 0 0,1 0 0,-1 1 0,0 0 0,1 0 0,-1 0 0,1 1 0,0-1 0,-1 1 0,1 1 0,7-1 0,4 1 0,-1 1 0,0 1 0,0 0 0,0 1 0,0 1 0,0 0 0,28 13 0,104 60 0,-141-73 0,112 70-1365,1 6-5461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1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29 24575,'0'-5'0,"-4"-1"0,2 0 0,25 1 0,26 2 0,27 1 0,19 1 0,12 5 0,-5 2 0,-5 0 0,-15-1 0,-8-1 0,-7-2 0,-11-1 0,-10 0 0,-9-1 0,-5 0 0,-9-1-8191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1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24575,'60'21'0,"1"4"0,0 2 0,-2 3 0,76 53 0,151 132 0,-250-186 0,66 39 0,-81-57 0,0 0 0,0-1 0,1-2 0,44 13 0,-52-17 0,-32-4 0,8 0 0,-76-4 0,-222 3 0,103 32 0,156-22 0,35-7 0,0 2 0,0 0 0,0 0 0,0 1 0,1 1 0,0 0 0,-16 10 0,20-10 0,1 1 0,-1 0 0,1 0 0,0 1 0,1 0 0,0 0 0,0 1 0,1 0 0,0 0 0,-5 12 0,-14 46 0,58-136-1365,-16 39-5461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24575,'-1'0'0,"0"0"0,0 0 0,-1 1 0,1-1 0,0 0 0,0 1 0,0-1 0,0 1 0,0 0 0,1-1 0,-1 1 0,0 0 0,0 0 0,0-1 0,0 1 0,1 0 0,-1 0 0,0 0 0,0 2 0,-12 22 0,5-3 0,1 0 0,1 1 0,1 0 0,-3 28 0,-2 100 0,9-127 0,-5 250 0,9-205 0,22 136 0,21 14 0,-38-168-1365,-6-30-5461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24575,'0'5'0,"4"10"0,7 11 0,0 7 0,4 6 0,4 1 0,2-2 0,3-7 0,2-4 0,-4-3 0,-1-1 0,-4 5 0,-5 3 0,-5-1 0,2 0 0,-2-1 0,3-23 0,0-13-8191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27 24575,'0'-4'0,"-4"-7"0,-2-1-8191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3:00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76 24575,'-2'0'0,"0"1"0,-1 1 0,1-1 0,0 0 0,0 1 0,0-1 0,0 1 0,0-1 0,1 1 0,-1 0 0,0 0 0,1 0 0,-1 0 0,0 2 0,0-2 0,-8 12 0,1 1 0,1 0 0,0 0 0,1 1 0,0-1 0,1 2 0,1-1 0,-5 26 0,6-16 0,1 0 0,1 0 0,2 0 0,4 51 0,-4-74 0,1-1 0,-1 1 0,1-1 0,0 1 0,0-1 0,-1 1 0,1-1 0,1 0 0,-1 1 0,0-1 0,1 0 0,-1 0 0,1 0 0,0 0 0,-1 0 0,1 0 0,0 0 0,0-1 0,0 1 0,0-1 0,1 1 0,-1-1 0,0 0 0,1 0 0,-1 0 0,1 0 0,-1 0 0,1-1 0,-1 1 0,1-1 0,3 1 0,-2-1 0,0 0 0,0 0 0,0 0 0,0-1 0,0 1 0,0-1 0,0 0 0,0 0 0,-1 0 0,1-1 0,0 1 0,-1-1 0,1 0 0,-1 0 0,1 0 0,-1-1 0,0 1 0,0-1 0,0 0 0,3-3 0,0-3 0,0 0 0,-1-1 0,0 0 0,-1 0 0,0 0 0,0 0 0,-1-1 0,0 0 0,-1 1 0,0-1 0,0-15 0,-1 6 0,-1 1 0,-1-1 0,-1 0 0,-1 0 0,-7-25 0,9 39 0,-1 0 0,1 0 0,0 0 0,1 0 0,-1 0 0,1-6 0,1 10 0,-1 0 0,0 1 0,1-1 0,-1 0 0,0 0 0,1 0 0,0 1 0,0-1 0,-1 0 0,1 1 0,0-1 0,0 1 0,0-1 0,1 1 0,-1-1 0,0 1 0,0 0 0,1-1 0,-1 1 0,1 0 0,-1 0 0,1 0 0,2-1 0,11-4 0,1 1 0,-1 0 0,1 1 0,0 1 0,30-3 0,85 4 0,-95 3 0,-34-1 0,4 0 0,-1 0 0,0 0 0,0 1 0,1-1 0,6 3 0,-11-2 0,0-1 0,1 1 0,-1-1 0,0 1 0,0 0 0,0-1 0,1 1 0,-1 0 0,0 0 0,0 0 0,0 0 0,-1 0 0,1 0 0,0 0 0,0 0 0,0 0 0,-1 1 0,1-1 0,-1 0 0,1 0 0,-1 1 0,1-1 0,-1 0 0,0 1 0,1-1 0,-1 2 0,0 6 0,-1 1 0,1-1 0,-1 1 0,-1-1 0,0 0 0,-1 1 0,-6 16 0,4-12 0,1 0 0,-5 22 0,9-30 0,-2 4 0,1 0 0,0 0 0,1 1 0,1 18 0,0-27 0,-1 1 0,1-1 0,-1 1 0,1-1 0,0 1 0,0-1 0,0 0 0,0 1 0,1-1 0,-1 0 0,1 0 0,-1 0 0,1 0 0,0 0 0,-1 0 0,1-1 0,0 1 0,0-1 0,0 1 0,1-1 0,-1 1 0,0-1 0,0 0 0,5 1 0,2 1 0,0-1 0,0 1 0,1-2 0,-1 1 0,1-2 0,-1 1 0,1-1 0,-1 0 0,1-1 0,14-3 0,-20 3 0,1 0 0,-1-1 0,0 1 0,0-1 0,0 0 0,0 0 0,-1 0 0,1 0 0,0-1 0,-1 1 0,0-1 0,1 0 0,-1 0 0,0-1 0,-1 1 0,1 0 0,0-1 0,-1 0 0,0 1 0,0-1 0,0 0 0,0 0 0,-1 0 0,2-8 0,-1 2 0,0 0 0,-1 0 0,0-1 0,0 1 0,-2 0 0,1 0 0,-4-16 0,3 19 0,-1 1 0,0 0 0,0 0 0,0 0 0,-1 0 0,0 0 0,0 1 0,-1-1 0,1 1 0,-1 0 0,-1 0 0,-8-9 0,-105-101-1365,98 93-5461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24575,'2'1'0,"0"0"0,0 0 0,1 1 0,-1-1 0,0 0 0,0 1 0,0-1 0,-1 1 0,1-1 0,0 1 0,0 0 0,-1 0 0,1 0 0,1 3 0,-2-3 0,6 8 0,-1 1 0,0 0 0,-1 0 0,0 0 0,-1 1 0,0 0 0,0-1 0,-2 2 0,3 17 0,-2-2 0,-1 1 0,-2-1 0,-3 30 0,3-54 0,0 0 0,0 0 0,-1-1 0,0 1 0,0 0 0,0 0 0,0 0 0,0-1 0,-4 7 0,5-10 0,0 0 0,0 0 0,0 0 0,-1 0 0,1 0 0,0 0 0,0 0 0,0 1 0,0-1 0,-1 0 0,1 0 0,0 0 0,0 0 0,0 0 0,-1 0 0,1 0 0,0 0 0,0 0 0,0 0 0,-1 0 0,1 0 0,0 0 0,0 0 0,0 0 0,0 0 0,-1 0 0,1 0 0,0 0 0,0-1 0,0 1 0,0 0 0,-1 0 0,1 0 0,0 0 0,0 0 0,0 0 0,0 0 0,0-1 0,-1 1 0,1 0 0,0 0 0,0 0 0,0 0 0,0-1 0,0 1 0,0 0 0,0 0 0,0 0 0,0 0 0,0-1 0,0 1 0,0 0 0,0 0 0,0-1 0,-4-12 0,-2-33 0,3 0 0,3-65 0,1 49 0,-1 12 0,2-75 0,-2 121 0,0-1 0,1 1 0,0-1 0,0 1 0,0 0 0,1 0 0,-1-1 0,1 1 0,0 0 0,0 1 0,0-1 0,1 0 0,-1 0 0,1 1 0,0 0 0,5-5 0,-3 4 0,0 1 0,0-1 0,0 1 0,1 0 0,0 1 0,0-1 0,0 1 0,0 0 0,0 0 0,9-1 0,4 1 0,0 1 0,1 1 0,-1 0 0,1 2 0,-1 0 0,28 7 0,-38-7 0,-1 0 0,1 1 0,-1 0 0,0 0 0,1 1 0,-2 0 0,1 1 0,0 0 0,-1 0 0,9 8 0,-8-5 0,0 1 0,-1 0 0,1 1 0,-2-1 0,1 1 0,-1 1 0,5 12 0,-7-12 0,1 0 0,-2 1 0,1 0 0,-2 0 0,3 24 0,-4 59 0,0-5 0,2-64-1365,3-4-5461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24575,'5'0'0,"10"14"0,3 31 0,-2 35 0,1 21 0,2 26 0,11 14 0,5-4 0,2-16 0,-6-20 0,-4-18 0,-7-19 0,-6-15 0,-6-12 0,-4-16 0,-3-17 0,-1-18 0,-1-6-8191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24575,'-5'7'0,"-1"0"0,1 1 0,0-1 0,1 1 0,0 0 0,0 0 0,-3 9 0,-6 14 0,-51 96 0,-92 211 0,154-332 0,0 0 0,0 0 0,0 0 0,1 0 0,0 0 0,-1 11 0,2-15 0,0 0 0,0 0 0,1 0 0,-1 0 0,1 0 0,-1 0 0,1 0 0,0 0 0,0 0 0,0-1 0,0 1 0,0 0 0,0-1 0,0 1 0,1 0 0,-1-1 0,1 0 0,-1 1 0,1-1 0,-1 0 0,1 0 0,0 1 0,0-1 0,2 0 0,12 7 0,2-2 0,-1 0 0,1-1 0,0-1 0,23 3 0,6 1 0,-1 1 0,55 11 0,150 50 0,412 198 0,-638-254 0,-24-14 6,-1 0-1,0 0 1,0 0 0,0 0-1,0 0 1,1 0-1,-1 0 1,0 0-1,0 0 1,0 0 0,1 0-1,-1 0 1,0 0-1,0 0 1,0 0-1,0 0 1,0 0 0,1 0-1,-1 1 1,0-1-1,0 0 1,0 0-1,0 0 1,0 0 0,0 0-1,0 0 1,1 1-1,-1-1 1,0 0 0,0 0-1,0 0 1,0 0-1,0 1 1,0-1-1,0 0 1,0 0 0,0 0-1,0 0 1,0 1-1,0-1 1,0 0-1,0 0 1,0 0 0,0 1-1,0-1 1,0 0-1,0 0 1,0 0-1,0 0 1,0 0 0,-1 1-1,1-1 1,0 0-1,0 0 1,0 0 0,0 0-1,0 0 1,0 1-1,0-1 1,-1 0-1,-9 1-1446,10-1 1177,-18 0-6562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46 24575,'-5'0'0,"-1"4"0,9 2 0,14-5 0,12-2 0,6-6 0,1-6 0,0-1 0,-2 3 0,-3 2 0,-6 7 0,-8 14 0,-6 13 0,-6 2-8191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11 164 24575,'-4'0'0,"-2"-5"0,9-5 0,13-7 0,14 1 0,5 3 0,10 3 0,7-10 0,4-2 0,-4 4 0,-6 4 0,-6 4 0,-6 5 0,1 2 0,-1 3 0,-11 0 0,-10 1-8191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1 24575,'-28'-1'0,"0"3"0,1 0 0,-1 2 0,0 0 0,1 2 0,0 2 0,0 0 0,-27 13 0,40-13 0,0 1 0,0 0 0,1 1 0,0 0 0,1 1 0,-16 18 0,7-4 0,0 1 0,-19 34 0,33-48 0,0 1 0,1 0 0,1 1 0,1-1 0,0 1 0,-3 14 0,-8 88 0,12-85 0,0-7 0,0-4 0,1-1 0,1 1 0,0 0 0,2 0 0,0 0 0,4 20 0,-4-37 0,0 0 0,1 0 0,-1 0 0,1 0 0,-1 0 0,1-1 0,0 1 0,0-1 0,0 1 0,0-1 0,0 0 0,1 0 0,-1 0 0,1 0 0,-1 0 0,1 0 0,0-1 0,0 1 0,0-1 0,0 0 0,0 0 0,5 1 0,6 1 0,0 0 0,0-2 0,25 1 0,-31-2 0,6 0 0,1-1 0,-1 0 0,0-1 0,0 0 0,0-1 0,0-1 0,0 0 0,-1-1 0,1 0 0,-1-1 0,0-1 0,15-10 0,-13 6 0,-1-1 0,0 0 0,-1-1 0,0 0 0,-1-1 0,-1 0 0,0-1 0,-1 0 0,11-22 0,-8 9 0,-1-1 0,-1-1 0,-2 0 0,-1 0 0,7-47 0,-8 17 0,-1-114 0,-7 161 0,0 23 0,40 877 0,-28-692 0,-6-82 0,12-1 0,-12-86 0,-5-26 0,9 33 0,-9-32 0,1 0 0,-1 0 0,1 0 0,-1 0 0,0 0 0,1-1 0,-1 1 0,1 0 0,0 0 0,-1-1 0,1 1 0,0 0 0,-1-1 0,1 1 0,0 0 0,0-1 0,0 1 0,-1-1 0,1 1 0,0-1 0,0 0 0,0 1 0,0-1 0,0 0 0,0 0 0,0 0 0,0 1 0,0-1 0,0 0 0,0 0 0,0 0 0,0-1 0,1 1 0,5-3-38,-1-1 1,1 0-1,-1 0 0,0 0 0,0-1 0,-1 0 0,1 0 1,7-10-1,-3 4-987,35-36-5801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2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324 247 24575,'0'3'0,"0"-1"0,0 0 0,0 0 0,-1 1 0,1-1 0,-1 0 0,0 0 0,1 0 0,-1 0 0,0 0 0,0 0 0,0 0 0,-1 0 0,-1 2 0,-25 21 0,22-20 0,0 0 0,0 0 0,-9 9 0,7-2 0,0 0 0,1 1 0,0-1 0,1 2 0,0-1 0,1 0 0,-4 19 0,-18 106 0,20-93 0,-8 42 0,-15 101 0,26-151 0,2 0 0,1 0 0,6 40 0,-4-64 0,2-1 0,0 1 0,1-1 0,0 0 0,0 0 0,1-1 0,1 1 0,0-1 0,1 0 0,11 15 0,-11-18 0,-1-1 0,1 1 0,0-1 0,1-1 0,0 1 0,0-1 0,0-1 0,1 1 0,-1-1 0,1-1 0,0 0 0,1 0 0,16 4 0,5-3 0,0-2 0,1-2 0,53-3 0,-50 0 0,-21 2 0,0-1 0,0-1 0,0-1 0,0 0 0,-1-1 0,1 0 0,-1-1 0,0 0 0,17-10 0,-21 9 0,1 0 0,-1-1 0,0 0 0,-1-1 0,0 0 0,0 0 0,0-1 0,-1 1 0,0-2 0,-1 1 0,0-1 0,4-11 0,-2 4 0,-1 0 0,-1 0 0,-1-1 0,0 1 0,-1-1 0,-1-1 0,-1 1 0,-1 0 0,0-1 0,-1 1 0,-1 0 0,-1-1 0,-1 1 0,0 0 0,-1 0 0,-1 0 0,-1 1 0,0 0 0,-2 0 0,0 0 0,0 1 0,-2 0 0,0 1 0,-21-25 0,15 22 0,-2 0 0,0 2 0,-1 0 0,0 2 0,-1 0 0,-34-17 0,-135-51 0,159 70 0,-226-73 0,252 84 0,0 0 0,1 0 0,-1 0 0,0-1 0,1 1 0,-1-1 0,1 0 0,0 0 0,-1 0 0,1-1 0,0 1 0,0-1 0,1 1 0,-1-1 0,0 0 0,-2-5 0,2 3 0,1-1 0,-1 1 0,1-1 0,1 1 0,-1-1 0,1 0 0,0 0 0,0 1 0,1-1 0,0-8 0,-1 4 0,2-1 0,-1 0 0,2 1 0,-1-1 0,4-11 0,-3 18 0,-1 0 0,1 0 0,0 0 0,0 0 0,0 0 0,0 0 0,0 1 0,1-1 0,0 1 0,0-1 0,0 1 0,0 0 0,0 0 0,1 1 0,6-5 0,1 1 0,1 2 0,0-1 0,0 1 0,0 1 0,0 0 0,0 1 0,20-1 0,95 1 0,-90 3 0,486 5 0,-511-6 0,0 0 0,-1 2 0,1-1 0,0 2 0,18 5 0,-27-7 0,1 0 0,0 0 0,-1 1 0,0 0 0,1-1 0,-1 1 0,0 1 0,0-1 0,0 0 0,0 1 0,0-1 0,0 1 0,-1 0 0,1 0 0,-1 0 0,0 0 0,0 0 0,0 1 0,0-1 0,2 8 0,-2-1 0,-1 0 0,0 0 0,0 0 0,-1 0 0,-1 1 0,-1 13 0,-17 65 0,5-24 0,4-6 0,4 0 0,2 0 0,5 97 0,2-141 0,-1-1 0,2 1 0,0-1 0,1 1 0,0-1 0,1-1 0,0 1 0,1-1 0,1 0 0,0 0 0,1-1 0,0 0 0,1-1 0,0 0 0,1-1 0,0 0 0,21 14 0,-21-15 0,1-2 0,-1 0 0,1 0 0,1-1 0,-1-1 0,1 0 0,0 0 0,0-1 0,0-1 0,1 0 0,-1-1 0,1-1 0,-1 0 0,1-1 0,0 0 0,-1-1 0,1 0 0,0-1 0,21-7 0,-19 3 0,-1-1 0,1 0 0,-1-1 0,0-1 0,-1 0 0,0-1 0,0-1 0,-1 0 0,-1-1 0,0 0 0,0-1 0,-1 0 0,-1-1 0,0 0 0,-1-1 0,-1 0 0,0 0 0,-1-1 0,0 0 0,-2 0 0,0-1 0,-1 1 0,0-1 0,-1 0 0,-1 0 0,-1 0 0,-1-22 0,-1 33 0,0-1 0,0 1 0,-1-1 0,0 1 0,0 0 0,0 0 0,-1 0 0,0 0 0,0 0 0,-1 1 0,-6-9 0,-5-4 0,-33-30 0,36 37 0,-387-387 0,374 373 0,-53-40 0,69 59 0,0 1 0,0 0 0,0 0 0,-1 0 0,1 1 0,-1 1 0,0 0 0,0 0 0,0 1 0,-21-2 0,19 3 0,0 1 0,0 0 0,0 1 0,-20 4 0,29-4 0,1-1 0,0 0 0,0 1 0,0-1 0,0 1 0,1 0 0,-1 0 0,0 0 0,0 0 0,0 0 0,1 0 0,-1 0 0,0 0 0,1 1 0,-1-1 0,1 1 0,-1-1 0,1 1 0,0 0 0,0-1 0,0 1 0,0 0 0,0 0 0,0 0 0,0 0 0,1 0 0,-1 0 0,1 0 0,-1 0 0,1 0 0,0 0 0,0 0 0,0 0 0,0 0 0,0 3 0,6 19-1365,2-2-5461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3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24575,'-11'172'0,"2"-41"0,1 803-548,10-615 439,-2-77 109,0-241-157,0-6-942,0-18-5179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3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24575,'0'-4'0,"2"-1"0,-1 0 0,0 0 0,1 0 0,0 1 0,0-1 0,0 1 0,1-1 0,-1 1 0,1 0 0,0 0 0,6-6 0,0-2 0,28-34 0,50-49 0,-52 58 0,-23 26 0,0-1 0,0 2 0,1-1 0,0 2 0,1 0 0,0 0 0,0 2 0,1-1 0,0 2 0,0 0 0,0 1 0,1 0 0,0 1 0,0 1 0,0 1 0,0 0 0,1 1 0,28 2 0,-34 1 0,0 0 0,-1 0 0,1 1 0,-1 1 0,0 0 0,0 0 0,0 1 0,0 0 0,-1 0 0,0 1 0,11 9 0,2 4 0,-1 1 0,-1 0 0,18 24 0,-21-22 0,-1 0 0,-1 1 0,0 1 0,-2 1 0,-1 0 0,-1 0 0,12 44 0,-19-54 0,0-1 0,-2 1 0,1 0 0,-2 0 0,0 0 0,-1 0 0,-1 0 0,0 0 0,-1 0 0,0 0 0,-1-1 0,-1 1 0,0-1 0,-1 1 0,-10 19 0,8-23 0,0-1 0,0 1 0,-1-1 0,0 0 0,-1-1 0,0 0 0,0 0 0,-1-1 0,0 0 0,-1-1 0,1 0 0,-1-1 0,-1 0 0,1 0 0,-1-2 0,0 1 0,0-1 0,-1-1 0,1 0 0,-1-1 0,-15 1 0,15-3 0,-12 2 0,0-1 0,0-2 0,0 0 0,-27-6 0,49 6 0,1 0 0,-1 1 0,1-1 0,0 0 0,-1-1 0,1 1 0,0 0 0,0-1 0,0 1 0,0-1 0,0 0 0,0 1 0,0-1 0,0 0 0,1 0 0,-1 0 0,1 0 0,-3-5 0,3 3 0,-1 0 0,1-1 0,0 1 0,0-1 0,0 1 0,0-1 0,1 0 0,0 1 0,0-1 0,1-4 0,-1 1 0,2 0 0,-1 0 0,1 0 0,0 0 0,1 1 0,0-1 0,0 1 0,0 0 0,1 0 0,0 0 0,10-13 0,-11 17 0,1 0 0,0 0 0,-1 0 0,1 0 0,0 1 0,0-1 0,1 1 0,-1 0 0,0 0 0,1 0 0,0 1 0,-1 0 0,1 0 0,0 0 0,-1 0 0,1 1 0,0 0 0,0 0 0,-1 0 0,1 0 0,8 3 0,3 1 0,-1 0 0,0 1 0,0 1 0,0 1 0,20 12 0,20 16-682,82 68-1,-34-18-6143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3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24575,'76'-1'0,"-1"-3"0,1-3 0,-1-4 0,90-24 0,-90 9 0,-64 24 0,-11 8 0,-16 17 0,9-14 0,-90 140 0,84-127 0,2 1 0,0 1 0,2 0 0,-13 49 0,21-68 0,-1 5 0,0 0 0,0 0 0,-2 0 0,-6 16 0,9-23 0,-1-1 0,1 0 0,-1 0 0,0 1 0,1-1 0,-1 0 0,0 0 0,0-1 0,0 1 0,0 0 0,-1-1 0,1 1 0,0-1 0,-1 0 0,1 1 0,-1-1 0,1-1 0,-1 1 0,1 0 0,-1 0 0,0-1 0,-4 1 0,-7-3 0,11-1 0,8 0 0,28-4 0,1 2 0,0 1 0,58 1 0,-43 2 0,154-2 0,-198 4 171,-13-1 0,-13 0-1878,-7 0-5119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0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1274 346 24575,'-1'-2'0,"1"-1"0,-1 1 0,1-1 0,-1 1 0,0 0 0,0-1 0,0 1 0,0 0 0,0 0 0,0 0 0,-1 0 0,1 0 0,-1 0 0,0 0 0,1 0 0,-3-1 0,-33-25 0,-11 1 0,-74-32 0,24 14 0,74 33 0,-1 1 0,1 2 0,-2 0 0,1 2 0,-1 0 0,0 2 0,0 1 0,-42-1 0,11 6 0,-1 2 0,1 2 0,0 4 0,0 1 0,1 3 0,-73 27 0,115-34 0,-1 1 0,2-1 0,-1 2 0,1 0 0,0 1 0,1 0 0,0 1 0,-19 20 0,24-22 0,0 0 0,0 1 0,0-1 0,1 2 0,1-1 0,0 1 0,0 0 0,1 0 0,0 0 0,0 0 0,1 1 0,1 0 0,-2 11 0,4 167 0,3-84 0,-2-14 0,20 152 0,-15-206 0,2 1 0,2-1 0,1-1 0,2 0 0,1-1 0,33 58 0,-39-78 0,4 5 0,0-1 0,17 20 0,-25-34 0,0 0 0,1-1 0,0 1 0,0-1 0,0 0 0,1 0 0,-1-1 0,1 0 0,0 0 0,0 0 0,12 4 0,24 2 0,0-1 0,78 4 0,89-12 0,-92-2 0,-33 3 0,97-3 0,-162-1 0,0-1 0,0-1 0,-1-1 0,0 0 0,0-2 0,-1 0 0,0 0 0,19-14 0,-31 19 0,-1-1 0,1 0 0,-1 0 0,0 0 0,0 0 0,0 0 0,-1-1 0,0 0 0,0 1 0,0-1 0,0-1 0,-1 1 0,1 0 0,-1-1 0,-1 1 0,1-1 0,-1 1 0,1-8 0,0-10 0,-1 0 0,-1 0 0,-4-31 0,1 0 0,3 38 0,0 0 0,2 0 0,0 1 0,0-1 0,2 0 0,0 1 0,0 0 0,2 0 0,0 0 0,0 1 0,17-27 0,-15 28 0,-1-1 0,0 0 0,-1-1 0,-1 0 0,-1 0 0,0 0 0,0 0 0,-2-1 0,0 1 0,-1-1 0,0 0 0,-2-19 0,0-54 0,-2-59 0,0 135 0,0 0 0,0 0 0,-1 0 0,-1 1 0,0-1 0,-7-11 0,-3-9 0,5 11 0,0 1 0,-2 0 0,0 0 0,-1 1 0,-1 1 0,-1 0 0,-1 1 0,-32-29 0,37 40 0,-1 0 0,1 0 0,-1 1 0,0 0 0,-26-7 0,20 6 0,-27-13 0,24 12 0,0-1 0,0 2 0,0 1 0,-1 1 0,0 1 0,-23-2 0,5 0 0,-298-31-1365,299 36-5461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35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24575,'0'2122'-1865,"0"-2088"-4461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8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 0 24575,'0'0'0,"0"0"0,0 0 0,1 0 0,-1 0 0,0 1 0,0-1 0,1 0 0,-1 0 0,0 0 0,0 0 0,1 1 0,-1-1 0,0 0 0,0 0 0,0 0 0,1 1 0,-1-1 0,0 0 0,0 0 0,0 1 0,0-1 0,0 0 0,0 0 0,1 1 0,-1-1 0,0 0 0,0 1 0,0-1 0,0 0 0,0 0 0,0 1 0,0-1 0,0 0 0,0 1 0,-1-1 0,4 15 0,-1 0 0,-1 1 0,-1-1 0,0 0 0,-1 0 0,-1 0 0,-4 20 0,-1 10 0,-31 176 0,-27 80-783,-131 483-3362,-23 5 4615,101-367-709,7-21 239,14-42 0,17-48-55,18-57-162,-43 245 120,98-471 651,7-28-498,0 1 0,0-1 1,0 0-1,0 0 0,0 0 0,-1 0 0,1 1 0,0-1 0,0 0 1,0 0-1,0 0 0,0 0 0,-1 0 0,1 1 0,0-1 0,0 0 0,0 0 1,0 0-1,-1 0 0,1 0 0,0 0 0,0 0 0,0 0 0,0 0 1,-1 0-1,1 0 0,0 0 0,0 0 0,0 0 0,-1 0 0,1 0 0,0 0 1,0 0-1,0 0 0,-1 0 0,1 0 0,0 0 0,0 0 0,-8-8 835,-6-16-266,12 20-156,-13-25-1544,0 0-5703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8:30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24575,'0'87'0,"3"228"0,25-2 0,-11-161 0,-11-89 0,-1-34 0,0-15 0,-5-14 0,0 0 0,0 0 0,1 1 0,-1-1 0,0 0 0,0 0 0,0 0 0,0 0 0,0 0 0,0 1 0,1-1 0,-1 0 0,0 0 0,0 0 0,0 0 0,0 0 0,1 0 0,-1 1 0,0-1 0,0 0 0,0 0 0,1 0 0,-1 0 0,0 0 0,0 0 0,0 0 0,1 0 0,-1 0 0,0 0 0,0 0 0,0 0 0,1 0 0,-1 0 0,0 0 0,0 0 0,0 0 0,0-1 0,1 1 0,-1 0 0,0 0 0,0 0 0,9-7 0,0 1 0,0 0 0,1 0 0,15-6 0,-20 10 0,1 0 0,-1 0 0,1 1 0,-1 0 0,1 0 0,0 1 0,0-1 0,-1 1 0,1 0 0,10 2 0,-15-2 0,1 1 0,-1-1 0,1 0 0,-1 1 0,1-1 0,-1 1 0,1-1 0,-1 1 0,1 0 0,-1 0 0,0 0 0,0 0 0,1 0 0,-1 0 0,0 0 0,0 0 0,0 0 0,0 0 0,0 0 0,0 1 0,-1-1 0,1 0 0,0 1 0,-1-1 0,1 1 0,0-1 0,-1 1 0,1 2 0,6 13 0,-7-16 0,1 0 0,-1-1 0,1 1 0,-1-1 0,1 1 0,-1 0 0,1-1 0,0 0 0,-1 1 0,1-1 0,0 1 0,0-1 0,-1 0 0,1 1 0,0-1 0,0 0 0,0 0 0,-1 0 0,1 1 0,0-1 0,0 0 0,0 0 0,0 0 0,-1 0 0,1-1 0,0 1 0,0 0 0,0 0 0,-1 0 0,1-1 0,0 1 0,0 0 0,-1-1 0,1 1 0,1-1 0,29-20 0,-29 20 0,51-46 0,-1-3 0,-3-1 0,60-82 0,-55 59-1365,-13 11-5461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1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 24575,'0'29'0,"-1"-13"0,1 0 0,1 0 0,5 28 0,-5-39 0,0 0 0,1-1 0,-1 1 0,1 0 0,1 0 0,-1-1 0,1 0 0,-1 1 0,1-1 0,1 0 0,-1 0 0,0-1 0,1 1 0,0-1 0,0 1 0,5 2 0,34 22 0,-7-6 0,-1 2 0,-1 0 0,54 53 0,-86-74 0,1 0 0,-1 0 0,0 0 0,0 1 0,0-1 0,0 0 0,0 1 0,-1-1 0,0 1 0,1 0 0,-2-1 0,1 1 0,0 0 0,-1 0 0,1 6 0,-1-3 0,-1 0 0,0 1 0,0-1 0,-1 0 0,0 0 0,0 0 0,-6 11 0,-3 3 0,0-2 0,-1 1 0,-2-2 0,-19 23 0,3-8 0,-1-2 0,-2 0 0,-54 37 0,59-48 0,0-2 0,-2-1 0,0-2 0,-1-1 0,-38 12 0,58-22 0,0-1 0,0 0 0,-1-1 0,1 0 0,-24 0 0,33-2 0,-1 0 0,1 0 0,0-1 0,-1 1 0,1-1 0,0 1 0,-1-1 0,1 0 0,0 0 0,0 0 0,0 0 0,0 0 0,0 0 0,0-1 0,0 1 0,0-1 0,0 1 0,0-1 0,1 0 0,-1 0 0,1 0 0,-1 0 0,1 0 0,0 0 0,0 0 0,0 0 0,0 0 0,0-1 0,1 1 0,-1 0 0,0-1 0,1 1 0,0 0 0,-1-5 0,1-9 0,1 0 0,0 0 0,1 0 0,1 1 0,1-1 0,0 1 0,0-1 0,2 1 0,0 1 0,10-19 0,-10 24 0,1-1 0,0 2 0,0-1 0,1 1 0,0 0 0,0 1 0,1 0 0,0 0 0,0 0 0,14-6 0,4-1 0,2 1 0,44-14 0,-48 20-1365,-4 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1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24575,'-1'48'0,"-1"-25"0,2-1 0,1 1 0,6 39 0,-6-58 0,0 0 0,0-1 0,0 0 0,1 1 0,0-1 0,0 0 0,0 0 0,0 1 0,0-2 0,0 1 0,1 0 0,-1 0 0,1-1 0,0 1 0,0-1 0,0 0 0,0 0 0,0 0 0,6 2 0,6 2 0,-1-1 0,0-1 0,26 4 0,-4 0 0,46 10 0,-34-7 0,47 16 0,-85-24 0,0 0 0,0 1 0,0 1 0,0 0 0,-1 0 0,0 0 0,0 1 0,-1 1 0,0 0 0,0 0 0,0 0 0,-1 1 0,0 0 0,0 0 0,-1 1 0,0 0 0,-1 0 0,0 1 0,6 14 0,-5-7 0,-1 0 0,6 28 0,-10-38 0,0 0 0,0-1 0,-1 1 0,0 0 0,0 0 0,-1 0 0,1 0 0,-2 0 0,-2 10 0,3-15 0,0 0 0,0 1 0,-1-1 0,1 0 0,-1 0 0,1 0 0,-1 0 0,0 0 0,0-1 0,0 1 0,0 0 0,0-1 0,0 0 0,0 1 0,-1-1 0,1 0 0,0 0 0,-1 0 0,1-1 0,-1 1 0,1 0 0,-4-1 0,-7 2 0,0-1 0,-1 0 0,-14-2 0,9 0 0,-5 1 0,-4 0 0,-1-1 0,0-1 0,-39-8 0,61 9 0,0-1 0,0 0 0,0 0 0,0-1 0,1 0 0,-1 0 0,1-1 0,0 1 0,0-1 0,0-1 0,0 1 0,1-1 0,0 0 0,0 0 0,0-1 0,0 1 0,1-1 0,-7-12 0,6 4 0,0 0 0,0 0 0,2 0 0,0 0 0,0 0 0,2-1 0,-1 1 0,3-29 0,2 1 0,16-75 0,-15 98 86,1-1-1,1 1 0,11-27 1,-13 39-242,0-1 1,0 1 0,1 0 0,0 0 0,0 0 0,0 0 0,1 1-1,0 0 1,1 0 0,12-8 0,-1 3-6671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3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24575,'3'1'0,"-1"-1"0,1 1 0,-1 0 0,1 0 0,-1 0 0,1 0 0,-1 0 0,0 1 0,0-1 0,0 1 0,4 3 0,5 4 0,4-1 0,0 0 0,0-1 0,0-1 0,1 0 0,0-1 0,0-1 0,1 0 0,27 2 0,13-3 0,70-4 0,-45-2 0,-68 2 0,0-1 0,0-1 0,0 0 0,-1-1 0,1-1 0,-1 0 0,0 0 0,0-1 0,18-13 0,-11 8 0,-18 10 0,1-1 0,-1 1 0,1 0 0,0 0 0,0 0 0,-1 0 0,1 0 0,3 0 0,-5 1 0,-1 0 0,0 0 0,1 0 0,-1 0 0,1 0 0,-1 1 0,0-1 0,1 0 0,-1 0 0,0 0 0,1 0 0,-1 0 0,1 1 0,-1-1 0,0 0 0,1 0 0,-1 1 0,0-1 0,0 0 0,1 0 0,-1 1 0,0-1 0,0 0 0,1 1 0,-1 16 0,-6 5 0,-2-1 0,0 0 0,-2 0 0,0-1 0,-1 0 0,-14 18 0,-9 17 0,-10 31 0,4 1 0,3 1 0,-44 167 0,71-214 0,1 0 0,-3 47 0,13-68 0,0-20 0,-1 1 0,0-1 0,0 0 0,0 0 0,0 0 0,1 0 0,-1 1 0,0-1 0,0 0 0,0 0 0,1 0 0,-1 0 0,0 0 0,0 0 0,0 0 0,1 1 0,-1-1 0,0 0 0,0 0 0,1 0 0,-1 0 0,0 0 0,0 0 0,1 0 0,-1 0 0,0 0 0,0-1 0,1 1 0,-1 0 0,0 0 0,0 0 0,0 0 0,1 0 0,-1 0 0,0 0 0,0 0 0,0-1 0,1 1 0,23-27 0,-15 17 0,29-31 0,2 3 0,66-50 0,-68 59 0,43-24 0,-61 42 0,1 0 0,0 2 0,0 0 0,29-7 0,-16 7 0,1 2 0,0 1 0,0 2 0,39 1 0,-59 2 0,-10 1 0,0-1 0,1 1 0,-1 0 0,1 0 0,-1 1 0,1 0 0,-1 0 0,0 0 0,0 0 0,1 1 0,-1 0 0,0 0 0,0 0 0,-1 1 0,1 0 0,7 5 0,-2 1 0,-1 0 0,-1 1 0,1 0 0,-1 1 0,-1 0 0,0 0 0,-1 0 0,0 1 0,-1 0 0,7 20 0,-7-11 0,0 2 0,-1-1 0,-1 0 0,-2 1 0,0 31 0,-2-34 0,1-1 0,-2 1 0,-1 0 0,0-1 0,-2 1 0,0-1 0,-1 0 0,-1-1 0,-1 1 0,0-1 0,-1-1 0,-18 26 0,-33 35 0,-28 41 0,78-104 0,0 0 0,-1 0 0,-1-1 0,0 0 0,-27 22 0,31-30 0,-1 0 0,1-1 0,-1 0 0,0 0 0,0-1 0,-1 0 0,1-1 0,-1 0 0,0 0 0,0-1 0,0 0 0,-14 0 0,-2 0 0,0-2 0,-1-1 0,1 0 0,0-2 0,0-2 0,-27-7 0,44 10 0,0-1 0,1-1 0,-1 1 0,1-2 0,0 1 0,0-1 0,0 0 0,0-1 0,1 1 0,0-2 0,0 1 0,1-1 0,0 0 0,0 0 0,0-1 0,1 1 0,0-1 0,1-1 0,0 1 0,-5-14 0,7 17-151,1 0-1,0-1 0,0 1 0,0 0 1,0-1-1,1 1 0,0 0 1,1-7-1,3-11-6674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3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24575,'13'-9'0,"24"-7"0,26-11 0,22-4 0,5-2 0,-4 0 0,-3-3 0,-7 0 0,2-3 0,-8 1 0,-11 2 0,-11 7 0,-14 9-8191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3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0 422 24575,'16'-2'0,"-1"0"0,1-1 0,-1 0 0,0-1 0,-1-1 0,19-8 0,-4 2 0,49-19 0,-1-4 0,-2-3 0,-2-4 0,-1-2 0,125-102 0,-184 135-682,27-17-1,-20 16-6143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4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22 228 24575,'0'-5'0,"0"-6"0,0-5 0,-4 0 0,-6 2 0,3 0 0,7 1 0,13-1 0,4-2 0,4-9 0,7 1 0,3 5 0,-3 0 0,-3 4 0,-4 9 0,-12 14 0,-6 6-8191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4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1 350 24575,'58'-23'0,"70"-31"0,182-104 0,-166 72 0,-124 72-1365,-4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1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24575,'0'5'0,"0"5"0,0 15 0,0 21 0,0 30 0,0 34 0,-4 15 0,-6 19 0,-2-2 0,2-7 0,-3-9 0,2-21 0,2-28-8191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4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24575,'0'57'0,"0"83"0,17 138 0,-15-265 0,0 1 0,0-1 0,1 0 0,6 14 0,-9-26 0,0-1 0,0 1 0,1-1 0,-1 1 0,0-1 0,0 1 0,1-1 0,-1 1 0,0 0 0,1-1 0,-1 0 0,0 1 0,1-1 0,-1 1 0,1-1 0,-1 1 0,0-1 0,1 0 0,-1 1 0,1-1 0,0 0 0,-1 0 0,1 1 0,-1-1 0,1 0 0,-1 0 0,1 0 0,0 0 0,-1 0 0,1 0 0,-1 1 0,1-1 0,0-1 0,-1 1 0,1 0 0,-1 0 0,1 0 0,-1 0 0,1 0 0,0 0 0,-1-1 0,1 1 0,-1 0 0,1-1 0,-1 1 0,1 0 0,-1-1 0,1 1 0,-1 0 0,1-1 0,20-25 0,-20 24 0,7-9 23,7-12-370,1 1 0,1 0 0,30-31 0,-24 34-6479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4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24575,'0'-5'0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4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51 24575,'-2'-4'0,"1"1"0,-1 0 0,0 0 0,0 0 0,-1 0 0,1 0 0,0 0 0,-1 1 0,0-1 0,0 1 0,0 0 0,-3-2 0,4 2 0,1 1 0,0 0 0,0 0 0,0 0 0,0 1 0,0-1 0,0 0 0,0 1 0,0-1 0,0 0 0,0 1 0,0-1 0,0 1 0,-1 0 0,1-1 0,0 1 0,0 0 0,-1 0 0,1 0 0,0 0 0,0 0 0,-1 0 0,1 0 0,0 0 0,0 0 0,0 1 0,-1-1 0,1 0 0,0 1 0,0-1 0,0 1 0,0-1 0,0 1 0,0 0 0,0-1 0,0 1 0,0 0 0,0 0 0,0 0 0,0 0 0,0 0 0,0 0 0,1 0 0,-1 0 0,-1 2 0,-1 4 0,0 1 0,0 0 0,1-1 0,0 1 0,0 0 0,0 9 0,-6 71 0,7 169 0,3-150 0,1 378 0,-3-463 0,1 0 0,2 0 0,0-1 0,1 1 0,14 38 0,-17-56 0,0-1 0,1 0 0,-1 0 0,1 0 0,0 0 0,0 0 0,0 0 0,0 0 0,0-1 0,1 1 0,-1-1 0,1 0 0,-1 1 0,1-1 0,0-1 0,3 3 0,1-2 0,-1 1 0,0-2 0,0 1 0,1-1 0,-1 0 0,1 0 0,12 0 0,303-6 0,-314 4 0,-1 1 0,1-1 0,0-1 0,0 1 0,-1-1 0,1 0 0,-1-1 0,0 0 0,0 0 0,8-5 0,-12 6 0,1-1 0,-1 0 0,0 0 0,0 0 0,0 0 0,-1 0 0,1 0 0,-1-1 0,1 1 0,-1-1 0,0 0 0,0 0 0,-1 0 0,1 0 0,-1 0 0,0 0 0,0 0 0,0 0 0,-1 0 0,1-5 0,-1-52-1365,-2 31-5461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4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24575,'4'0'0,"25"0"0,24-4 0,9-2 0,-7-4 0,1-5 0,0-4 0,-5 0 0,-7 0 0,-6 3 0,-10 3-8191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4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1641 24575,'1'-12'0,"0"1"0,1-1 0,1 1 0,0 0 0,0 0 0,1 0 0,7-13 0,-2 3 0,169-375 0,55-146 0,-161 358 0,-37 100 0,38-137 0,-69 203 0,0-1 0,1-32 0,-5 51 5,0 0-1,0 0 1,0 0 0,0 0-1,-1 0 1,1 1-1,0-1 1,0 0-1,0 0 1,0 0 0,0 0-1,0 0 1,0 0-1,0 0 1,0 0-1,0 0 1,-1 0 0,1 0-1,0 0 1,0 0-1,0 0 1,0 0-1,0 0 1,0 0 0,0 0-1,-1 0 1,1 0-1,0 0 1,0 0-1,0 0 1,0 0-1,0 0 1,0 0 0,0 0-1,0 0 1,-1 0-1,1 0 1,0 0-1,0 0 1,0 0 0,0 0-1,0 0 1,0 0-1,0 0 1,0 0-1,0-1 1,0 1 0,-1 0-1,1 0 1,0 0-1,0 0 1,0 0-1,0 0 1,0 0 0,0 0-1,0 0 1,0-1-1,0 1 1,0 0-1,0 0 1,0 0 0,0 0-1,0 0 1,0 0-1,0-1 1,-9 11-433,5-5-811,-9 8-5587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4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0 313 24575,'11'-10'0,"1"1"0,-1 1 0,1 0 0,24-11 0,6-4 0,188-139 0,-199 133 0,-24 22 0,0 0 0,0 0 0,1 1 0,0 0 0,9-5 0,-17 11 0,0 0 0,0 0 0,1 0 0,-1 0 0,0 0 0,0 0 0,0 0 0,1 0 0,-1 0 0,0 0 0,0 0 0,0 0 0,1 0 0,-1 0 0,0 0 0,0 0 0,0 0 0,1 0 0,-1 0 0,0 0 0,0 0 0,0 0 0,0 0 0,1 0 0,-1 0 0,0 1 0,0-1 0,0 0 0,0 0 0,1 0 0,-1 0 0,0 0 0,0 1 0,0-1 0,0 0 0,0 0 0,0 0 0,0 0 0,0 1 0,1-1 0,-1 0 0,0 0 0,0 0 0,0 1 0,0-1 0,0 0 0,0 0 0,0 0 0,0 1 0,0-1 0,0 0 0,0 0 0,0 0 0,0 1 0,0-1 0,-1 0 0,1 0 0,0 0 0,0 1 0,0-1 0,-4 17 0,3-16 0,-101 383 342,82-283-1196,-12 194 1,31-268-5973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4:5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24575,'-1'72'0,"-14"110"0,4-112 0,0-9 0,-2 67 0,9 452 0,6-312 0,10-72 0,-3-69 0,-6-67 0,3 0 0,2 0 0,3 0 0,2-1 0,26 68 0,20 26 0,6-2 0,8-4 0,145 223 0,-165-298 0,3-1 0,3-3 0,3-3 0,83 68 0,175 113 0,-238-192 0,3-3 0,100 44 0,-5-21 0,273 74 0,195 5 0,-550-134 0,1-5 0,1-3 0,0-5 0,1-5 0,-1-3 0,136-22 0,-163 9 0,0-2 0,119-46 0,133-78 0,3-1 0,-309 135 0,192-78 0,-168 64 0,-1-1 0,70-50 0,-36 14 0,116-112 0,-153 130 0,-5 7 0,-1-3 0,33-45 0,-58 67 0,0-1 0,-1-1 0,0 1 0,-2-1 0,0-1 0,4-20 0,-1 7 0,6-25 0,-3-2 0,-1 1 0,-4-1 0,-1-1 0,-6-82 0,1 137 43,0-1 0,-1 0-1,1 0 1,-1 0 0,0 1-1,0-1 1,-3-5 0,3 7-104,1 2 0,-1-1 0,0 0 0,1 0 0,-1 0 0,0 0 0,0 0 0,0 1 0,0-1 0,0 0 0,0 1 0,0-1 0,0 0 0,0 1 0,0 0 0,0-1 0,0 1 0,0-1 1,0 1-1,0 0 0,0 0 0,-1 0 0,1 0 0,0 0 0,0 0 0,0 0 0,-2 0 0,-20 6-6765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4:5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0 311 24575,'17'-1'0,"1"0"0,-1-1 0,0 0 0,0-2 0,0 0 0,-1 0 0,1-2 0,-1 0 0,-1-1 0,1 0 0,-1-2 0,0 0 0,-1 0 0,0-1 0,0-1 0,-1 0 0,-1-1 0,0 0 0,0-1 0,-2-1 0,1 0 0,11-22 0,-14 20 0,0-1 0,9-33 0,-10 27 0,-10 33 0,-6 13 0,-7 39 0,6 22 0,3 1 0,8 130 0,1-187 0,1-1 0,1 0 0,1 0 0,2 0 0,0-1 0,2 0 0,1-1 0,25 47 0,-22-54-1365,-3-12-5461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00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134 271 24575,'1'0'0,"0"0"0,0 0 0,0 1 0,0-1 0,0 1 0,-1-1 0,1 1 0,0-1 0,0 1 0,-1-1 0,1 1 0,0 0 0,0-1 0,-1 1 0,1 0 0,-1 0 0,1-1 0,-1 1 0,1 0 0,-1 0 0,1 0 0,-1 0 0,0 0 0,0 0 0,1-1 0,-1 1 0,0 0 0,0 0 0,0 1 0,3 34 0,-3-31 0,0 83 0,-17 116 0,16-195 0,1-3 0,0 0 0,-1 0 0,0-1 0,0 1 0,0 0 0,-1 0 0,0-1 0,0 1 0,-6 9 0,8-15 0,0 1 0,0-1 0,-1 0 0,1 0 0,0 0 0,0 0 0,0 0 0,0 0 0,-1 0 0,1 0 0,0 0 0,0 0 0,0 0 0,0 0 0,-1 0 0,1 0 0,0-1 0,0 1 0,0 0 0,0 0 0,-1 0 0,1 0 0,0 0 0,0 0 0,0 0 0,0 0 0,0 0 0,-1-1 0,1 1 0,0 0 0,0 0 0,0 0 0,0 0 0,0 0 0,0-1 0,0 1 0,0 0 0,0 0 0,0 0 0,0 0 0,-1-1 0,1 1 0,0 0 0,0 0 0,0 0 0,0 0 0,0-1 0,0 1 0,0 0 0,1 0 0,-1 0 0,0-1 0,-6-20 0,0 0 0,2-1 0,-2-27 0,1 8 0,-61-307 0,64 337 0,-1 0 0,-1-8 0,0 1 0,1-1 0,0-22 0,3 40 0,0 1 0,0 0 0,-1-1 0,1 1 0,0-1 0,0 1 0,0-1 0,0 1 0,0-1 0,0 1 0,0-1 0,0 1 0,1-1 0,-1 1 0,0-1 0,0 1 0,0-1 0,0 1 0,1 0 0,-1-1 0,0 1 0,0-1 0,1 1 0,-1 0 0,0-1 0,1 1 0,-1 0 0,0-1 0,1 1 0,-1 0 0,1-1 0,0 2 0,0-1 0,0 1 0,0-1 0,0 1 0,0 0 0,0 0 0,0-1 0,0 1 0,0 0 0,0 0 0,0 0 0,-1 0 0,2 2 0,31 47 0,42 86 0,-39-66 0,19 33 0,96 167 0,-141-255 0,0 0 0,0 0 0,19 19 0,-28-33 0,0-1 0,0 1 0,0 0 0,0 0 0,0-1 0,0 1 0,0 0 0,0-1 0,0 1 0,0-1 0,0 1 0,0-1 0,1 0 0,-1 1 0,0-1 0,0 0 0,2 0 0,-2 0 0,0 0 0,0 0 0,0-1 0,0 1 0,-1 0 0,1-1 0,0 1 0,0-1 0,-1 1 0,1-1 0,0 1 0,-1-1 0,1 1 0,-1-1 0,1 0 0,-1 1 0,1-1 0,-1 0 0,1-1 0,2-3 0,-1 0 0,0-1 0,-1 1 0,1-1 0,-1 0 0,1-5 0,4-70 0,-6-146 0,-2 137 0,-2-200 0,4 288 15,0-2-188,0 0 1,0 0-1,1 1 1,-1-1-1,1 0 1,-1 1-1,3-7 1,3 0-6654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02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24575,'0'596'0,"-1"-569"0,0-18 0,1-1 0,-1 1 0,2 0 0,-1 0 0,1 0 0,0-1 0,1 1 0,0-1 0,1 1 0,6 15 0,-8-22 0,1 0 0,0 0 0,-1 0 0,1-1 0,0 1 0,0-1 0,0 1 0,0-1 0,0 0 0,0 1 0,1-1 0,-1 0 0,0-1 0,1 1 0,-1 0 0,0-1 0,1 1 0,-1-1 0,3 1 0,7-1 0,-1 0 0,22-2 0,-20 1 0,389-13 0,-379 14 0,0-1 0,-1-2 0,35-6 0,-47 6 0,0 0 0,0 0 0,0-1 0,0 0 0,0 0 0,-1-2 0,0 1 0,0-1 0,14-12 0,-19 14 0,0 0 0,-1-1 0,0 0 0,1 0 0,-1 0 0,-1 0 0,1 0 0,-1-1 0,3-10 0,9-56 0,-13 63 0,4-31 0,-2-1 0,-1 1 0,-6-53 0,-11 14-1365,10 57-5461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1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24575,'55'-76'0,"13"12"0,-19 20 0,-43 38 0,0 0 0,1 1 0,0 0 0,0 0 0,0 1 0,1 0 0,-1 0 0,1 1 0,0-1 0,12-2 0,-4 3 0,1 1 0,-1 0 0,0 1 0,24 2 0,4-1 0,-14 0 0,42 5 0,-64-4 0,0 1 0,0 0 0,0 0 0,-1 0 0,1 1 0,-1 0 0,0 0 0,0 1 0,0 0 0,9 6 0,-12-6 0,0 1 0,0-1 0,0 1 0,-1 0 0,1 0 0,-1 0 0,0 0 0,0 0 0,-1 1 0,0-1 0,0 1 0,0 0 0,1 8 0,-1-2 0,0 1 0,-1-1 0,-1 1 0,0 0 0,-2 18 0,-2-10 0,-1 1 0,-1-1 0,-1 0 0,-1 0 0,0-1 0,-2 0 0,0-1 0,-1 0 0,-24 29 0,-6 4 0,-93 87 0,122-128 0,-91 83 0,83-77 0,-1-1 0,-1-1 0,-24 13 0,44-27 0,0 0 0,0 0 0,0 0 0,0 0 0,0-1 0,0 1 0,0 0 0,0-1 0,0 0 0,0 1 0,0-1 0,0 0 0,0 0 0,0 0 0,0 0 0,0-1 0,0 1 0,0 0 0,-2-2 0,2 1 0,0 0 0,1 0 0,-1 0 0,1 0 0,-1-1 0,1 1 0,-1-1 0,1 1 0,0-1 0,0 1 0,0-1 0,0 0 0,0 0 0,0 0 0,0 1 0,0-4 0,-2-7 0,0-1 0,1 0 0,0 0 0,1-24 0,1 23 0,-3-83 0,11-98 0,-8 191 15,1 0 0,0 0 0,0 0 0,0 0-1,1 1 1,-1-1 0,1 0 0,0 1 0,0 0 0,0-1-1,1 1 1,-1 0 0,1 0 0,0 0 0,-1 0 0,1 1-1,1-1 1,-1 1 0,0 0 0,1 0 0,-1 0 0,7-3 0,6-1-429,0 0 1,1 1 0,30-5 0,-46 10 359,24-4-6772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0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24575,'-14'0'0,"0"0"0,-1 0 0,1 1 0,-26 4 0,36-4 0,-1 1 0,1-1 0,0 1 0,-1 0 0,1 0 0,0 0 0,0 1 0,0-1 0,1 1 0,-1 0 0,1 0 0,-1 0 0,1 1 0,0-1 0,-5 8 0,2 1 0,-1 0 0,1 1 0,1-1 0,1 1 0,-1 1 0,2-1 0,0 0 0,-1 16 0,-3 111 0,7-118 0,-1 43 0,-1 79 0,1-137 0,1-1 0,0 0 0,0 0 0,1 1 0,0-1 0,0 0 0,4 12 0,-4-15 0,0 0 0,1-1 0,-1 1 0,1 0 0,0-1 0,-1 1 0,1-1 0,1 0 0,-1 0 0,0 0 0,0 0 0,1 0 0,-1 0 0,1 0 0,0-1 0,-1 1 0,1-1 0,3 1 0,16 5 0,0-1 0,1 0 0,-1-2 0,33 2 0,94-3 0,-143-3 0,25-2 0,0-2 0,0-1 0,33-10 0,-44 11 0,-3 0-151,-1-1-1,0 0 0,0-1 0,0-1 1,-1 0-1,0-1 0,-1-1 1,16-12-1,-10 6-6674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0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24575,'0'666'0,"0"-659"0,0 1 0,1-1 0,-1 0 0,2 1 0,-1-1 0,1 0 0,0 0 0,5 13 0,-5-17 0,1 1 0,-1 0 0,1-1 0,0 1 0,0-1 0,0 0 0,0 0 0,0 0 0,1 0 0,-1-1 0,1 1 0,0-1 0,0 0 0,-1 0 0,2 0 0,5 1 0,15 5 84,1-2 0,0-1 0,52 3 0,81-7-1226,-133-2 583,-15 1-6267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0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663 158 24575,'1'10'0,"0"0"0,0-1 0,5 17 0,1 8 0,3 73 0,-7 168 0,-5-138 0,3-79 0,14 94 0,-13-144 0,2 27 0,-4-34 0,0 1 0,0-1 0,0 0 0,-1 0 0,1 1 0,0-1 0,0 0 0,-1 0 0,1 0 0,-1 1 0,1-1 0,-1 0 0,1 0 0,-1 0 0,0 0 0,0 0 0,1 0 0,-1 0 0,0 0 0,0 0 0,0-1 0,0 1 0,0 0 0,-2 1 0,-4 0 0,0 0 0,0-1 0,-1 1 0,1-1 0,0-1 0,-1 1 0,-9-1 0,-57-7 0,61 5 0,-6 0 0,1-2 0,-1 0 0,0-2 0,-30-12 0,-63-40 0,83 42 0,14 8 0,-1 1 0,0 1 0,0 0 0,-1 2 0,0-1 0,0 2 0,0 0 0,-23 0 0,38 3 0,-1 0 0,1-1 0,0 1 0,-1-1 0,1 0 0,0 0 0,-1 0 0,1 0 0,0 0 0,0 0 0,0-1 0,0 1 0,0-1 0,0 1 0,0-1 0,0 0 0,0 0 0,1 1 0,-1-1 0,1-1 0,0 1 0,-1 0 0,1 0 0,0 0 0,-1-4 0,-1-5 0,0 0 0,1 0 0,0 0 0,-1-16 0,1 8 0,-28-274 0,21-45-21,10 231-1323,-1 81-5482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1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24575,'-6'0'0,"0"0"0,0 1 0,0 0 0,0 0 0,0 0 0,0 1 0,0 0 0,0 0 0,1 0 0,-1 1 0,1 0 0,-1 0 0,-8 7 0,7-3 0,0-1 0,0 2 0,0-1 0,1 1 0,1 0 0,-1 0 0,-8 17 0,1 7 0,2 0 0,0 1 0,-10 62 0,20-90 0,-29 176 0,26-141 0,1 0 0,5 62 0,-2-99 0,0-1 0,0 0 0,1 1 0,-1-1 0,1 0 0,0 1 0,-1-1 0,1 0 0,0 0 0,1 1 0,-1-1 0,0 0 0,0 0 0,1 0 0,-1-1 0,1 1 0,0 0 0,-1-1 0,1 1 0,0-1 0,0 1 0,0-1 0,0 0 0,0 0 0,0 0 0,1 0 0,-1 0 0,0 0 0,1 0 0,3 0 0,6 0 0,0 0 0,0-1 0,0 0 0,24-4 0,-8 2 0,341-3 0,-242 6 0,-166-6-1365,12-1-5461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2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24575,'0'14'0,"0"22"0,0 32 0,0 27 0,0 24 0,0 10 0,0 6 0,0-2 0,0-15 0,0-19 0,0-21 0,0-20 0,0-23 0,-4-24 0,-3-21 0,2-10-8191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27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55 24575,'23'-8'0,"18"-6"0,53-11 0,-82 22 0,0 1 0,0 1 0,0 0 0,0 0 0,0 2 0,0-1 0,0 2 0,0-1 0,15 5 0,-22-4 0,-1 0 0,0 0 0,0 1 0,0 0 0,0-1 0,0 1 0,-1 1 0,1-1 0,-1 0 0,0 1 0,0 0 0,0-1 0,0 1 0,-1 0 0,1 1 0,-1-1 0,1 5 0,4 8 0,-1-1 0,-1 2 0,4 19 0,-2-1 0,-2 0 0,-2 0 0,-1 1 0,-2 0 0,-1-1 0,-7 39 0,3-47 0,0 0 0,-2-1 0,-1 1 0,-2-2 0,0 1 0,-2-1 0,-1-1 0,-21 33 0,20-37 0,-1-1 0,-1-1 0,-36 36 0,46-50 0,-1-1 0,1 1 0,-1-1 0,0 0 0,0 0 0,0-1 0,-11 4 0,14-6 0,-1 0 0,0 0 0,0 0 0,0-1 0,0 1 0,0-1 0,0 0 0,0-1 0,0 1 0,0-1 0,0 0 0,-8-3 0,9 2 0,0 0 0,1 0 0,-1-1 0,1 1 0,0-1 0,0 0 0,0 1 0,0-1 0,0-1 0,1 1 0,-1 0 0,1-1 0,0 1 0,0-1 0,0 1 0,0-1 0,1 0 0,0 0 0,-1 0 0,1 0 0,0-8 0,0 7 0,0 0 0,0 0 0,1-1 0,0 1 0,0 0 0,0 0 0,1 0 0,0 0 0,0 0 0,0-1 0,1 1 0,-1 1 0,1-1 0,0 0 0,1 0 0,-1 1 0,4-5 0,16-11-1365,1 6-5461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28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24575,'9'0'0,"11"0"0,12-5 0,19-5 0,9-2 0,-1 2 0,-6-2 0,-8 0 0,-6 4 0,-10 1-8191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2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24575,'14'-5'0,"8"-1"0,6-5 0,16-8 0,9-7 0,4-2 0,3 2 0,-5 7 0,-17 6 0,-14 6-8191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6:1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24575,'9'-4'0,"7"-7"0,20-5 0,16 0 0,18 3 0,6 3 0,12 4 0,1 3 0,-11 1 0,-14 2 0,-13 0 0,-11 1 0,-13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6:1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24575,'940'0'-1365,"-908"0"-5461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13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24575,'-5'0'0,"-1"4"0,9 11 0,45 16 0,64 8 0,67 10 0,42 6 0,30 7-1599,4-2 1599,-16-11 0,-38-15 0,-45-12-222,-40-11 222,-35-6 0,-23-5 0,-16-2 0,-10-1 0,-12 1-6370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6:3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24575,'0'8'0,"0"54"0,-2 0 0,-12 71 0,6-69 0,3 1 0,6 109 0,1-67 0,-2 597 0,2-657 0,3 0 0,1-1 0,14 50 0,-17-73 0,-4-21 0,1 0 0,0 0 0,0 0 0,0 1 0,0-1 0,1 0 0,-1 0 0,0 0 0,1 0 0,0 0 0,-1 0 0,1 0 0,0 0 0,0 0 0,0 0 0,0 0 0,0-1 0,1 1 0,-1 0 0,1-1 0,-1 1 0,1-1 0,-1 0 0,1 1 0,2 1 0,4-1 0,-1 1 0,1-1 0,0 0 0,0-1 0,0 0 0,11 1 0,53-4 0,-33 1 0,96-2 0,145 2 0,-205 8-639,127 28-1,-199-34 554,22 4-6740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6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2228 56 24575,'-166'0'0,"-243"-30"0,103 5 0,-1 26 0,117 0 0,143 0 0,-1 2 0,1 2 0,0 2 0,1 2 0,-88 29 0,107-27 0,-36 22 0,39-19 0,-46 18 0,-107 37 0,145-58 0,24-8 0,0-1 0,0 2 0,-14 6 0,19-8 0,0 0 0,1 0 0,-1 0 0,1 1 0,0-1 0,-1 1 0,1-1 0,0 1 0,1-1 0,-1 1 0,0 0 0,1 0 0,-3 6 0,2-1 0,0 0 0,0 1 0,1-1 0,0 0 0,0 1 0,1-1 0,0 1 0,0-1 0,2 9 0,3 10 0,12 36 0,-13-51 0,0 1 0,1-1 0,0 0 0,0 0 0,1 0 0,1-1 0,0 0 0,1 0 0,12 14 0,0-5 0,1-1 0,42 31 0,-30-26 0,2-1 0,59 30 0,-13-10 0,-45-23 0,43 16 0,-41-20 0,-13-6 0,-1 0 0,2-2 0,39 8 0,160 26 0,-167-35 0,0-2 0,99-6 0,-60-1 0,-68 1 0,1-2 0,-1-2 0,33-8 0,22-4 0,265-61 0,-86 15 0,135-14 0,-383 74 0,0-2 0,-1 1 0,0-2 0,0 0 0,-1-1 0,14-8 0,71-56 0,-77 54 0,-10 8 0,0-2 0,-1 0 0,0 0 0,-1-1 0,0 0 0,-1-1 0,0 1 0,-1-2 0,9-22 0,-13 27 0,0 0 0,-1-1 0,0 1 0,-1 0 0,1-1 0,-2 1 0,1-1 0,-1 1 0,-1-1 0,0 1 0,0 0 0,-1-1 0,0 1 0,-1 0 0,1 0 0,-2 0 0,0 0 0,0 1 0,0-1 0,-1 1 0,0 0 0,-1 0 0,1 1 0,-2 0 0,-6-7 0,-8-5 0,-1 1 0,-1 1 0,-1 0 0,0 2 0,-44-20 0,20 15 0,-1 1 0,-63-14 0,78 26 0,-1 1 0,-67-3 0,-74 12 0,52 0 0,-61-4-1365,163 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8:1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3622 1 24575,'-17'0'0,"-1"2"0,0 0 0,1 1 0,0 1 0,0 1 0,-22 8 0,-96 50 0,88-39 0,-88 47 0,-127 88 0,20-13 0,219-132 0,1 1 0,0 1 0,-39 38 0,-47 65 0,21-22 0,-103 92 0,-298 228 0,-252 116 0,577-416 0,-88 58 0,120-108 0,99-53 0,2 1 0,-1 1 0,2 2 0,-33 25 0,44-27-195,-1-1 0,-1-1 0,0-1 0,0 0 0,-1-2 0,-37 15 0,47-24-6631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8:18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24575,'0'413'0,"0"-407"0,-1 0 0,1 0 0,1-1 0,-1 1 0,3 11 0,-2-16 0,-1 0 0,0 0 0,1 0 0,-1 0 0,0 0 0,1 0 0,0 0 0,-1 0 0,1 0 0,-1 0 0,1-1 0,0 1 0,0 0 0,0 0 0,-1-1 0,1 1 0,0 0 0,0-1 0,0 1 0,0-1 0,0 1 0,0-1 0,0 0 0,0 1 0,0-1 0,0 0 0,0 0 0,0 0 0,0 1 0,1-1 0,-1 0 0,1-1 0,11-1 0,0-1 0,-1 0 0,1-1 0,20-9 0,29-8 0,193-16 0,-233 34 0,1-2 0,-1 0 0,0-2 0,37-16 0,24-7 0,-31 13-1365,-29 10-5461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9:21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24575,'108'-26'0,"351"-98"0,-236 71 0,-180 46 0,0 2 0,1 2 0,52 4 0,213 3 0,-217-4 0,-83 0 0,0 0 0,-1-1 0,1 0 0,-1-1 0,10-2 0,-15 3 0,1-1 0,0 1 0,-1-1 0,1 0 0,-1 0 0,1 0 0,-1 0 0,0 0 0,0-1 0,0 0 0,0 0 0,4-5 0,-6 7-27,-1 1 0,1-1-1,-1 1 1,1-1 0,-1 0-1,1 0 1,-1 1 0,1-1-1,-1 0 1,0 0 0,1 1 0,-1-1-1,0 0 1,0 0 0,0 0-1,1 0 1,-1 1 0,0-1-1,0 0 1,0 0 0,0 0 0,-1 0-1,1 0 1,0 1 0,0-1-1,0 0 1,-1 0 0,1 0-1,0 1 1,-1-1 0,1 0-1,-1 0 1,1 1 0,-1-1 0,1 0-1,-1 1 1,1-1 0,-1 0-1,0 1 1,1-1 0,-1 1-1,0-1 1,1 1 0,-1 0-1,0-1 1,0 1 0,0 0 0,1-1-1,-3 1 1,-24-8-6799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9:2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6 422 24575,'-4'0'0,"2"0"0,12-9 0,26-7 0,33-6 0,29-4 0,37-10 0,23-9 0,16-5 0,-3 6 0,-13-4 0,-29 7 0,-28 10 0,-25 6 0,-23 8 0,-19 6-8191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08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2766 619 24575,'0'-1'0,"-1"0"0,1 0 0,0 0 0,-1 0 0,1 0 0,-1 0 0,1 0 0,-1 1 0,1-1 0,-1 0 0,1 0 0,-1 1 0,0-1 0,0 0 0,1 1 0,-1-1 0,0 1 0,0-1 0,1 1 0,-1-1 0,0 1 0,0 0 0,0-1 0,-1 1 0,-30-9 0,19 6 0,-49-20 0,-87-46 0,129 59 0,-221-135 0,121 68 0,119 76 0,-315-176 0,280 161 0,0 1 0,-1 2 0,-1 2 0,0 1 0,0 2 0,-1 2 0,-49-3 0,-182 14 0,94 0 0,-126-5 0,-113 2 0,413-2 0,-29 1 0,-54 7 0,76-6 0,0 0 0,0 0 0,0 1 0,0 1 0,1-1 0,-1 1 0,1 1 0,0-1 0,0 1 0,-8 8 0,-33 28-1365,36-27-5461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0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798 30 24575,'0'-1'0,"0"0"0,-1 0 0,1 0 0,0 0 0,-1 0 0,1 1 0,0-1 0,-1 0 0,0 0 0,1 0 0,-1 1 0,1-1 0,-1 0 0,0 0 0,1 1 0,-1-1 0,0 1 0,0-1 0,0 1 0,1-1 0,-1 1 0,0-1 0,0 1 0,0 0 0,0-1 0,-2 1 0,-28-6 0,29 6 0,-18-3 0,0 1 0,0 2 0,0 0 0,0 0 0,1 2 0,-1 1 0,0 0 0,1 2 0,0 0 0,0 1 0,0 1 0,1 0 0,-30 18 0,14-1 0,1 1 0,1 2 0,-52 58 0,-71 107 0,142-173 0,1 0 0,0 0 0,2 1 0,0 0 0,2 1 0,0 0 0,1 1 0,1 0 0,-5 34 0,5-4 0,3 0 0,6 104 0,-1-136 0,1 0 0,1 0 0,1-1 0,1 1 0,0-1 0,2-1 0,0 1 0,1-1 0,0-1 0,24 33 0,-12-24 0,0-1 0,2 0 0,1-2 0,1-1 0,49 35 0,-61-48 0,1-2 0,-1 0 0,1 0 0,0-1 0,1-1 0,26 6 0,1-4 0,47 3 0,-78-9 0,48 3 0,-1-2 0,1-3 0,0-3 0,-1-1 0,1-4 0,-2-2 0,1-3 0,-2-2 0,89-37 0,-84 24 0,-1-2 0,-2-2 0,-1-4 0,-1-1 0,60-57 0,-96 75 0,-2-1 0,0-1 0,-2 0 0,0-1 0,-1-1 0,-2-1 0,-1 0 0,0 0 0,11-42 0,-18 51 0,-1 0 0,-1 0 0,-1 0 0,1-25 0,-5-67 0,2 105 0,-2-16 0,0 1 0,-1-1 0,-1 1 0,-1-1 0,0 1 0,-2 1 0,0-1 0,-1 1 0,0 0 0,-2 1 0,0 0 0,0 1 0,-2 0 0,0 0 0,0 1 0,-1 1 0,-1 0 0,-1 1 0,1 0 0,-2 1 0,0 1 0,-31-15 0,-100-46 0,118 57-136,-1 2-1,0 0 1,-1 2-1,0 2 1,-1 0-1,0 3 1,0 0-1,0 2 0,-62 2 1,72 2-6690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2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24575,'1869'0'0,"-1890"0"-1365,-3 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2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24575,'0'-1'0,"0"0"0,1 0 0,-1 1 0,1-1 0,-1 1 0,0-1 0,1 0 0,-1 1 0,1-1 0,0 1 0,-1-1 0,1 1 0,-1-1 0,1 1 0,0 0 0,-1-1 0,1 1 0,0 0 0,0 0 0,-1-1 0,1 1 0,0 0 0,1 0 0,19-4 0,-13 4 0,0 0 0,0 0 0,-1 1 0,1 0 0,-1 1 0,1-1 0,-1 1 0,1 1 0,-1 0 0,0 0 0,11 6 0,10 8 0,36 28 0,-40-27 0,37 25 0,1-2 0,2-4 0,82 37 0,-144-74 0,0 1 0,0 0 0,0-1 0,-1 1 0,1 0 0,-1 0 0,1 0 0,0 0 0,-1 0 0,0 1 0,1-1 0,-1 0 0,0 1 0,1-1 0,-1 1 0,0-1 0,0 1 0,0-1 0,-1 1 0,2 3 0,-2-3 0,0 0 0,0 0 0,0 0 0,0 0 0,-1 0 0,1 1 0,-1-1 0,1 0 0,-1 0 0,0 0 0,0 0 0,0 0 0,0 0 0,0-1 0,0 1 0,-1 0 0,1-1 0,-3 3 0,-18 21 0,-47 37 0,2-2 0,25-18 171,-48 65 0,74-86-456,1 1 1,1 1-1,1 0 1,1 1-1,-13 37 1,18-35-6542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1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 24575,'21'17'0,"0"0"0,31 18 0,-18-13 0,-31-20 0,0 0 0,-1 0 0,1 0 0,0 0 0,-1 0 0,1 1 0,-1-1 0,0 1 0,0 0 0,0 0 0,0 0 0,0-1 0,-1 2 0,1-1 0,-1 0 0,0 0 0,0 0 0,0 1 0,0-1 0,0 0 0,-1 1 0,0-1 0,0 1 0,0-1 0,0 0 0,0 1 0,-1-1 0,1 1 0,-1-1 0,0 0 0,0 1 0,0-1 0,0 0 0,-1 0 0,-2 5 0,-6 6 0,0-1 0,0 0 0,-1 0 0,-16 13 0,-21 25 0,-17 48 0,25-35 0,19-29 0,-29 66 0,30-57 0,6-21 0,14-23 0,0 0 0,-1 1 0,1-1 0,0 0 0,0 1 0,0-1 0,-1 0 0,1 0 0,0 0 0,0 1 0,-1-1 0,1 0 0,0 0 0,0 0 0,-1 1 0,1-1 0,0 0 0,-1 0 0,1 0 0,0 0 0,-1 0 0,1 0 0,0 0 0,-1 0 0,1 0 0,0 0 0,-1 0 0,1 0 0,0 0 0,-1 0 0,1 0 0,0 0 0,-1 0 0,1 0 0,0 0 0,0-1 0,-1 1 0,1 0 0,0 0 0,-1 0 0,1 0 0,0-1 0,0 1 0,-1 0 0,1 0 0,0-1 0,0 1 0,0 0 0,-1 0 0,1-1 0,0 1 0,0 0 0,0-1 0,0 1 0,0 0 0,0-1 0,-1 1 0,1 0 0,0-1 0,0 1 0,0 0 0,0-1 0,0 1 0,0 0 0,0-1 0,1 1 0,-3-6-54,1 1-1,0 0 0,0-1 1,1 1-1,0-1 1,0 1-1,0 0 0,0-1 1,1 1-1,0-1 1,0 1-1,1 0 0,-1 0 1,1 0-1,0 0 0,1 0 1,-1 0-1,1 0 1,0 1-1,0-1 0,0 1 1,1 0-1,-1 0 1,7-5-1,13-9-6771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1:5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24575,'5'0'0,"6"0"0,5 0 0,5 0 0,-2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2:0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24575,'9'0'0,"7"0"0,6 0 0,8-4 0,17-7 0,5 0 0,-2 1 0,-1-3 0,-3 2 0,-10 2-8191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2:0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161 328 24575,'-20'0'0,"8"0"0,0 0 0,-1 0 0,1-1 0,-16-4 0,24 5 0,1-1 0,0-1 0,0 1 0,0 0 0,0-1 0,0 1 0,0-1 0,0 0 0,0 0 0,1 0 0,-1 0 0,1-1 0,0 1 0,-1-1 0,1 1 0,0-1 0,0 0 0,1 0 0,-1 0 0,-1-4 0,1 0 0,0 1 0,1 0 0,-1 0 0,2-1 0,-1 1 0,1 0 0,0-1 0,0 1 0,0-1 0,1 1 0,0 0 0,1-1 0,-1 1 0,5-10 0,2-3 0,0 1 0,1 0 0,16-22 0,-20 34 0,0 0 0,0 0 0,0 1 0,1 0 0,-1 0 0,1 0 0,1 1 0,-1-1 0,0 2 0,1-1 0,0 1 0,0 0 0,0 0 0,0 1 0,0 0 0,1 0 0,-1 1 0,11-1 0,8 0 0,0 1 0,0 2 0,51 7 0,-74-8 0,-1 0 0,1 1 0,0 0 0,-1 0 0,1-1 0,-1 1 0,0 1 0,1-1 0,-1 0 0,0 1 0,0-1 0,1 1 0,-1-1 0,-1 1 0,1 0 0,0 0 0,0 0 0,-1 0 0,1 0 0,-1 1 0,1-1 0,-1 0 0,0 1 0,0-1 0,0 1 0,0-1 0,0 5 0,1 5 0,0 1 0,-1 0 0,-1 0 0,-1 19 0,0-14 0,-4 293 0,3-292 0,0-1 0,-1 0 0,-1 0 0,-1-1 0,0 1 0,-1-1 0,-1 0 0,-1 0 0,0-1 0,-2 0 0,1-1 0,-2 0 0,0 0 0,-1-1 0,0 0 0,-1-1 0,-27 21 0,19-16 0,14-12 0,0 1 0,-1-1 0,-9 6 0,16-12 0,0 1 0,1-1 0,-1 0 0,1 1 0,-1-1 0,1 0 0,-1 1 0,0-1 0,1 0 0,-1 0 0,0 1 0,1-1 0,-1 0 0,0 0 0,0 0 0,1 0 0,-1 0 0,0 0 0,1 0 0,-1 0 0,0 0 0,1-1 0,-1 1 0,0 0 0,1 0 0,-1 0 0,0-1 0,1 1 0,-1 0 0,1-1 0,-1 1 0,1-1 0,-1 1 0,0-1 0,1 1 0,0-1 0,-1 1 0,1-1 0,-1 1 0,1-1 0,0 0 0,-1 1 0,1-1 0,0 1 0,0-1 0,-1 0 0,1-1 0,-1-1 0,1 0 0,-1 0 0,1-1 0,0 1 0,0 0 0,0-1 0,1 1 0,0-6 0,3-4 0,1 0 0,1 0 0,0 0 0,8-12 0,3-5 0,-14 22 0,2 0 0,-1 0 0,1 0 0,0 1 0,1 0 0,-1 0 0,1 0 0,11-8 0,-14 13 0,0 0 0,1 0 0,-1 0 0,1 0 0,0 1 0,-1-1 0,1 1 0,0 0 0,0 0 0,0 0 0,0 1 0,0-1 0,0 1 0,0 0 0,0 0 0,0 0 0,0 1 0,-1-1 0,1 1 0,0 0 0,6 3 0,15 6 0,-1 1 0,41 26 0,21 10 0,-76-42 0,1-1 0,0 0 0,0-1 0,0 0 0,1-1 0,15 2 0,-21-4 19,-1 0 0,0 0 0,0 0 0,1-1 0,-1 0 0,0 0 0,0 0 0,0-1 0,0 0 0,0 0 0,-1 0 0,1-1 0,0 1 0,-1-1 0,0 0 0,1 0 0,5-7 0,-5 5-151,0-1 1,-1 1 0,0-1-1,0 0 1,0 0 0,-1 0 0,0-1-1,0 1 1,0-1 0,-1 0 0,0 0-1,1-10 1,0-7-6695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3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1009 0 24575,'0'47'0,"2"-1"0,12 73 0,31 87 0,22 136 0,34 527 0,-75-612 0,-20-208 0,-3 1 0,-3 86 0,-3-120 0,0 1 0,-1-1 0,0 1 0,-1-1 0,-1 0 0,-1-1 0,-12 22 0,-71 101 0,49-80 0,-95 125 0,60-82 0,-43 49 0,59-78 0,4 2 0,-48 83 0,89-129 0,-4 8 0,-2 0 0,-47 58 0,38-54 0,1 1 0,-24 46 0,27-43 0,-59 79 0,-5-26 0,84-90 0,1-1 0,1 1 0,-1 0 0,1 0 0,0 0 0,0 1 0,1-1 0,-5 17 0,1 4 0,-3 37 0,3-20 0,-9 50 0,5 0 0,4 1 0,4 0 0,4 0 0,23 153 0,-12-174 0,4 1 0,4-2 0,2-1 0,4 0 0,3-2 0,3-1 0,61 98 0,-86-157 0,-1 0 0,0 0 0,0 1 0,-1 0 0,-1 0 0,0 1 0,-1-1 0,0 1 0,0 0 0,-2 0 0,0 0 0,0 21 0,-2 48 0,-1 5 0,3-1 0,18 113 0,11-65 0,53 147 0,-69-237 0,1-1 0,2 0 0,2-1 0,2-1 0,2-1 0,50 68 0,-63-96 0,0-1 0,0 0 0,1 0 0,0-1 0,1 0 0,0-1 0,1 0 0,20 10 0,-13-10 0,0-1 0,0-1 0,0 0 0,1-2 0,33 5 0,121 7 0,312-8 0,-108-41-500,-1-28-446,-360 56 902,974-218-339,-983 220 363,187-60-327,-153 46 327,0-3 1,53-30-1,-87 44 93,0-1 0,0 0 1,0 0-1,-1-1 0,0 0 1,-1-1-1,0 0 0,0 0 0,0 0 1,-1-1-1,0 0 0,-1 0 1,0-1-1,0 1 0,-1-1 0,0 0 1,-1 0-1,0-1 0,-1 1 1,0-1-1,-1 1 0,0-1 0,0 0 1,-2-10-1,-17-189 394,7 144-467,5 33 0,-2-44 0,8-210 0,1 278 0,1-1 0,0 1 0,0 0 0,1-1 0,0 1 0,0 1 0,1-1 0,0 0 0,7-9 0,7-8 0,31-35 0,2-2 0,-40 47 0,-1 1 0,-1-2 0,0 1 0,12-34 0,-19 41 0,1 0 0,-1 0 0,0 0 0,-1 0 0,0 0 0,0 0 0,-1 0 0,-1 0 0,1 0 0,-1-1 0,-1 1 0,-2-9 0,-2 0 0,-20-82 0,26 99 0,-1 0 0,1 0 0,-1 1 0,1-1 0,0 0 0,-1 0 0,1 0 0,-1 0 0,0 1 0,1-1 0,-1 0 0,0 1 0,1-1 0,-1 0 0,0 1 0,0-1 0,0 1 0,1-1 0,-1 1 0,0-1 0,0 1 0,0 0 0,0 0 0,0-1 0,0 1 0,0 0 0,0 0 0,0 0 0,0 0 0,-1 0 0,-37 3 0,25-1 0,6-1 0,1 1 0,0-1 0,-1 2 0,1-1 0,1 1 0,-1 0 0,0 0 0,1 1 0,-1 0 0,1 0 0,0 1 0,0-1 0,1 1 0,-7 8 0,-6 7 0,0 1 0,-22 35 0,-45 87 0,17-29 0,-64 81 0,110-168 0,0 0 0,-2-2 0,0-1 0,-49 36 0,48-44 0,-34 17 0,38-22 0,0 0 0,-34 26 0,48-31 0,0 0 0,0 0 0,-1-1 0,1-1 0,-1 1 0,0-1 0,-1 0 0,1-1 0,-1 0 0,1 0 0,-1-1 0,-17 2 0,21-3 0,0-1 0,1 0 0,-1 0 0,1 1 0,-1 0 0,1 0 0,0 0 0,-1 0 0,1 1 0,0 0 0,-8 4 0,-1 0 0,14-13 0,18-19 0,89-83 0,-70 73 0,-1-2 0,57-76 0,-9-9 0,99-153 0,-166 242 0,-15 25 0,1 1 0,1 0 0,0-1 0,0 2 0,0-1 0,1 0 0,0 1 0,0 0 0,14-11 0,-18 17 0,-1 0 0,1 1 0,0-1 0,0 0 0,0 1 0,0-1 0,0 1 0,0 0 0,0-1 0,0 1 0,0 0 0,0 0 0,-1 0 0,1 1 0,0-1 0,0 0 0,0 1 0,0-1 0,0 1 0,0 0 0,2 1 0,5 3 0,0 0 0,-1 0 0,10 8 0,-1 0 0,46 28 0,-24-18 0,63 52 0,114 125 0,-176-158 0,-1 2 0,-2 2 0,32 53 0,-55-75 0,0 1 0,13 37 0,-22-51 0,-2 1 0,1 0 0,-1 0 0,-1 0 0,0 1 0,-1-1 0,-1 21 0,-4-10-1365,-4-11-5461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3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1723 170 24575,'-4'0'0,"0"-1"0,0 0 0,0 0 0,0 0 0,0-1 0,0 1 0,-6-4 0,-10-4 0,-7 1 0,-1 1 0,0 1 0,-1 1 0,-29 0 0,-120 2 0,125 4 0,17-1 0,1 1 0,-1 2 0,1 2 0,0 1 0,0 2 0,0 1 0,-40 17 0,-21 15 0,-454 199 0,513-224 0,27-12 0,0 0 0,-1 1 0,2 0 0,-1 1 0,0 0 0,1 0 0,-14 13 0,7 0 0,0 0 0,2 0 0,1 1 0,0 1 0,1 0 0,-13 36 0,13-25 0,1 0 0,2 1 0,1 0 0,-4 39 0,7 7 0,8 145 0,-3-214 0,1-1 0,1 0 0,0 1 0,0-1 0,0 0 0,1 0 0,1 0 0,0-1 0,0 1 0,0-1 0,1 0 0,0 0 0,9 10 0,-4-8 0,1 0 0,-1-1 0,1 0 0,1 0 0,0-2 0,0 1 0,0-1 0,26 9 0,25 6 0,0-2 0,1-4 0,71 10 0,206 8 0,-276-30 0,0-3 0,0-2 0,88-15 0,-129 12 0,-1 0 0,0-2 0,0-1 0,0-1 0,-1-1 0,0-1 0,0-1 0,-1-1 0,-1 0 0,0-2 0,-1 0 0,25-24 0,-10 0 0,-1-1 0,33-53 0,48-94 0,-66 105 0,-24 41 0,64-116 0,-76 131 0,-1 0 0,-2 0 0,-1-1 0,9-44 0,-8 17 0,-3-1 0,-1-98 0,-6 128 0,-1 0 0,-1 0 0,-2 1 0,0-1 0,-1 1 0,-1 0 0,-2 1 0,-18-38 0,23 55 0,1 0 0,0 0 0,-1 0 0,0 1 0,0 0 0,0-1 0,-1 1 0,1 1 0,-1-1 0,0 1 0,0 0 0,0 0 0,0 0 0,-1 0 0,1 1 0,-1 0 0,0 1 0,-11-3 0,0 2 0,0 0 0,0 2 0,0 0 0,0 1 0,-24 4 0,33-3 18,-1-1 1,1 2-1,0-1 0,0 1 0,1 0 0,-1 1 1,1-1-1,-1 2 0,1-1 0,0 1 0,1 0 1,-1 0-1,1 1 0,0 0 0,0 0 0,1 0 0,-5 9 1,-6 9-237,2 1 1,1 1 0,-16 44-1,12-30-605,-14 35-6003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3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1 24575,'-8'0'0,"0"0"0,-1 1 0,1-1 0,0 2 0,0-1 0,0 1 0,0 1 0,0-1 0,0 1 0,1 1 0,-1-1 0,1 1 0,0 1 0,0-1 0,1 1 0,-11 9 0,-8 10 0,2 0 0,0 1 0,-33 50 0,-43 95 0,51-74 0,4 1 0,-46 154 0,78-208 0,-12 82 0,-1 78 0,21-168 0,-1 0 0,-1 0 0,-21 62 0,28-97 4,-1 0 0,0 0-1,0 1 1,0-1 0,0 0 0,0 0-1,0 1 1,0-1 0,0 0-1,-1 0 1,1 0 0,0 1-1,0-1 1,0 0 0,0 0 0,0 0-1,0 1 1,0-1 0,0 0-1,0 0 1,-1 0 0,1 1 0,0-1-1,0 0 1,0 0 0,0 0-1,-1 0 1,1 1 0,0-1 0,0 0-1,0 0 1,-1 0 0,1 0-1,0 0 1,0 0 0,-1 0 0,1 0-1,0 0 1,0 0 0,0 0-1,-1 0 1,1 0 0,0 0 0,0 0-1,-1 0 1,-3-12 167,2-21-1878,2 5-5119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3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24575,'-10'129'0,"0"-34"0,4 352 0,7-331 0,-1-244-1365,0 94-5461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3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24575,'0'-3'0,"1"1"0,-1-1 0,1 1 0,0-1 0,0 1 0,0 0 0,1-1 0,-1 1 0,0 0 0,1 0 0,-1 0 0,1 0 0,0 0 0,0 0 0,0 1 0,0-1 0,3-1 0,-3 1 0,0 0 0,0 1 0,1-1 0,-1 1 0,1-1 0,-1 1 0,1 0 0,0 0 0,-1 0 0,1 0 0,0 1 0,0-1 0,0 1 0,5-1 0,-7 2 0,1-1 0,-1 0 0,1 1 0,-1-1 0,0 1 0,1 0 0,-1-1 0,0 1 0,1 0 0,-1 0 0,0-1 0,0 1 0,0 0 0,0 0 0,0 1 0,0-1 0,0 0 0,0 0 0,0 0 0,-1 1 0,1-1 0,0 0 0,-1 1 0,1-1 0,-1 0 0,1 1 0,-1-1 0,0 1 0,1 1 0,-1 5 0,0 0 0,0 0 0,0 0 0,-3 12 0,2-15 0,0 1 0,0 0 0,1-1 0,0 1 0,1 7 0,-1-12 0,0 0 0,1 0 0,-1 0 0,0 0 0,1-1 0,-1 1 0,1 0 0,0 0 0,-1 0 0,1-1 0,0 1 0,-1 0 0,1-1 0,0 1 0,0-1 0,-1 1 0,1-1 0,0 1 0,0-1 0,0 1 0,0-1 0,1 0 0,24 5 0,-9-2 0,-13-2 0,-1 1 0,1-1 0,-1 1 0,0 0 0,1 0 0,-1 0 0,0 0 0,-1 1 0,1-1 0,0 1 0,-1 0 0,1 0 0,-1 0 0,0 0 0,0 0 0,0 0 0,0 1 0,-1-1 0,1 0 0,-1 1 0,0 0 0,0-1 0,0 1 0,0 4 0,2 11 0,-1 1 0,-2-1 0,-1 30 0,0-23 0,-6 75 0,5-89 0,0-1 0,-1 0 0,0 0 0,-1 0 0,0 0 0,-10 18 0,13-27 0,0-1 0,1 1 0,-1 0 0,0-1 0,0 1 0,-1-1 0,1 1 0,0-1 0,0 1 0,-1-1 0,1 0 0,-1 0 0,1 0 0,-1 0 0,1 0 0,-1 0 0,0 0 0,1 0 0,-1-1 0,0 1 0,0 0 0,0-1 0,0 0 0,1 1 0,-1-1 0,0 0 0,0 0 0,0 0 0,0 0 0,0 0 0,0-1 0,1 1 0,-1-1 0,0 1 0,0-1 0,0 0 0,1 1 0,-1-1 0,0 0 0,1 0 0,-3-2 0,-1-1 0,-1-1 0,1 1 0,0-1 0,0-1 0,1 1 0,-1-1 0,1 0 0,1 0 0,-6-11 0,4 8 0,1-1 0,0 0 0,1 0 0,0-1 0,0 1 0,1-1 0,-1-15 0,3 23 0,0 0 0,0 0 0,1 0 0,-1 0 0,1 0 0,0 0 0,0 0 0,0 0 0,0 0 0,0 1 0,0-1 0,1 0 0,0 1 0,-1-1 0,1 1 0,0-1 0,0 1 0,0 0 0,1 0 0,-1 0 0,0 0 0,1 0 0,-1 0 0,1 1 0,0-1 0,0 1 0,-1 0 0,1 0 0,0 0 0,4-1 0,9-2 0,0 1 0,1 0 0,0 1 0,28 0 0,72 9 0,-63-3 0,31 2 0,-3 0 0,101-4 0,-181-2 0,1-1 0,-1 1 0,1 0 0,-1-1 0,0 1 0,1-1 0,-1 0 0,0 0 0,0 0 0,1 0 0,-1 0 0,0 0 0,0-1 0,0 1 0,0-1 0,0 1 0,-1-1 0,1 0 0,0 1 0,-1-1 0,1 0 0,-1 0 0,0 0 0,0 0 0,0-1 0,0 1 0,0 0 0,0 0 0,0-1 0,0-3 0,1-7 0,-1 1 0,-1 0 0,0-1 0,-3-23 0,1 9 0,1 5 0,1 8 0,-1 1 0,0-1 0,-6-24 0,6 35 0,0 0 0,0-1 0,0 1 0,0 0 0,-1 0 0,0 0 0,1 0 0,-1 1 0,0-1 0,0 0 0,-1 1 0,1-1 0,0 1 0,-1 0 0,0 0 0,1 0 0,-1 0 0,0 0 0,0 1 0,-5-3 0,-18-4-682,-35-7-1,42 11-6143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4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24575,'0'25'0,"-1"-8"0,1-1 0,1 1 0,0-1 0,6 25 0,-6-36 0,0-1 0,1 0 0,-1 0 0,1 0 0,0 0 0,1 0 0,-1 0 0,0 0 0,1-1 0,0 1 0,0-1 0,0 0 0,0 0 0,1 0 0,-1 0 0,1-1 0,0 1 0,-1-1 0,1 0 0,0 0 0,7 2 0,4 1 0,-10-4 0,0 1 0,0 0 0,1 0 0,-1 0 0,0 1 0,5 3 0,-8-4 0,-1-1 0,1 1 0,-1-1 0,1 1 0,-1 0 0,0-1 0,0 1 0,0 0 0,0 0 0,0 0 0,0 0 0,-1 0 0,1 0 0,-1 0 0,1 0 0,-1 0 0,0 0 0,0 0 0,1 0 0,-2 0 0,1 2 0,-1 2-45,1 0-1,-2 0 1,1 0-1,-1 0 1,0-1-1,0 1 1,0-1-1,-1 1 1,0-1-1,0 0 1,0 0-1,-1 0 1,0 0-1,1-1 1,-2 0-1,1 1 1,0-1-1,-1-1 1,0 1-1,0-1 1,0 0-1,0 0 1,-1 0-1,1-1 0,-1 0 1,1 0-1,-1 0 1,0-1-1,-6 1 1,-11 2-6781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4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24575,'9'0'0,"30"-4"0,17-7 0,18-14 0,9-7 0,-1-8 0,-9-1 0,-3-3 0,-10 6 0,-11 9 0,-8 6 0,-12 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1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24575,'-2'0'0,"0"0"0,0 0 0,0 0 0,0 1 0,1-1 0,-1 1 0,0 0 0,0-1 0,0 1 0,0 0 0,1 0 0,-1 0 0,0 0 0,1 1 0,-1-1 0,1 0 0,0 1 0,-1-1 0,1 1 0,0-1 0,0 1 0,0 0 0,0-1 0,0 1 0,0 0 0,0 0 0,0 0 0,1-1 0,-1 4 0,-2 7 0,1 0 0,0-1 0,0 23 0,2-21 0,-3 69 0,3 1 0,18 127 0,-13-179-1365,-2-4-5461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4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23 24575,'-3'-2'0,"1"-1"0,-1 1 0,0 0 0,1 0 0,-1 1 0,0-1 0,0 0 0,0 1 0,0 0 0,-1 0 0,1 0 0,0 0 0,0 0 0,-1 1 0,1-1 0,0 1 0,-1 0 0,1 0 0,0 0 0,-1 1 0,1-1 0,0 1 0,-1 0 0,1 0 0,0 0 0,0 0 0,-6 3 0,1 0 0,1 0 0,0 1 0,0 0 0,0 0 0,1 0 0,0 1 0,0 0 0,0 0 0,-9 14 0,5-3 0,0 0 0,2 1 0,0 0 0,1 0 0,1 1 0,0 0 0,2 0 0,-4 30 0,3 11 0,5 88 0,0-141 0,1 0 0,-1-1 0,2 1 0,-1-1 0,1 1 0,0-1 0,0 1 0,1-1 0,-1 0 0,2 0 0,-1 0 0,0-1 0,1 1 0,0-1 0,1 0 0,-1 0 0,1 0 0,0-1 0,0 1 0,0-1 0,1-1 0,-1 1 0,1-1 0,0 0 0,0 0 0,7 2 0,-3-1 0,0-1 0,1 0 0,0 0 0,-1-1 0,1-1 0,0 0 0,0 0 0,0-1 0,0-1 0,0 1 0,0-2 0,18-4 0,-26 5 0,0-1 0,0 1 0,-1-1 0,1 0 0,0 0 0,-1 0 0,0 0 0,1-1 0,-1 1 0,0 0 0,0-1 0,-1 0 0,1 1 0,0-1 0,1-3 0,2-6 0,-1 0 0,5-17 0,-6 19 0,6-24 0,-2-1 0,-2 1 0,0-1 0,-3 0 0,0-1 0,-6-52 0,3 84 0,1 1 0,0-1 0,-1 1 0,0-1 0,0 1 0,0 0 0,0-1 0,-1 1 0,1 0 0,-1 0 0,0 0 0,0 0 0,0 0 0,0 0 0,-1 0 0,1 1 0,-1-1 0,-4-3 0,2 3 0,0 1 0,0-1 0,0 1 0,0 0 0,-1 1 0,1-1 0,-1 1 0,1 0 0,-1 0 0,1 1 0,-7-1 0,-5 1 0,2-1 0,1 0 0,-21 3 0,32-1 0,0-1 0,0 0 0,0 1 0,0 0 0,1 0 0,-1-1 0,0 2 0,0-1 0,1 0 0,-1 1 0,1-1 0,-1 1 0,1-1 0,0 1 0,0 0 0,-1 0 0,-2 5 0,0 1 0,2-1 0,-1 1 0,1 0 0,0 1 0,0-1 0,1 1 0,-1 11 0,-3 65 0,5-59 0,-2 59-1365,2-9-5461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0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2542 557 24575,'0'-6'0,"-1"1"0,-1-1 0,1 1 0,-1-1 0,0 1 0,0 0 0,0 0 0,-6-9 0,2 2 0,-16-31 0,-2 1 0,-36-48 0,40 65 0,0 1 0,-1 1 0,-1 1 0,-41-31 0,23 24 0,-46-26 0,69 46 0,0 1 0,0 1 0,-1 0 0,0 1 0,-36-7 0,-38-1 0,-121-3 0,162 17 0,0 2 0,0 2 0,0 2 0,-51 14 0,-3 6 0,-291 76 0,92-41 0,43-11 0,228-42 0,24-7 0,0 0 0,0 1 0,0 1 0,0 0 0,0 0 0,1 0 0,-1 1 0,1 1 0,0-1 0,-10 9 0,-4 6 0,-38 43 0,52-51 0,0-1 0,1 1 0,0 0 0,1 0 0,0 1 0,-7 22 0,1 9 0,2-1 0,2 2 0,1-1 0,3 1 0,1 0 0,2 0 0,3 0 0,1 0 0,15 73 0,-6-65 0,2-2 0,3 0 0,1-1 0,3-1 0,2 0 0,2-2 0,54 76 0,-32-59 0,2-3 0,3-2 0,3-3 0,117 93 0,-106-102 0,2-4 0,121 56 0,-126-68 0,176 71 0,-218-95 0,1-1 0,0 0 0,0-2 0,30 2 0,92-6 0,-65-2 0,-60 4 0,0-2 0,-1 0 0,1-1 0,-1-1 0,1-1 0,21-7 0,-1-5 0,0-2 0,-1-1 0,-2-2 0,0-1 0,-1-2 0,-1-1 0,-1-2 0,-2-1 0,-1-2 0,-1-1 0,35-48 0,-9 2 0,-2-2 0,-5-2 0,50-112 0,-78 146 0,-3-2 0,-1 0 0,-2 0 0,-3-1 0,-2-1 0,-2 0 0,1-87 0,-8 130 0,0-1 0,0 0 0,-1 1 0,0-1 0,0 0 0,-1 1 0,0 0 0,0-1 0,-1 1 0,-1 0 0,1 0 0,-1 0 0,0 1 0,-1 0 0,-8-12 0,-22-21 0,12 14 0,2-1 0,-26-40 0,-1-25 0,26 49 0,-38-57 0,34 57 0,24 37 0,-2-1 0,1 1 0,-1 0 0,0 0 0,0 0 0,-1 0 0,1 1 0,-1 0 0,-1 0 0,1 0 0,-1 0 0,1 1 0,-1 0 0,-8-4 0,-12-2 0,-1 1 0,-47-10 0,40 12 0,-41-16 0,-40-24 278,-89-30-1921,182 71-5183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3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24575,'2'-1'0,"0"1"0,0 0 0,0 0 0,1-1 0,-1 1 0,0-1 0,0 0 0,0 1 0,0-1 0,4-2 0,7-4 0,4 0 0,1 0 0,1 2 0,35-7 0,62-2 0,-86 12 0,384-18 0,4 20 0,24 0 0,-328-4 0,-2-6 0,214-46 0,-227 38 0,154-8 0,-154 19 0,467-4 0,-359 13 0,50-15 0,2-1 0,-41 15 0,-217-1 0,1 0 0,0 0 0,0 0 0,0 0 0,0 0 0,0 1 0,0-1 0,-1 0 0,1 1 0,0 0 0,0-1 0,0 1 0,2 1 0,-3 0 0,0-1 0,-1 0 0,1 0 0,0 1 0,-1-1 0,1 0 0,-1 1 0,0-1 0,0 0 0,1 1 0,-1-1 0,0 1 0,0-1 0,0 1 0,0-1 0,0 0 0,-1 1 0,1-1 0,0 1 0,-1-1 0,0 2 0,-17 77 0,-18 89 0,3 193 0,31 5 0,3-214 0,-1-147 0,1 2 0,-1 1 0,-1-1 0,0 0 0,-3 14 0,4-19 0,-1-1 0,0 0 0,0 0 0,0 0 0,0 0 0,0 0 0,0 0 0,-1 0 0,1 0 0,-1-1 0,1 1 0,-1 0 0,0-1 0,1 0 0,-1 1 0,0-1 0,0 0 0,0 0 0,0 0 0,0 0 0,0 0 0,-3 1 0,-9 1 0,-1 0 0,0-1 0,0 0 0,0-1 0,-21-1 0,-80-12 0,82 8 0,-197-22 0,-385 6 0,539 26 0,-116 23 0,-72 32 0,152-33 0,-508 94 0,431-98 0,-253 0 0,28-11 0,38-2 0,332-11 0,39 0 0,0 0 0,1 0 0,-1-1 0,0 1 0,1-2 0,-9-1 0,12 2 0,0 0 0,0 0 0,0 0 0,0 0 0,1-1 0,-1 1 0,0 0 0,1-1 0,-1 1 0,1-1 0,0 0 0,-1 1 0,1-1 0,0 0 0,0 0 0,0 0 0,0 0 0,0 0 0,1 0 0,-1 0 0,0-2 0,-3-18 0,0 1 0,2-2 0,0 1 0,3-39 0,15-91 0,-15 146 0,34-277 0,-22 127 0,-6 40 0,9-300-1365,-16 388-5461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41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132 179 24575,'0'-8'0,"1"1"0,0 0 0,1 0 0,0 0 0,0 0 0,0 0 0,1 0 0,0 1 0,0-1 0,1 1 0,0 0 0,0 0 0,0 0 0,1 1 0,5-7 0,-2 5 0,-1 0 0,1 0 0,0 1 0,1-1 0,0 2 0,-1-1 0,2 1 0,-1 1 0,20-7 0,-27 10 0,0 1 0,-1-1 0,1 1 0,0 0 0,0-1 0,-1 1 0,1 0 0,0 0 0,0 0 0,0 0 0,-1 1 0,1-1 0,0 0 0,0 1 0,-1-1 0,1 1 0,0-1 0,0 1 0,-1 0 0,1 0 0,-1 0 0,1 0 0,-1 0 0,1 0 0,-1 0 0,0 1 0,0-1 0,1 0 0,-1 1 0,0-1 0,0 1 0,0-1 0,-1 1 0,1 0 0,0-1 0,0 1 0,-1 0 0,1-1 0,-1 5 0,3 6 0,-1 1 0,-1 0 0,0 0 0,-2 21 0,1-17 0,-1 32 0,-2 0 0,-1 0 0,-3 0 0,-14 50 0,13-72 0,-1 0 0,0-2 0,-2 1 0,-1-1 0,-2-1 0,0 0 0,-1-1 0,-31 37 0,20-31 0,14-14 0,-2 0 0,0 0 0,0-1 0,-26 18 0,38-31 0,0 0 0,0 0 0,0 0 0,0 0 0,0 0 0,0 0 0,0 0 0,0-1 0,0 1 0,0-1 0,0 0 0,0 1 0,0-1 0,0 0 0,0 0 0,-4-1 0,5 1 0,0-1 0,0 1 0,0-1 0,0 1 0,0-1 0,0 0 0,1 1 0,-1-1 0,0 0 0,0 0 0,0 0 0,1 0 0,-1 0 0,0 1 0,1-1 0,-1 0 0,1 0 0,-1-1 0,1 1 0,0 0 0,-1 0 0,1 0 0,0 0 0,0 0 0,0 0 0,0 0 0,0-1 0,0 1 0,0 0 0,0-2 0,1-6 0,0 1 0,0-1 0,0 1 0,1 0 0,0-1 0,1 1 0,0 0 0,0 0 0,1 1 0,0-1 0,0 1 0,1-1 0,6-7 0,-7 11 0,0-1 0,1 1 0,0 0 0,0 0 0,0 0 0,0 1 0,1 0 0,-1 0 0,1 0 0,0 0 0,0 1 0,0 0 0,0 1 0,0-1 0,0 1 0,0 0 0,1 1 0,10-1 0,6 3 0,1 2 0,-1 0 0,0 1 0,24 8 0,-19-4 0,58 9 0,-53-15 0,1-1 0,67-5 0,-98 3 22,0-1-1,1 1 0,-1-1 1,0 0-1,0 0 0,1 0 1,-1-1-1,0 1 0,0-1 1,-1 0-1,1 0 0,0 0 1,0 0-1,-1 0 0,4-4 1,-1 0-364,0-1 1,-1 0 0,1 0-1,5-15 1,0 0-6485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4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24575,'0'20'0,"-1"-12"0,1 1 0,0 0 0,1 0 0,0-1 0,0 1 0,3 11 0,-3-18 0,0 1 0,1-1 0,-1 0 0,0 1 0,1-1 0,-1 0 0,1 0 0,0 0 0,0 0 0,0-1 0,0 1 0,0 0 0,0-1 0,0 1 0,0-1 0,1 0 0,-1 0 0,0 0 0,1 0 0,-1 0 0,1 0 0,-1-1 0,1 1 0,-1-1 0,1 0 0,2 1 0,2-1 0,-1 0 0,1-1 0,-1 1 0,0-1 0,1 0 0,-1 0 0,0-1 0,0 0 0,9-4 0,5-4 0,26-16 0,-33 18 0,-7 4 0,0-1 0,1 0 0,-1 0 0,-1-1 0,1 1 0,-1-1 0,7-11 0,27-49 0,-9 12 0,-24 44 0,-1 0 0,0-1 0,-1 0 0,0 1 0,0-1 0,-1-1 0,-1 1 0,0 0 0,0-1 0,-1 1 0,-1-1 0,-1-19 0,1 27 0,-1 1 0,0-1 0,1 0 0,-1 1 0,0-1 0,-1 1 0,1-1 0,-1 1 0,1 0 0,-1 0 0,0 0 0,0 0 0,-1 0 0,1 0 0,-1 0 0,1 0 0,-1 1 0,0 0 0,0-1 0,0 1 0,0 0 0,0 0 0,0 1 0,-1-1 0,1 1 0,-1 0 0,1 0 0,-1 0 0,-3-1 0,-11-1 0,-1 1 0,1 0 0,0 2 0,-29 1 0,26 0 0,9 0 0,21-1 0,28 1 0,-36-1 0,331-11 0,-275 5 0,1-3 0,-1-2 0,95-31 0,-126 31 0,0-1 0,-1-1 0,36-26 0,-4 3 0,-29 22 0,0 1 0,1 1 0,0 2 0,39-8 0,-10 8 0,-66 10 0,0 0 0,0 1 0,0 0 0,0 0 0,0 1 0,0 0 0,0 0 0,0 1 0,1 0 0,-1 0 0,1 1 0,0 0 0,0 1 0,1-1 0,-1 1 0,1 0 0,0 1 0,0-1 0,-5 8 0,-4 5 0,1 1 0,1 0 0,1 0 0,1 1 0,0 1 0,2 0 0,-11 35 0,12-26 0,1 0 0,2 0 0,1 0 0,1 0 0,1 39 0,2-26 0,-1-26 0,1-1 0,0 0 0,2 0 0,-1 0 0,6 17 0,-7-30 0,2 0 0,-1-1 0,0 1 0,0-1 0,1 1 0,-1-1 0,1 0 0,0 0 0,0 1 0,0-1 0,0 0 0,0 0 0,0-1 0,4 4 0,-1-3 0,1 1 0,-1-1 0,0 1 0,1-1 0,0-1 0,9 3 0,6-2 0,0-1 0,0 0 0,21-3 0,-38 2 0,21-2 0,-1-2 0,-1-1 0,1-1 0,-1-1 0,0-1 0,0-1 0,-1-1 0,0-1 0,-1 0 0,0-2 0,-1-1 0,27-23 0,-38 29 0,0-1 0,0-1 0,-1 1 0,-1-2 0,1 1 0,-1-1 0,-1 0 0,0 0 0,-1-1 0,0 1 0,5-23 0,-5 15 0,-1 0 0,-1-1 0,-1 0 0,-1 1 0,0-1 0,-4-35 0,2 52 0,1 0 0,-1 1 0,0-1 0,0 0 0,0 0 0,0 1 0,0-1 0,-1 0 0,1 1 0,-1 0 0,1-1 0,-1 1 0,0 0 0,0-1 0,0 1 0,0 1 0,-5-5 0,-2 1 0,-1-1 0,1 2 0,-17-7 0,-15-7 0,37 15 0,-74-40 0,67 39 0,1 0 0,-1 1 0,0 0 0,0 0 0,-22-1 0,7 3-1365,2 0-5461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4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24575,'238'20'0,"-121"-6"0,615 48-500,143-24-865,-840-38-4961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4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24575,'0'-1'0,"0"0"0,1 0 0,-1 0 0,0 0 0,1 0 0,-1 1 0,1-1 0,-1 0 0,1 0 0,-1 0 0,1 1 0,0-1 0,-1 0 0,1 0 0,0 1 0,-1-1 0,1 1 0,0-1 0,0 1 0,0-1 0,0 1 0,-1-1 0,1 1 0,0 0 0,0-1 0,2 1 0,28-6 0,-29 6 0,5-1 0,-1 0 0,0 1 0,1 0 0,-1 0 0,0 0 0,0 1 0,1 0 0,-1 0 0,6 3 0,-8-3 0,-1 1 0,0-1 0,0 1 0,0 0 0,0 0 0,-1 0 0,1 0 0,0 1 0,-1-1 0,0 1 0,1 0 0,-1-1 0,0 1 0,0 0 0,-1 0 0,1 0 0,-1 0 0,2 4 0,2 9 0,0 1 0,-1-1 0,-1 1 0,2 32 0,-5 73 0,-1-77 0,1-17 0,-1 1 0,-2 0 0,0-1 0,-2 0 0,-2 0 0,0 0 0,-20 48 0,14-58 0,13-18 0,-1 0 0,1 0 0,0 1 0,-1-1 0,1 0 0,0 0 0,0 0 0,-1 0 0,1 1 0,0-1 0,-1 0 0,1 0 0,0 0 0,-1 0 0,1 0 0,0 0 0,-1 0 0,1 0 0,0 0 0,-1 0 0,1 0 0,0 0 0,-1 0 0,1 0 0,0-1 0,-1 1 0,1 0 0,0 0 0,-1 0 0,1-1 0,-1 0 0,0-1 0,0 1 0,0-1 0,1 1 0,-1-1 0,1 1 0,-1-1 0,1 0 0,-1 1 0,1-1 0,0 0 0,0 1 0,0-1 0,0 0 0,0 1 0,0-1 0,1 0 0,-1 1 0,1-3 0,4-14 0,1 1 0,1 0 0,0 0 0,11-16 0,4-11 0,-20 40 0,0 0 0,1 0 0,-1 0 0,1 0 0,0 0 0,0 1 0,0 0 0,1-1 0,-1 1 0,1 0 0,0 1 0,0-1 0,0 1 0,0-1 0,0 1 0,0 1 0,1-1 0,-1 0 0,1 1 0,-1 0 0,1 0 0,-1 0 0,1 1 0,0 0 0,-1 0 0,9 1 0,-1-1 0,0 2 0,-1 0 0,1 0 0,0 2 0,-1-1 0,0 1 0,0 1 0,0-1 0,16 11 0,93 77 0,-17-13 0,-95-74 0,0 0 0,1 0 0,0-1 0,0 0 0,0-1 0,0 0 0,1 0 0,16 2 0,-23-4 0,0-1 0,0 0 0,0 1 0,1-1 0,-1 0 0,0-1 0,0 1 0,0-1 0,0 1 0,0-1 0,0 0 0,0 0 0,0 0 0,0 0 0,-1-1 0,1 1 0,0-1 0,-1 1 0,1-1 0,-1 0 0,0 0 0,1 0 0,-1-1 0,0 1 0,0 0 0,-1-1 0,1 0 0,0 1 0,-1-1 0,3-4 0,-1-6-227,0 0-1,-1 0 1,0 0-1,-1-1 1,0-21-1,-2 4-6598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5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83 165 24575,'0'0'0,"0"-1"0,0 1 0,0 0 0,0-1 0,0 1 0,0 0 0,0-1 0,0 1 0,0 0 0,0-1 0,0 1 0,0 0 0,0-1 0,0 1 0,0 0 0,0-1 0,0 1 0,-1 0 0,1-1 0,0 1 0,0 0 0,0 0 0,-1-1 0,1 1 0,0 0 0,0 0 0,0-1 0,-1 1 0,1 0 0,0 0 0,0 0 0,-1-1 0,1 1 0,0 0 0,-1 0 0,1 0 0,0 0 0,-1 0 0,1 0 0,0-1 0,-1 1 0,1 0 0,0 0 0,-1 0 0,1 0 0,0 0 0,-1 0 0,1 0 0,0 1 0,-1-1 0,1 0 0,0 0 0,-1 0 0,1 0 0,0 0 0,-1 0 0,1 1 0,0-1 0,0 0 0,-1 0 0,1 0 0,0 1 0,0-1 0,-1 0 0,1 1 0,-17 16 0,9-3 0,1-1 0,1 1 0,0 1 0,1-1 0,0 1 0,2 0 0,0 0 0,-3 25 0,3 129 0,4-141 0,-1-20 0,0-1 0,1 1 0,0-1 0,0 0 0,0 0 0,1 1 0,0-1 0,1 0 0,0-1 0,0 1 0,4 7 0,-4-10 0,1 0 0,-1 0 0,0-1 0,1 1 0,0-1 0,0 0 0,0 0 0,0 0 0,1 0 0,-1-1 0,0 0 0,1 0 0,0 0 0,0 0 0,-1-1 0,1 0 0,6 1 0,-7-2 0,0 1 0,0-1 0,0 0 0,0 0 0,-1 0 0,1-1 0,0 1 0,0-1 0,0 0 0,-1 0 0,1 0 0,0-1 0,-1 1 0,1-1 0,-1 0 0,1 0 0,-1 0 0,0 0 0,0-1 0,0 1 0,0-1 0,-1 0 0,1 0 0,-1 0 0,1 0 0,2-5 0,4-8 0,-1 0 0,0-1 0,-1 0 0,6-24 0,-11 34 0,13-44 0,12-70 0,-23 91 0,-1 0 0,-1 0 0,-4-57 0,2 85 0,0 0 0,-1 0 0,1-1 0,0 1 0,-1 0 0,0-1 0,0 1 0,1 0 0,-1 0 0,0 0 0,-1 0 0,1 0 0,0 0 0,-1 0 0,1 0 0,-1 1 0,1-1 0,-1 1 0,0-1 0,1 1 0,-1-1 0,0 1 0,0 0 0,0 0 0,0 0 0,-1 0 0,1 0 0,0 0 0,-3 0 0,-5 0 0,-1-1 0,1 2 0,-1 0 0,1 0 0,-15 2 0,16 0 0,0-2 0,0 1 0,-17-2 0,59-8 0,60-8 0,0 5 0,1 3 0,115 5 0,-13 5 0,-206 0 0,-1 0 0,0 1 0,1 0 0,0 1 0,-11 4 0,-64 26 0,40-15 0,35-13 0,0 0 0,1 0 0,-1 1 0,1 0 0,0 1 0,-8 7 0,-46 51 0,44-45 0,13-12 0,-1 0 0,1 1 0,0 0 0,1 0 0,0 0 0,0 1 0,1 0 0,1 0 0,-1 0 0,2 0 0,-1 1 0,1-1 0,0 17 0,1-19 0,1 0 0,0 0 0,0-1 0,1 1 0,0 0 0,1-1 0,0 1 0,0-1 0,0 1 0,1-1 0,0 0 0,1 0 0,-1 0 0,1 0 0,1-1 0,-1 1 0,1-1 0,0-1 0,7 8 0,-4-8 0,0 0 0,0 0 0,0 0 0,0-1 0,1-1 0,0 1 0,0-1 0,13 2 0,10 1 0,34 3 0,-33-6 0,1-1 0,-1-1 0,1-2 0,44-6 0,-68 4 0,-1 1 0,0-1 0,0-1 0,0 0 0,0 0 0,0-1 0,-1 0 0,0 0 0,0-1 0,0 0 0,-1 0 0,0-1 0,0 0 0,8-12 0,-8 10 0,0-1 0,-1 1 0,-1-1 0,0-1 0,0 1 0,-1-1 0,0 0 0,-1 0 0,0 0 0,-1 0 0,0 0 0,0-14 0,-2 0 0,-1-1 0,-1 1 0,-1-1 0,-11-40 0,8 48 0,1 0 0,-2 0 0,-1 0 0,0 1 0,-1 0 0,-21-29 0,26 42-80,0-1 0,0 1-1,0-1 1,-1 1 0,0 1-1,0-1 1,0 1 0,0 0-1,0 0 1,-1 0 0,0 1 0,1 0-1,-1 0 1,0 0 0,0 1-1,-7-2 1,-10 1-6746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5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24575,'-5'41'0,"0"-13"0,-9 141 0,2-6 0,2-68 0,-27 222 0,-23-1 0,46-253 288,-12 42-1941,14-71-5173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59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1 350 24575,'0'459'0,"0"-1026"0,-1 561 0,1 0 0,1 0 0,-1 0 0,1 1 0,0-1 0,2-6 0,-2 11 0,-1-1 0,1 1 0,0-1 0,-1 1 0,1 0 0,0 0 0,0-1 0,0 1 0,0 0 0,0 0 0,0 0 0,1 0 0,-1 0 0,0 0 0,0 1 0,1-1 0,-1 0 0,1 1 0,-1-1 0,0 0 0,1 1 0,-1 0 0,1-1 0,-1 1 0,1 0 0,-1 0 0,1 0 0,2 0 0,6 1 0,0 0 0,-1 1 0,1 0 0,0 0 0,-1 1 0,0 0 0,1 1 0,-1 0 0,-1 1 0,1 0 0,-1 0 0,1 0 0,7 9 0,15 12 0,51 59 0,-52-53 0,39 40 0,92 76 0,-160-148 0,-1 1 0,1-1 0,-1 1 0,1-1 0,-1 0 0,0 1 0,1-1 0,0 1 0,-1-1 0,1 0 0,-1 1 0,1-1 0,-1 0 0,1 0 0,0 1 0,-1-1 0,1 0 0,-1 0 0,1 0 0,0 0 0,-1 0 0,1 0 0,0 0 0,-1 0 0,1 0 0,0 0 0,-1 0 0,1 0 0,-1-1 0,1 1 0,0 0 0,-1 0 0,1-1 0,-1 1 0,1 0 0,-1-1 0,1 1 0,-1 0 0,1-1 0,-1 1 0,1-1 0,-1 1 0,1-1 0,-1 1 0,0-1 0,1 1 0,-1-1 0,0 0 0,1 0 0,0-4 0,1 1 0,-1-1 0,0 0 0,0 0 0,0-5 0,0-262 0,-4 160 0,2-28-1365,0 111-5461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17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35 142 24575,'1'85'0,"14"108"0,-9-139 0,7 35 0,-10-78 0,0 0 0,0 0 0,2 0 0,-1 0 0,12 18 0,-11-20 0,1-1 0,0 1 0,0-1 0,1-1 0,0 1 0,0-1 0,1 0 0,12 8 0,-19-15 0,-1 0 0,0 0 0,0 1 0,0-1 0,0 0 0,1 0 0,-1 0 0,0 0 0,0 0 0,0 0 0,0 0 0,1 0 0,-1 1 0,0-1 0,0 0 0,0 0 0,1 0 0,-1 0 0,0 0 0,0 0 0,0 0 0,1 0 0,-1 0 0,0 0 0,0 0 0,0-1 0,1 1 0,-1 0 0,0 0 0,0 0 0,0 0 0,1 0 0,-1 0 0,0 0 0,0 0 0,0-1 0,0 1 0,0 0 0,1 0 0,-1 0 0,0 0 0,0 0 0,0-1 0,-1-11 0,-11-19 0,10 28 0,-43-90 0,22 49 0,1-2 0,-21-68 0,33 79 0,2-1 0,2 0 0,0 0 0,3 0 0,1 0 0,2-1 0,4-38 0,-3 73 0,-1-1 0,1 0 0,0 1 0,0-1 0,0 1 0,0-1 0,0 1 0,1 0 0,-1-1 0,1 1 0,-1 0 0,1 0 0,0 0 0,0 0 0,0 0 0,0 1 0,0-1 0,1 0 0,-1 1 0,0 0 0,1 0 0,-1-1 0,1 1 0,-1 1 0,1-1 0,-1 0 0,1 1 0,0-1 0,5 1 0,7-2 0,1 2 0,0 0 0,30 5 0,-39-4 0,23 4 0,0 1 0,-1 2 0,40 17 0,-65-24 0,0 1 0,-1 0 0,1 0 0,-1 1 0,0-1 0,0 1 0,0-1 0,0 1 0,0 0 0,0 0 0,-1 0 0,1 1 0,-1-1 0,0 1 0,0-1 0,0 1 0,-1 0 0,1-1 0,-1 1 0,0 0 0,0 0 0,1 5 0,0 10 0,0 0 0,-1 0 0,-3 30 0,1-24 0,-2 59 0,2 150 0,1-227 49,1 0 0,0 0 0,0 0-1,1-1 1,-1 1 0,5 9 0,-5-13-156,1 0 0,-1-1 1,1 1-1,0 0 0,0-1 1,0 1-1,0-1 0,0 0 1,0 1-1,1-1 0,-1 0 1,1-1-1,-1 1 0,1 0 1,5 2-1,12 2-6719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3:0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91 24575,'1663'0'0,"-1636"2"0,0 1 0,32 6 0,-29-3 0,45 2 0,46-8 0,-373-1 0,-106 2 0,166 16 0,113-9 0,-92 18 0,104-15 0,-130 8 0,-889-21 0,1732 2 0,-628-2 0,-14-2 0,-6 3 0,1 0 0,0 0 0,0 0 0,-1 0 0,1 0 0,-1 0 0,1 1 0,-1-1 0,1 1 0,-1-1 0,1 1 0,-1-1 0,0 1 0,-2 0 0,-146-26 0,-159-35 0,272 50 0,22 6 0,0 1 0,-1 0 0,-17-1 0,-13 1 0,-85-10 0,105 10 0,17 3 0,16 2 0,67 9 0,86 1 0,80-10 0,-146-2 0,1719 1 0,-1894 1 0,-96-3 0,24-20 0,63 7 0,60 9 0,-41-3 0,61 9-341,1-1 0,0 0-1,-10-3 1,2-2-6485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4:1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214 24575,'-17'-1'0,"0"-1"0,-23-5 0,-2 0 0,-18-3 0,-79-24 0,43 9 0,47 16 0,-78-5 0,75 10 0,-64-13 0,110 16 0,-288-53 0,-163 26 0,364 27 0,-76 4 0,161-3 0,-1 1 0,1 1 0,0-1 0,0 1 0,0 1 0,-13 5 0,17-6 0,1 0 0,-1 0 0,1 0 0,0 0 0,0 0 0,0 1 0,1 0 0,-1 0 0,0-1 0,1 1 0,0 1 0,0-1 0,0 0 0,0 1 0,0-1 0,-2 6 0,-1 10 0,1 0 0,1 0 0,0 0 0,1 0 0,1 1 0,1-1 0,1 0 0,1 0 0,0 1 0,7 23 0,4 6 0,1-1 0,38 81 0,-31-88 0,51 73 0,-59-96 0,12 15 0,2-1 0,1-2 0,63 52 0,-25-34 0,-42-32 0,23 20 0,28 38 0,-46-44 0,51 41 0,-65-61 0,0-1 0,33 14 0,10 6 0,-46-22 0,1 0 0,0-2 0,0 1 0,1-2 0,0 0 0,0 0 0,0-1 0,19 1 0,13-1 0,59-5 0,-25-1 0,796 3 0,-821-3 0,-1-2 0,0-3 0,72-20 0,-1 1 0,-119 26 0,22-4 0,0-1 0,0-1 0,-1-1 0,29-13 0,-50 18 0,1 0 0,-1 0 0,0-1 0,0 0 0,0 0 0,-1 0 0,0-1 0,0 0 0,0 0 0,0 0 0,-1-1 0,1 0 0,-1 0 0,-1 0 0,1 0 0,-1 0 0,0-1 0,-1 1 0,0-1 0,0 0 0,2-13 0,-1-11 0,-2-1 0,-1 0 0,-7-52 0,5 73 0,0 0 0,-1 1 0,-1-1 0,1 0 0,-2 1 0,-7-14 0,-4-3 0,-19-25 0,23 39 0,1 0 0,-1 1 0,-1 0 0,0 1 0,-23-15 0,3 2 0,21 13 0,0 0 0,1-1 0,-12-14 0,12 12 0,-1 1 0,-17-16 0,-12-6 0,27 21 0,-1 1 0,0 1 0,-1 0 0,0 1 0,-1 1 0,0 0 0,-20-7 0,15 9 0,-4-2 0,0 1 0,-1 2 0,0 0 0,-32-3 0,32 7 0,1-1 0,0-2 0,0-1 0,0-1 0,-27-12 0,-61-20 0,58 22 0,-60-28 0,72 30 284,37 14-468,-1 0 1,1 0 0,0-1 0,0 0 0,0 0 0,0-1-1,1 0 1,-9-7 0,3-1-6643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4:2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1064 235 24575,'-12'0'0,"-35"0"0,-81-9 0,35-12 0,-161-58 0,-19-6 0,140 49 0,129 35 0,0 0 0,1 0 0,-1 0 0,1 1 0,-1-1 0,0 1 0,1 0 0,-1 1 0,0-1 0,1 0 0,-1 1 0,1 0 0,-1 0 0,1 0 0,-1 0 0,1 1 0,-1-1 0,1 1 0,0 0 0,0 0 0,0 0 0,0 0 0,0 0 0,1 1 0,-5 4 0,3-2 0,0 1 0,1 1 0,0-1 0,0 0 0,0 1 0,0-1 0,1 1 0,0 0 0,1 0 0,0 0 0,0 0 0,0 9 0,2 187 0,2-74 0,-3-117 0,-1 13 0,1-1 0,1 1 0,2-1 0,0 0 0,12 41 0,53 114 0,-63-164 0,0-1 0,-1 1 0,3 30 0,-5-29 0,1 1 0,1-1 0,6 18 0,-4-19 0,1-1 0,0 0 0,1 0 0,1-1 0,0 0 0,0-1 0,2 0 0,-1 0 0,16 13 0,-19-21 0,-1 1 0,1-1 0,0-1 0,0 1 0,1-1 0,-1 0 0,0-1 0,1 1 0,0-1 0,12 1 0,10 0 0,42-1 0,-56-2 0,286-5 0,-287 5 0,0-1 0,-1-1 0,1-1 0,-1 0 0,0-1 0,26-10 0,76-44 0,-68 31 0,42-31 0,-22 12 0,-61 41 0,0 1 0,0-1 0,0-1 0,-1 1 0,0-1 0,0 0 0,-1-1 0,1 0 0,-1 1 0,-1-1 0,1-1 0,-1 1 0,3-10 0,-1 1 0,-1 0 0,-1-1 0,-1 1 0,0-1 0,0-27 0,-1 24 0,-1 0 0,-1 0 0,-1-1 0,-1 1 0,-1 0 0,0 0 0,-2 1 0,0-1 0,-12-27 0,-5 1 0,-3 1 0,-1 2 0,-37-46 0,55 80 0,0 0 0,-1 0 0,-17-12 0,17 14 0,0-1 0,0 0 0,-15-18 0,18 17-151,0 1-1,0-2 0,1 1 0,0 0 1,1-1-1,0 0 0,1 0 1,-3-13-1,2 0-6674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4:25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24575,'9'-1'0,"0"-2"0,-1 0 0,1 0 0,-1 0 0,10-6 0,4-2 0,61-28 0,-2-5 0,83-58 0,-98 51 0,-42 32 0,45-29 0,-67 47 80,-1 1-156,0-1-1,-1 1 1,1 0 0,0-1 0,-1 1 0,1 0 0,0-1 0,-1 1 0,1-1 0,-1 1 0,1-1 0,-1 1 0,1-1 0,-1 1 0,1-1 0,-1 0 0,1 1 0,0-2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4:2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1 438 24575,'0'-4'0,"0"-7"0,0-14 0,9-17 0,7-9 0,6-2 0,3 9 0,7 2 0,2 5 0,0 8 0,-2 4 0,-1 7 0,3 2 0,0 4 0,-1 3 0,-2 4 0,-2-2 0,-5 0-8191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5:28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24575,'7'1'0,"0"0"0,0 0 0,0 0 0,0 1 0,-1 0 0,12 6 0,9 2 0,13 1 0,0-2 0,64 6 0,87-3 0,-94-8 0,1033 71-1127,-276 33 1059,-676-79 278,-44-5 282,213 8 1,-321-31-493,283 13 0,153-1 0,-316-15 0,45 3 0,228-4 0,-11-35 0,-153 10 0,-102 11 0,163-6 0,-283 22 0,56-9 0,34-3 0,670 10 0,-405 5 0,3136-1 0,-3192-29 0,-38 1 0,75-5 0,-194 13 0,-119 11 0,0-2 0,76-24 0,-56 16 0,1 4 0,134-8 0,34-5 0,-161 15 0,88-1 0,85 11 0,-205 2 0,-16-2 0,0-2 0,0-1 0,-1-2 0,40-13 0,28-6 0,-56 18 0,89-3 0,49 12 0,-60 2 0,245-4-1365,-347 1-5461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5:3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24575,'14'5'0,"7"4"0,24 2 0,1-3 0,86 5 0,-100-11 0,203 12-449,1425 7-2744,-217-9 1181,-1437-12 2015,202 14 2257,-181-9-1851,1 0-1,-1 1 1,0 2 0,0 1-1,34 16 1,120 72 526,-171-92-931,11 10-4,-18-12 0,1-1 0,-1 1 0,1-1 0,0 0 0,0 0 0,5 2 0,-7-3 0,0-1 0,-1 0 0,1 0 0,0 0 0,-1 0 0,1 0 0,0 0 0,0 0 0,-1 0 0,1-1 0,0 1 0,-1-1 0,1 1 0,-1-1 0,1 0 0,0 1 0,-1-1 0,0 0 0,1 0 0,1-2 0,14-12 0,-2 0 0,0-2 0,0 1 0,20-33 0,17-20 0,-49 65 0,1 1 0,0-1 0,0 1 0,0 0 0,0 0 0,0 1 0,1-1 0,0 1 0,-1 0 0,1 0 0,0 0 0,0 1 0,0 0 0,9-2 0,6 2 0,0 0 0,32 3 0,-14 0 0,845 2 0,-631-4 0,-204 1 0,-1 4 0,1 1 0,-2 2 0,1 2 0,-1 2 0,52 21 0,274 121 0,-113-44 0,-179-83 0,2-3 0,93 14 0,19 6 0,-103-24 0,103 8 0,-191-28 0,114 10 0,155-9 0,-135-3 0,-52 2 0,30 1 0,198-23 0,-209 6 0,274-54 0,-316 52 0,92-41 0,-135 50 69,0 0-1,-1-1 0,-1-1 0,20-14 1,-27 17-283,0-1 1,-1 0 0,0 0-1,0-1 1,-1 0 0,-1 0-1,12-20 1,-8 7-6613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5:4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24575,'9'-1'0,"0"0"0,0 0 0,0-1 0,10-3 0,23-5 0,71 3 0,114 7 0,-95 1 0,421 15 0,-319-9 0,-61-2 0,-100 2 0,119 26 0,-80-10 0,-43-15 0,-1-2 0,87-5 0,-154-1 0,30 2 0,1 1 0,52 12 0,-3-1 0,167 13 0,273-7 0,128-22 0,-633 0 0,-1 0 0,1-1 0,0 0 0,-1-2 0,0 0 0,25-11 0,-9 3 0,172-63 0,-200 75-136,1 0-1,-1 0 1,0-1-1,-1 1 1,1-1-1,0 0 1,0 1-1,-1-1 0,4-3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479 128 24575,'-20'6'0,"0"2"0,1 0 0,0 1 0,0 1 0,1 0 0,0 2 0,1 0 0,1 1 0,0 1 0,-16 17 0,28-26 0,-12 12 0,0 1 0,2 1 0,0 0 0,-18 36 0,-19 47 0,30-62 0,1 1 0,1 1 0,-15 56 0,25-51 0,2 1 0,2-1 0,2 1 0,4 57 0,0-61 0,-1-35 0,1 0 0,0 0 0,1-1 0,-1 1 0,2-1 0,-1 1 0,1-1 0,1 0 0,0 0 0,0-1 0,0 1 0,1-1 0,0 0 0,0 0 0,1 0 0,0-1 0,8 7 0,5 4 0,1-2 0,1 0 0,0-2 0,40 19 0,-39-23 0,1-2 0,-1 0 0,1-2 0,1-1 0,41 3 0,-28-3 0,-29-2 0,1-2 0,-1 1 0,0-1 0,0-1 0,1 1 0,-1-1 0,0-1 0,0 1 0,10-5 0,-13 4 0,1-1 0,-1 0 0,1 0 0,-1 0 0,0-1 0,-1 1 0,1-1 0,-1-1 0,1 1 0,-1 0 0,0-1 0,-1 0 0,5-7 0,0-2 0,-1-1 0,-1 1 0,0-1 0,0-1 0,-2 1 0,0-1 0,-1 0 0,2-24 0,-2-16 0,-6-64 0,1 28 0,0 47 0,-10-56 0,5 54 0,0-52 0,8-377 0,-1 474 0,0-4 0,0-1 0,-1 0 0,0 0 0,-1-9 0,1 15 0,1-1 0,-1 1 0,1 0 0,-1-1 0,1 1 0,-1-1 0,0 1 0,0 0 0,1 0 0,-1-1 0,0 1 0,0 0 0,0 0 0,0 0 0,-1 0 0,1 0 0,0 0 0,0 0 0,-1 0 0,1 1 0,0-1 0,-1 1 0,1-1 0,-1 1 0,1-1 0,-3 0 0,-3 2-156,0-1-1,0 1 0,0 0 0,0 0 1,0 1-1,-12 4 0,17-6-111,-31 12-6558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6:0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24575,'1164'0'0,"-1164"0"0,26 0 0,43-5 0,-68 5 0,1-1 0,-1 1 0,0 0 0,1 0 0,-1-1 0,0 1 0,0-1 0,1 1 0,-1-1 0,0 1 0,0-1 0,0 0 0,0 1 0,2-3 0,-3 3 0,0 0 0,1-1 0,-1 1 0,0 0 0,0-1 0,0 1 0,0-1 0,0 1 0,0 0 0,0-1 0,0 1 0,0-1 0,0 1 0,0 0 0,0-1 0,0 1 0,-1 0 0,1-1 0,0 1 0,0-1 0,0 1 0,0 0 0,-1-1 0,1 1 0,0 0 0,0 0 0,-1-1 0,1 1 0,0 0 0,-1-1 0,-3-2 0,-1-1 0,0 1 0,1 0 0,-1 1 0,-8-4 0,-8-2 0,0 1 0,0 1 0,-1 1 0,0 1 0,-37-2 0,-118 5 0,95 3 0,-50-1-1365,97-1-5461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0:4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2 24575,'-101'-2'0,"-112"4"0,190 1 0,-1 0 0,0 1 0,1 2 0,0 0 0,0 1 0,0 2 0,1 0 0,-35 21 0,20-6 0,1 2 0,1 1 0,-53 54 0,52-47 0,16-16 0,1 1 0,-19 24 0,33-36 0,0-1 0,1 1 0,0 1 0,0-1 0,0 1 0,1-1 0,0 1 0,1 0 0,0 0 0,0 0 0,0 10 0,-19 194 0,18-200 0,0 0 0,0 0 0,-1 0 0,-7 14 0,5-14 0,1 1 0,-6 24 0,5 11 0,2 0 0,2 0 0,4 55 0,0-31 0,-3-57 0,2 0 0,0-1 0,1 1 0,0-1 0,6 18 0,-6-26 0,0-1 0,1 0 0,-1 1 0,1-1 0,0 0 0,0-1 0,1 1 0,-1-1 0,1 1 0,0-1 0,0 0 0,1 0 0,-1-1 0,1 1 0,0-1 0,5 3 0,7 2 0,0-1 0,0-1 0,1 0 0,31 5 0,78 6 0,-69-11 0,145 12 0,-154-16 0,1-3 0,54-7 0,-89 6 0,1-1 0,0-1 0,-1 0 0,0-1 0,18-8 0,-25 9 0,0-1 0,0 1 0,0-1 0,-1-1 0,0 0 0,0 0 0,0 0 0,-1-1 0,0 0 0,8-11 0,24-32 0,-26 37 0,-2-1 0,1-1 0,8-16 0,10-36 0,-3-2 0,20-80 0,-28 88 0,-2-4 0,-3 0 0,-2-1 0,-4 0 0,-2 0 0,-5-85 0,0 136 0,0 3 0,0-1 0,-4-20 0,3 29 0,0 0 0,0 0 0,-1 1 0,1-1 0,-1 1 0,0-1 0,0 1 0,0-1 0,0 1 0,0 0 0,-1 0 0,-4-4 0,-15-13 0,-1 2 0,-28-18 0,40 29 0,0 1 0,-1 1 0,1-1 0,-1 2 0,0-1 0,-1 2 0,-16-4 0,18 6 41,-2 0-275,1-1-1,0-1 1,0 1 0,0-2-1,-18-6 1,13 0-6592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1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2 24575,'-29'-1'0,"13"0"0,1 1 0,0 1 0,-27 4 0,37-4 0,0 1 0,0-1 0,0 1 0,0 0 0,1 0 0,-1 1 0,1 0 0,-1-1 0,1 1 0,0 1 0,0-1 0,0 1 0,1-1 0,-1 1 0,-3 5 0,-2 5 0,1 1 0,0 0 0,1 0 0,0 0 0,1 1 0,1 0 0,1 0 0,-3 18 0,-1 19 0,0 66 0,8-85 0,1 1 0,2 0 0,1 0 0,2-1 0,2 0 0,13 39 0,87 190 0,-94-230 0,7 8 0,30 45 0,-21-37 0,-22-34 0,0 0 0,-1 0 0,-1 0 0,0 1 0,-1 0 0,4 24 0,-5-6 0,0 0 0,-3 42 0,-1 60 0,-5 200 0,5-325 0,0-1 0,-2 1 0,1 0 0,-1-1 0,-1 1 0,0-1 0,-6 14 0,8-21 0,-1 0 0,1 0 0,-1 0 0,0-1 0,0 1 0,0-1 0,0 1 0,-1-1 0,1 0 0,-1 0 0,1 0 0,-1 0 0,0 0 0,0-1 0,1 1 0,-1-1 0,0 0 0,-1 0 0,1 0 0,0 0 0,0 0 0,0-1 0,0 1 0,-1-1 0,1 0 0,0 0 0,0 0 0,-1-1 0,-3 0 0,-4-1 43,1 0 0,-1-1-1,1 0 1,0-1 0,0 0-1,0-1 1,-12-6 0,4-2-612,-1 0 0,-24-23 0,10 6-6257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5:4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2 24575,'-58'-1'0,"-69"2"0,119 0 0,0 1 0,0 0 0,0 0 0,0 1 0,0 0 0,1 0 0,-1 1 0,-10 7 0,-55 42 0,61-42 0,-18 13 0,-43 46 0,61-56 0,0 1 0,1 0 0,0 1 0,2 0 0,-12 24 0,-40 88 316,-20 51-1997,73-158-5145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5:4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24575,'4'0'0,"1"1"0,-1-1 0,1 1 0,-1 0 0,0 0 0,0 1 0,1-1 0,-1 1 0,0 0 0,0 0 0,-1 1 0,1-1 0,0 1 0,-1-1 0,1 1 0,3 5 0,5 5 0,-1 1 0,18 27 0,-15-20 0,-4-8 0,-1 1 0,-1-1 0,0 1 0,-1 1 0,0 0 0,-2 0 0,1 0 0,-2 0 0,0 1 0,-1 0 0,0 0 0,0 29 0,-5 13 0,0-28 0,3 42 0,0-63 0,0-1 0,1 1 0,0 0 0,0-1 0,1 0 0,0 1 0,0-1 0,1 0 0,5 9 0,-8-15 0,0 0 0,0 0 0,0 0 0,1-1 0,-1 1 0,0-1 0,1 1 0,-1-1 0,0 1 0,1-1 0,0 0 0,-1 1 0,1-1 0,0 0 0,0 0 0,0 0 0,-1-1 0,1 1 0,0 0 0,0-1 0,0 1 0,0-1 0,0 0 0,1 0 0,-1 1 0,0-1 0,0-1 0,0 1 0,0 0 0,0 0 0,0-1 0,0 1 0,0-1 0,0 0 0,3-1 0,0-1 0,-1 0 0,1-1 0,-1 1 0,0-1 0,0 0 0,0 0 0,0-1 0,-1 1 0,1-1 0,-1 0 0,-1 0 0,4-5 0,-1-3 0,2 0 0,-1 1 0,2 0 0,9-12 0,-14 20 0,1 0 0,-1 1 0,1 0 0,0 0 0,-1 0 0,1 0 0,0 0 0,1 1 0,-1 0 0,0 0 0,1 0 0,-1 0 0,1 1 0,0 0 0,8-2 0,3 2 0,31 2 0,11-1 0,-48-3-1365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0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24575,'4'2'0,"0"1"0,0-1 0,0 0 0,1 0 0,-1-1 0,1 1 0,-1-1 0,1 0 0,0 0 0,-1 0 0,10-1 0,7 3 0,84 26 0,-2 0 0,-100-29 0,0 1 0,0 0 0,0 0 0,0 0 0,-1 0 0,1 1 0,0-1 0,-1 1 0,0 0 0,1-1 0,-1 1 0,0 0 0,0 0 0,0 0 0,0 1 0,0-1 0,0 1 0,0-1 0,-1 1 0,0-1 0,1 1 0,-1 0 0,0-1 0,0 1 0,0 0 0,0 5 0,1 6 0,-1 0 0,0 0 0,-1 1 0,-2 18 0,1-7 0,-1 1 0,1-18 0,0 0 0,0-1 0,1 1 0,1-1 0,-1 1 0,1-1 0,3 13 0,-4-20 0,1-1 0,-1 0 0,0 1 0,0-1 0,0 0 0,0 1 0,1-1 0,-1 0 0,0 1 0,0-1 0,0 0 0,1 0 0,-1 1 0,0-1 0,1 0 0,-1 0 0,0 0 0,0 0 0,1 1 0,-1-1 0,0 0 0,1 0 0,-1 0 0,0 0 0,1 0 0,-1 0 0,0 0 0,1 0 0,-1 0 0,1 0 0,-1 0 0,0 0 0,1 0 0,-1 0 0,0 0 0,1 0 0,-1 0 0,0 0 0,1 0 0,-1-1 0,0 1 0,1 0 0,-1 0 0,0 0 0,0-1 0,1 1 0,-1 0 0,15-15 0,-12 13 0,7-9 0,102-101 0,-96 98 0,1 2 0,0-1 0,1 2 0,0 0 0,30-12 0,-29 15 0,1 1 0,0 1 0,0 1 0,1 1 0,-1 1 0,1 1 0,23 0 0,-18 1 0,-1-2 0,0 0 0,0-1 0,0-2 0,34-12 0,-50 14-76,-1 1 1,0-1-1,0 0 0,0-1 0,-1 0 0,0 0 0,0-1 0,0 0 1,0 0-1,-1 0 0,0-1 0,-1 0 0,1 0 0,-1-1 1,-1 1-1,1-1 0,5-16 0,-3 3-6750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0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27 24575,'-165'2'0,"-182"-4"0,229-11 0,71 7 0,-48-1 0,71 8 0,-1 0 0,1 2 0,-37 9 0,-70 26 0,110-31 0,-50 11 0,53-15 0,1 1 0,0 1 0,0 1 0,-30 13 0,-15 13 0,-109 38 0,141-60 0,14-5 0,1 0 0,0 1 0,0 1 0,-15 9 0,6-2 0,18-11 0,-1 0 0,1 1 0,0 0 0,0 0 0,0 0 0,0 1 0,1 0 0,-1 0 0,1 0 0,1 1 0,-1-1 0,1 1 0,-5 9 0,3 5 0,2 0 0,0 0 0,1 0 0,0 0 0,2 1 0,2 34 0,-1-29 0,0 11 0,2 0 0,2 0 0,1-1 0,1 1 0,3-2 0,0 1 0,3-1 0,1 0 0,1-1 0,2-1 0,32 51 0,-25-49 0,1-1 0,36 37 0,-48-58 0,1 0 0,1-1 0,0-1 0,1 0 0,0-1 0,1 0 0,28 12 0,1-6 0,0-2 0,1-2 0,0-1 0,93 7 0,192-11 0,-277-8 0,73-1 0,145-22 0,-204 13 0,-1-2 0,-1-4 0,114-44 0,-134 42 0,14-5 0,76-43 0,-122 56 0,0 0 0,-1 0 0,0-2 0,0 1 0,-2-2 0,0 1 0,0-2 0,9-15 0,-13 16 0,0 1 0,-1-1 0,0 0 0,-1 0 0,0 0 0,-2-1 0,0 0 0,0 0 0,0-20 0,-1-20 0,-5-65 0,2 114 0,-1-18 0,-1 0 0,-1 1 0,-2 0 0,0 0 0,-1 0 0,-15-30 0,7 22 0,-1 0 0,-2 2 0,-39-51 0,50 72 0,0 0 0,0 0 0,-1 0 0,0 1 0,-1 0 0,1 0 0,-1 1 0,-1 0 0,1 1 0,-1 0 0,0 0 0,0 1 0,0 1 0,0 0 0,-1 0 0,0 1 0,1 0 0,-1 1 0,0 0 0,0 0 0,-11 2 0,-162 7-1365,162-8-5461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1:5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24575,'2873'0'-1891,"-2845"0"-4409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1:5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24575,'5'0'0,"14"0"0,19 0 0,10 0 0,21 0 0,7 5 0,4 1 0,-2 0 0,-2-2 0,-3 0 0,7 2 0,-1 1 0,-4 3 0,-11 1 0,-7-2 0,-9-3 0,-8-2 0,-11-2-8191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2:1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24575,'-4'0'0,"0"0"0,0 1 0,1 0 0,-1 0 0,0 0 0,0 0 0,1 0 0,-1 1 0,1 0 0,0-1 0,-1 1 0,1 1 0,0-1 0,0 0 0,0 1 0,0 0 0,1-1 0,-4 6 0,-4 5 0,0 1 0,-14 29 0,14-25 0,3-4 0,-1 1 0,2-1 0,-6 19 0,11-30 0,0 1 0,0 0 0,0 0 0,0 0 0,1 0 0,-1 0 0,1 0 0,0 0 0,0 0 0,1 0 0,-1 0 0,1-1 0,0 1 0,0 0 0,0 0 0,1 0 0,-1-1 0,3 5 0,1-1 0,0 0 0,-1 0 0,0 1 0,0-1 0,-1 1 0,0 0 0,3 10 0,-6-14 0,1 1 0,-1 0 0,1-1 0,-1 1 0,-1 0 0,1 0 0,-1 0 0,1-1 0,-2 1 0,1 0 0,0-1 0,-1 1 0,0-1 0,-2 5 0,0-3 0,0-1 0,1 0 0,-2 1 0,1-2 0,-1 1 0,0 0 0,0-1 0,0 0 0,0 0 0,-7 3 0,8-4 0,-1-1 0,1 1 0,-1-1 0,0 0 0,0 0 0,0-1 0,1 1 0,-2-1 0,1-1 0,0 1 0,0 0 0,0-1 0,-7-1 0,10 1-50,0-1-1,0 0 1,0 0-1,1 1 0,-1-1 1,0-1-1,0 1 1,1 0-1,-1 0 1,0-1-1,1 1 0,0-1 1,-1 1-1,1-1 1,0 0-1,0 1 1,0-1-1,0 0 0,0 0 1,0 0-1,0 0 1,0 0-1,1 0 1,-1 0-1,1 0 1,-1-2-1,-2-16-6775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2:1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24575,'5'0'0,"6"0"0,5 0 0,14 0 0,10 0 0,8 0 0,5 0 0,2 0 0,-4 0 0,-6 0 0,-6-5 0,-10-1-8191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0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24575,'9'0'0,"1919"26"-4503,-849 29 1250,214 8 2159,-904-52-230,-72-4 1016,-77-5 402,33-2 1768,1423-6 5401,-1123 7-6000,-530 1-1945,75 11-1,-90-8-6143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13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24575,'4'0'0,"2"-5"0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18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24575,'31'0'0,"0"-2"0,0 0 0,45-11 0,-21 6 0,-45 6 0,0 1 0,-1-1 0,1-1 0,0 0 0,-1 0 0,0-1 0,0 0 0,16-8 0,-10 3 0,0 1 0,0 1 0,1 1 0,-1 0 0,1 1 0,19-3 0,0 0 0,-14 3-455,0 1 0,33 0 0,-32 3-6371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1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24575,'13'1'0,"0"0"0,-1 1 0,1 0 0,0 0 0,-1 2 0,1-1 0,-1 2 0,0 0 0,-1 0 0,1 1 0,-1 0 0,0 1 0,0 0 0,-1 1 0,0 0 0,0 1 0,13 16 0,-20-22 0,-1 0 0,1-1 0,-1 1 0,1 0 0,0-1 0,0 0 0,0 0 0,1 0 0,-1 0 0,0 0 0,1-1 0,-1 1 0,1-1 0,-1 0 0,1 0 0,0 0 0,0-1 0,-1 1 0,1-1 0,0 0 0,0 0 0,0 0 0,-1 0 0,6-2 0,9-2 0,-1 0 0,0-1 0,32-15 0,-40 16 0,30-11 0,-2-2 0,0-2 0,-1-1 0,49-37 0,-66 41 0,1 1 0,0 1 0,1 1 0,0 1 0,1 1 0,0 0 0,25-7 0,-21 11-1365,-4 0-5461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2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24575,'37'1'0,"60"10"0,-31-2 0,466 23 0,4-31 0,-299-2 0,-155 3 0,102 16 0,79 28 0,-208-36 0,5 2 0,45 7 0,-43-8 0,-29-5 0,53 2 0,194-9-1365,-252 1-5461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20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2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49 24575,'1'0'0,"90"-1"0,180 23 0,70 33 0,6-23 0,91-31 0,-195-4 0,-227 4 0,1 0 0,-1 0 0,0 2 0,0 0 0,31 10 0,-45-12 0,1 1 0,0-1 0,-1 1 0,0 0 0,1 0 0,-1 0 0,0 0 0,0 0 0,0 0 0,0 0 0,0 1 0,-1-1 0,1 1 0,-1 0 0,1-1 0,-1 1 0,0 0 0,0 0 0,1 5 0,1 6 0,-1 0 0,1 28 0,-2-31 0,1 434 0,-6-236 0,6-81 0,-5 114 0,0-215 0,-1-1 0,-15 46 0,12-46 0,0 0 0,-5 51 0,12-72 0,0 0 0,-1 0 0,1 0 0,-1 0 0,-1 0 0,1 0 0,0 0 0,-5 8 0,5-11 0,-1 0 0,1 0 0,-1 0 0,0 0 0,0-1 0,0 1 0,0 0 0,0-1 0,0 0 0,0 1 0,0-1 0,-1 0 0,1 0 0,0 0 0,-1 0 0,1-1 0,-1 1 0,1-1 0,-5 1 0,-20 1 0,1-2 0,0-1 0,-1 0 0,-35-8 0,-26-2 0,-414 1 0,340 11 0,-799 1 0,956-2 0,-1 0 0,1 0 0,0-1 0,-1 1 0,1-1 0,0 0 0,-1-1 0,-4-1 0,8 2 0,0-1 0,0 1 0,1 0 0,-1 0 0,1-1 0,-1 1 0,1-1 0,-1 1 0,1-1 0,0 0 0,0 0 0,0 1 0,0-1 0,0 0 0,0 0 0,1 0 0,-1 0 0,0 0 0,1 0 0,0 0 0,-1 0 0,1 0 0,0 0 0,0 0 0,1-4 0,1-27 0,1-1 0,12-46 0,-3 20 0,11-96 0,3-164 0,-21-161 0,-6 190 0,0 286 0,1 0 0,0 1 0,1-1 0,-1 0 0,1 1 0,0-1 0,0 1 0,3-8 0,-2 10 0,-1 0 0,1 0 0,0-1 0,-1 1 0,1 0 0,0 1 0,0-1 0,0 0 0,1 0 0,-1 1 0,0-1 0,0 1 0,1 0 0,-1 0 0,1 0 0,-1 0 0,4-1 0,35-7 0,-1 2 0,1 2 0,0 1 0,41 2 0,25-2 0,20-7-1365,-82 7-5461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23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2 24575,'-78'-1'0,"-92"2"0,156 0 0,0 1 0,0 0 0,0 0 0,0 2 0,1 0 0,-1 0 0,1 1 0,0 1 0,0 0 0,-22 16 0,27-17 0,2 0 0,-1 1 0,0 0 0,1 1 0,0-1 0,1 1 0,0 0 0,0 1 0,0-1 0,1 1 0,0 0 0,0 0 0,1 0 0,0 0 0,1 1 0,0 0 0,0-1 0,-1 15 0,2-10 0,0 1 0,1-1 0,1 1 0,0-1 0,4 18 0,-3-26 0,-1 0 0,1 1 0,0-1 0,0 0 0,1 0 0,0 0 0,0-1 0,0 1 0,0-1 0,1 0 0,-1 1 0,1-1 0,0-1 0,0 1 0,8 4 0,6 3 0,1-1 0,0-1 0,0-1 0,1 0 0,30 6 0,-6-4 0,67 6 0,-44-14 0,-47-2 0,0 0 0,22 4 0,-40-4 0,0 0 0,-1 1 0,1-1 0,-1 0 0,1 1 0,0-1 0,-1 1 0,1 0 0,-1 0 0,1-1 0,-1 1 0,0 0 0,1 0 0,-1 0 0,0 0 0,0 1 0,1-1 0,-1 0 0,0 0 0,0 1 0,0-1 0,-1 1 0,1-1 0,0 1 0,0-1 0,-1 1 0,1-1 0,-1 1 0,0-1 0,1 1 0,-1 0 0,0-1 0,0 1 0,0 0 0,0-1 0,0 1 0,0 0 0,0-1 0,-1 1 0,1 0 0,-2 2 0,0 4 0,-1-1 0,0 1 0,0-1 0,-1 0 0,0 0 0,0 0 0,-7 8 0,6-9 0,-1 0 0,1 0 0,-1-1 0,0 0 0,-1 0 0,1-1 0,-1 1 0,0-2 0,0 1 0,0-1 0,-1 0 0,-13 4 0,8-4 0,0-1 0,-1 0 0,1-1 0,-1-1 0,1 0 0,-24-3 0,28 1-54,0 0-1,0-1 0,1-1 1,0 1-1,-1-1 1,1 0-1,1-1 0,-1 0 1,1 0-1,0-1 1,0 0-1,0 0 0,1-1 1,0 0-1,0 0 0,1 0 1,0-1-1,0 1 1,0-1-1,1 0 0,1-1 1,-1 1-1,1-1 1,-3-14-1,4 1-6771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24575,'995'0'0,"-622"28"0,-370-28 0,51 9 0,96 28 0,0 1 0,-98-28 0,-1-3 0,1-2 0,78-2 0,-256-7-1365,101 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2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24575,'55'0'0,"1"2"0,70 12 0,175 21 0,6-22 0,-225-10 0,1758 12-834,-1283-17 701,-420 2 108,778 21-261,-800-12 289,845 42 945,106-51-687,-449-2-195,-181-22-66,-94 1 0,901 15 156,-679 11-1677,-544-3-5305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2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1 24575,'17'0'0,"-1"2"0,24 4 0,15 2 0,787 29 0,386-38 0,-1201 1 0,1-2 0,-1 0 0,0-2 0,0-1 0,40-12 0,-65 16 0,-1 0 0,0 0 0,1 1 0,-1-1 0,0 1 0,1 0 0,-1-1 0,1 1 0,-1 0 0,1 0 0,-1 0 0,1 0 0,-1 0 0,1 0 0,-1 0 0,0 0 0,1 0 0,1 1 0,-2 1 0,-1-1 0,1 1 0,-1-1 0,0 1 0,0-1 0,0 0 0,0 1 0,0-1 0,0 1 0,0-1 0,0 1 0,0-1 0,0 1 0,-1-1 0,1 0 0,-1 1 0,1-1 0,-2 3 0,-99 348 0,83-269 0,3 1 0,-5 113 0,19 54 0,2-173 0,-1-75 0,0-1 0,0 1 0,0 0 0,0 0 0,-1 0 0,1 0 0,-1-1 0,0 1 0,1 0 0,-1 0 0,0-1 0,-1 1 0,-1 4 0,1-6 0,1 0 0,-1 0 0,0 0 0,1 0 0,-1 0 0,0 0 0,1 0 0,-1 0 0,0-1 0,0 1 0,0-1 0,0 1 0,1-1 0,-1 0 0,0 0 0,0 0 0,0 0 0,0 0 0,0 0 0,0 0 0,-3-1 0,-10-2 0,-1-1 0,1 0 0,-25-10 0,-9-3 0,-4 3 0,0 2 0,-1 3 0,-73-3 0,-168 10 0,211 3 0,-1385 2 0,954-4 0,505 2 0,-3-1 0,-1 0 0,1-1 0,-21-4 0,30 4 0,1 0 0,-1 0 0,1 0 0,-1-1 0,1 1 0,0-1 0,-1 0 0,1 0 0,0 0 0,0 0 0,0-1 0,1 1 0,-1-1 0,1 1 0,-1-1 0,1 0 0,-4-6 0,2 1 0,1-1 0,0 0 0,0 0 0,0 0 0,1 0 0,1 0 0,-1 0 0,1-14 0,5-81 0,0 55 0,0-369 0,-4 312 0,0 99 0,0-1 0,1 1 0,-1-1 0,1 1 0,1-1 0,3-11 0,-4 16 0,1 0 0,0 0 0,-1 0 0,1 0 0,0 0 0,0 0 0,1 1 0,-1-1 0,1 1 0,-1-1 0,1 1 0,0 0 0,0 0 0,0 0 0,0 1 0,3-3 0,8-1 0,-1 0 0,1 0 0,0 1 0,1 1 0,-1 1 0,19-2 0,88 3 0,-68 3 0,40 0 0,147-4 0,-218 0-185,0-2-1,0-1 1,0 0 0,-1-2-1,24-10 1,-40 15-68,12-4-6573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4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24575,'-2'24'0,"-1"-1"0,-1 1 0,-1-1 0,-14 39 0,10-30 0,-20 62 0,-106 429 0,123-462 0,5-29 0,1 1 0,2 1 0,-1 46 0,9-59-1365,2-6-5461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0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24575,'0'4'0,"0"7"0,-4 14 0,-7 17 0,0 9 0,-4 11 0,1-1 0,3-2 0,-2-7 0,3-7 0,-3-3 0,2-8-8191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1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395 378 24575,'-34'0'0,"11"-1"0,-1 1 0,1 1 0,-37 7 0,53-7 0,1 1 0,-1 0 0,1 0 0,0 1 0,0-1 0,0 2 0,0-1 0,0 1 0,0-1 0,1 2 0,0-1 0,0 0 0,0 1 0,0 0 0,1 0 0,-7 12 0,3-3 0,0 1 0,1 1 0,1-1 0,1 1 0,0 0 0,1 0 0,1 1 0,-1 16 0,0 23 0,4 58 0,0-82 0,0-14 0,1 0 0,0 0 0,2-1 0,0 1 0,7 24 0,-8-37 0,0 0 0,0 1 0,1-1 0,-1 0 0,1 0 0,0-1 0,1 1 0,-1-1 0,1 1 0,0-1 0,0 0 0,0 0 0,0-1 0,1 1 0,0-1 0,-1 0 0,1-1 0,0 1 0,1-1 0,-1 0 0,6 2 0,-1-1 0,-1-1 0,1-1 0,0 0 0,-1 0 0,1-1 0,0 0 0,-1 0 0,1-1 0,0-1 0,-1 0 0,13-3 0,-16 2 0,1 1 0,-1-1 0,0 0 0,0 0 0,0-1 0,0 1 0,-1-1 0,1-1 0,-1 1 0,0-1 0,0 0 0,-1 0 0,1 0 0,-1-1 0,0 0 0,-1 1 0,4-8 0,1-7 0,-1 0 0,-1 0 0,-1-1 0,-1 0 0,3-27 0,0-111 0,-7 149 0,-1-14 0,-1 0 0,-1 0 0,-1 1 0,-1-1 0,-1 1 0,-1 0 0,-1 0 0,-21-39 0,-4 2 0,-73-100 0,103 155 0,-14-19 0,-1 1 0,-31-31 0,44 49 0,-1 0 0,0 0 0,-1 0 0,1 0 0,-1 1 0,0 0 0,0 1 0,-1-1 0,1 2 0,-1-1 0,1 1 0,-1 0 0,-15-2 0,-2 3-1365,3 2-5461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5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24575,'-9'10'0,"1"-1"0,0 1 0,1 0 0,0 0 0,0 1 0,1 0 0,1 0 0,-9 23 0,7-11 0,1-1 0,1 2 0,-4 41 0,9-60 0,0 1 0,0-1 0,0 1 0,1-1 0,0 1 0,0-1 0,0 0 0,1 1 0,0-1 0,0 0 0,0 0 0,0 0 0,1 0 0,0 0 0,0-1 0,0 1 0,1-1 0,6 7 0,5 2 0,1 0 0,1 0 0,32 17 0,-31-20 0,0 2 0,32 25 0,-36-24 0,-1 1 0,0 0 0,-1 1 0,-1 0 0,0 1 0,15 30 0,-23-40 0,-1-1 0,0 1 0,0 0 0,0 0 0,-1 0 0,1 0 0,-2 0 0,1 1 0,-1-1 0,0 0 0,0 0 0,0 0 0,-1 0 0,0 1 0,0-1 0,-1 0 0,0 0 0,0-1 0,0 1 0,0 0 0,-1-1 0,0 1 0,-1-1 0,-5 7 0,3-4 0,-1-1 0,-1 0 0,1 0 0,-1 0 0,0-1 0,-1-1 0,0 1 0,0-2 0,0 1 0,0-1 0,0 0 0,-1-1 0,0 0 0,0-1 0,0 0 0,0 0 0,0-1 0,0 0 0,0-1 0,-1 0 0,-14-3 0,21 2 0,-1-1 0,1 1 0,0-1 0,0 0 0,0 0 0,0 0 0,0-1 0,0 1 0,1-1 0,-1 0 0,1 0 0,0 0 0,0-1 0,0 1 0,0-1 0,1 0 0,-1 1 0,1-1 0,0 0 0,-3-8 0,-3-8 0,0-2 0,-7-38 0,14 60 0,-8-44 0,2-1 0,1 1 0,1-84 0,9 89-1365,3 11-5461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5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24575,'5'0'0,"9"-5"0,13-1 0,15 0 0,4 1 0,-1 2 0,-3 1 0,-5-4 0,-4 0 0,-3 0 0,-2-3 0,-1 0 0,-2 2 0,-4 1-8191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5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29 381 24575,'1'1'0,"0"0"0,0-1 0,0 1 0,0-1 0,0 1 0,0 0 0,0 0 0,0 0 0,0-1 0,0 1 0,-1 0 0,1 0 0,0 0 0,-1 0 0,1 0 0,-1 0 0,1 0 0,-1 1 0,1-1 0,-1 0 0,0 0 0,1 0 0,-1 0 0,0 1 0,0-1 0,0 0 0,0 0 0,0 2 0,-2 3 0,1 0 0,0 0 0,-1-1 0,-5 11 0,0 2 0,0 8 0,1 0 0,2-1 0,-3 42 0,6 81 0,1-127 0,0-13 0,1-1 0,-1 1 0,1-1 0,1 0 0,-1 1 0,2-1 0,-1 0 0,0 0 0,1 0 0,1 0 0,-1-1 0,1 1 0,5 5 0,-5-7 0,0 0 0,0-1 0,1 0 0,0 0 0,0 0 0,0-1 0,0 1 0,0-1 0,1 0 0,-1-1 0,1 1 0,0-1 0,0 0 0,0-1 0,0 0 0,10 2 0,10-1 0,1-1 0,0-1 0,0-1 0,0-2 0,-1-1 0,1 0 0,-1-2 0,0-1 0,0-1 0,31-15 0,-49 19 0,0-1 0,0 0 0,0 0 0,0 0 0,-1-1 0,0 0 0,0 0 0,0-1 0,-1 0 0,0 0 0,-1-1 0,7-10 0,-6 7 0,-1-1 0,0 0 0,-1 0 0,0-1 0,-1 1 0,0-1 0,-1 1 0,1-19 0,0-60 0,-10-112 0,6 196 0,-1-1 0,1 0 0,-2 1 0,1-1 0,-1 1 0,0-1 0,0 1 0,-1 0 0,0 1 0,0-1 0,0 0 0,-1 1 0,0 0 0,-1 0 0,1 1 0,-1 0 0,0 0 0,0 0 0,-1 0 0,-10-5 0,4 3 0,0 1 0,-1 0 0,0 0 0,0 1 0,-1 1 0,1 1 0,-1 0 0,0 1 0,-28-1 0,30 3 0,0 0 0,0 1 0,1 1 0,-1 0 0,0 1 0,-17 6 0,23-6 0,0 1 0,0-1 0,0 1 0,1 0 0,0 0 0,0 1 0,0 0 0,1 0 0,-1 0 0,1 1 0,0 0 0,-5 8 0,-6 11 0,-17 34 0,46-68 0,24-23 0,57-36 0,-71 54 0,0 0 0,1 2 0,0 1 0,35-10 0,204-36 0,-203 47 0,30-2 0,2 5 0,128 5 0,-21 1 0,-179 1 0,0-1 0,0 0 0,0-2 0,0-1 0,37-11 0,-44 6 0,-13 9 0,1-1 0,-1 1 0,0 0 0,0 0 0,0-1 0,0 1 0,0 0 0,0 0 0,0-1 0,0 1 0,0 0 0,0 0 0,0 0 0,0-1 0,0 1 0,0 0 0,-1 0 0,1-1 0,0 1 0,0 0 0,0 0 0,0 0 0,0-1 0,0 1 0,0 0 0,-1 0 0,1 0 0,0 0 0,0-1 0,0 1 0,0 0 0,-1 0 0,1 0 0,0 0 0,-2-1 0,0 0 0,0 0 0,0 1 0,0-1 0,0 1 0,0-1 0,0 1 0,-1 0 0,1 0 0,0 0 0,-3 0 0,-6 2 0,0 1 0,0 0 0,0 0 0,0 1 0,0 0 0,1 1 0,0 1 0,0-1 0,0 2 0,0-1 0,1 1 0,-13 13 0,-4 7 0,0 1 0,-33 47 0,44-55 0,-112 167 0,120-175 0,2 1 0,-1 0 0,2 0 0,-1 0 0,2 1 0,0-1 0,0 1 0,2 0 0,0 0 0,0-1 0,1 1 0,1 0 0,0 0 0,4 17 0,-4-26 0,0 0 0,1-1 0,-1 1 0,1 0 0,0-1 0,1 1 0,-1-1 0,1 0 0,0 0 0,0 0 0,0 0 0,5 5 0,-2-4 0,1 0 0,-1 0 0,1 0 0,0-1 0,1 0 0,13 6 0,1-3 0,1-1 0,0 0 0,0-2 0,32 2 0,-4-2 0,1-1 0,83-9 0,-123 4 0,-1 0 0,0-1 0,0 0 0,0-1 0,0 0 0,-1 0 0,0-2 0,0 1 0,13-10 0,-18 11 0,0 0 0,-1-1 0,1 1 0,-1-1 0,0 0 0,-1 0 0,1-1 0,-1 1 0,0-1 0,0 1 0,-1-1 0,3-8 0,1-8 0,-1 0 0,2-25 0,-4 26 0,4-29 0,-2 0 0,-2-90 0,-5 114 0,-1-1 0,-1 1 0,-1 0 0,-1 0 0,-1 0 0,-2 1 0,-12-26 0,18 44 0,-1 0 0,0 0 0,0 1 0,0-1 0,-1 1 0,0 0 0,0 1 0,0-1 0,-1 1 0,-10-8 0,11 10 0,-1 0 0,0 0 0,0 0 0,-1 1 0,1 0 0,0 0 0,-1 1 0,0 0 0,1 0 0,-1 0 0,1 1 0,-11 0 0,-66 5 0,-52 0 0,121-4-341,-1 0 0,1 0-1,-26 7 1,19-2-6485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2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1411 1 24575,'-1325'0'0,"1324"0"0,-5-1 0,-1 1 0,1 1 0,0-1 0,-11 4 0,15-4 0,0 1 0,0 0 0,0-1 0,1 1 0,-1 0 0,0 0 0,1 0 0,-1 0 0,1 1 0,-1-1 0,1 0 0,0 1 0,-1-1 0,1 1 0,0-1 0,0 1 0,0-1 0,0 1 0,0 0 0,1-1 0,-2 4 0,-1 8 0,0 1 0,0-1 0,2 1 0,-1 20 0,5 62 0,0-42 0,-3 36 0,3 53 0,8-95-29,-6-33-1307,-1 2-5490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28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24575,'0'23'0,"1"0"0,1 0 0,9 42 0,-9-56 0,0-1 0,1 0 0,0 0 0,1-1 0,-1 1 0,2-1 0,-1 1 0,1-1 0,0 0 0,0-1 0,1 1 0,0-1 0,12 9 0,91 54 0,-36-13 0,63 48 0,173 101 0,-134-111 0,368 142 0,-491-218 0,420 138 0,-362-125 0,163 68 0,-224-79 0,75 19 0,-19-7 0,98 46 0,0 2 0,-133-60 0,0-2 0,130 14 0,-20-13 0,-179-19 0,0 0 0,0 0 0,-1 1 0,1-1 0,0 0 0,0 0 0,0 0 0,0 0 0,-1 0 0,1-1 0,0 1 0,0 0 0,-1 0 0,1 0 0,0-1 0,0 1 0,-1 0 0,1-1 0,0 1 0,0-1 0,-1 1 0,1-1 0,-1 1 0,1-1 0,0 1 0,-1-1 0,1 0 0,-1-1 0,1 1 0,-1 0 0,0 0 0,0 0 0,0 0 0,-1-1 0,1 1 0,0 0 0,0 0 0,-1 0 0,1 0 0,0 0 0,-1-1 0,1 1 0,-1 0 0,0-1 0,-6-8 0,0 0 0,-15-15 0,18 20 0,-32-37 0,-56-59 0,83 93 0,0-2 0,1 0 0,-12-18 0,2 1 0,5 14-1365,1 4-5461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2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24575,'6'12'0,"2"-2"0,-1 1 0,1-1 0,1 0 0,12 11 0,12 13 0,45 47 0,-59-63 0,0 1 0,-1 1 0,0 0 0,-2 1 0,-1 1 0,19 34 0,-30-46 0,1-1 0,1 0 0,-1 0 0,1 0 0,1-1 0,-1 0 0,2 0 0,-1-1 0,1 1 0,0-2 0,0 1 0,1-1 0,0 0 0,0-1 0,0 0 0,15 5 0,-11-2 0,-22-5 0,-34-2 0,34-2 0,-419-2-1365,405 3-5461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4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24575,'-14'12'0,"2"1"0,-1 1 0,2 0 0,0 0 0,1 1 0,0 1 0,1 0 0,1 0 0,0 1 0,-6 22 0,6-6 0,-5 54 0,3-22 0,6-38 0,1-1 0,2 1 0,0 0 0,2 0 0,1-1 0,1 1 0,1-1 0,8 27 0,-11-46 0,1 1 0,1-1 0,-1 0 0,1 0 0,1-1 0,-1 1 0,1-1 0,0 0 0,1 0 0,-1 0 0,1 0 0,0-1 0,1 0 0,-1 0 0,1 0 0,0-1 0,0 1 0,1-1 0,-1-1 0,1 0 0,0 0 0,0 0 0,0 0 0,0-1 0,0 0 0,1-1 0,-1 0 0,9 0 0,-6 1 0,-1-1 0,1 0 0,0-1 0,-1 0 0,1 0 0,0-1 0,-1-1 0,1 0 0,-1 0 0,1-1 0,-1 0 0,0 0 0,10-6 0,4-6 0,-1 0 0,-1-2 0,0 0 0,-1-2 0,-1 0 0,-1-1 0,0-1 0,-2 0 0,0-1 0,14-30 0,-24 41 0,-1-1 0,0 0 0,0 0 0,-2 0 0,1 0 0,1-16 0,-5 25 0,1-1 0,-1 1 0,0-1 0,-1 1 0,1-1 0,-1 1 0,1-1 0,-1 1 0,0-1 0,0 1 0,-3-6 0,3 7 0,-1 0 0,1 0 0,-1 0 0,1 0 0,-1 1 0,0-1 0,0 0 0,0 1 0,0-1 0,0 1 0,0 0 0,0 0 0,0 0 0,-1 0 0,1 0 0,0 0 0,-1 0 0,-3 0 0,1 0 0,0 0 0,0 1 0,-1-1 0,1 1 0,0 0 0,0 0 0,0 1 0,-1 0 0,1-1 0,0 2 0,0-1 0,-7 4 0,5-2 0,1 1 0,0-1 0,0 2 0,1-1 0,-1 1 0,1 0 0,0 0 0,-7 9 0,6-8 0,1 0 0,-2-1 0,1 1 0,-1-1 0,0-1 0,0 1 0,0-1 0,-1 0 0,1-1 0,-1 0 0,-10 3 0,1 1 0,12-6-59,0 1 0,0 1-1,1-1 1,-1 1-1,1 0 1,-1 0 0,1 0-1,0 0 1,0 1 0,1-1-1,-1 1 1,1 0 0,-1 0-1,1 1 1,1-1-1,-1 1 1,1-1 0,-1 1-1,1 0 1,1 0 0,-1 0-1,-1 10 1,-1 7-6767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4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243 133 24575,'-4'0'0,"1"0"0,-1 0 0,1 1 0,-1 0 0,0 0 0,1 0 0,-1 0 0,1 1 0,0-1 0,0 1 0,-1 0 0,1 0 0,0 0 0,0 0 0,1 0 0,-1 1 0,0-1 0,-3 5 0,-2 5 0,-1 0 0,2 0 0,-10 18 0,11-17 0,-16 28 0,3 1 0,1 1 0,2 0 0,2 2 0,3-1 0,1 1 0,2 1 0,2 0 0,0 91 0,6-130 0,0 0 0,1 0 0,1 0 0,-1 0 0,1 0 0,0 0 0,0-1 0,1 1 0,0-1 0,0 1 0,1-1 0,0 0 0,0 0 0,0-1 0,1 1 0,0-1 0,0 0 0,0 0 0,0-1 0,11 8 0,-4-5 0,0-1 0,0 0 0,1-1 0,0-1 0,0 0 0,0 0 0,0-1 0,0-1 0,1 0 0,13 0 0,-7-1 0,0 0 0,33-2 0,-47 0 0,0 0 0,0 0 0,0 0 0,0-1 0,-1 1 0,1-2 0,-1 1 0,1 0 0,-1-1 0,6-4 0,-1-2 0,0 0 0,-1 0 0,-1-1 0,1 0 0,-1 0 0,-1-1 0,0 0 0,-1-1 0,0 1 0,8-24 0,-3 2 0,-1-1 0,10-66 0,-15 70 0,-3 0 0,0-1 0,-3-42 0,-1 55 0,-1 0 0,-1-1 0,0 2 0,-1-1 0,-1 0 0,-16-32 0,14 35 0,-1-1 0,0 2 0,-1-1 0,0 1 0,-1 1 0,0-1 0,-2 2 0,1 0 0,-1 0 0,-1 2 0,0-1 0,-1 2 0,-24-13 0,3 4 0,23 10 0,0 2 0,0 0 0,0 0 0,-1 1 0,-24-5 0,36 10 0,0 0 0,0 0 0,0 0 0,0 0 0,0 0 0,0 0 0,1 0 0,-1 1 0,0-1 0,0 1 0,0 0 0,0-1 0,0 1 0,1 0 0,-1 0 0,0 0 0,1 0 0,-1 0 0,0 1 0,1-1 0,0 0 0,-1 1 0,1-1 0,0 1 0,0-1 0,-1 1 0,1 0 0,0-1 0,1 1 0,-1 0 0,0 0 0,1 0 0,-1 0 0,1 0 0,-1 0 0,1-1 0,0 1 0,0 0 0,0 0 0,0 0 0,0 0 0,0 0 0,0 0 0,1 0 0,-1 0 0,1 0 0,0 0 0,-1 0 0,1-1 0,0 1 0,0 0 0,0 0 0,0-1 0,0 1 0,1-1 0,-1 1 0,0-1 0,3 3 0,5 3 0,1 0 0,-1 0 0,1-1 0,0-1 0,0 1 0,0-2 0,1 1 0,0-2 0,12 4 0,-7-4 0,1 0 0,-1-1 0,1-1 0,0-1 0,29-2 0,-20-2 0,1-1 0,-1-1 0,0-1 0,-1-1 0,0-2 0,-1 0 0,42-25 0,-51 25 0,-1-1 0,19-18 0,-26 21 0,1 1 0,0 0 0,1 0 0,0 1 0,-1 0 0,2 0 0,-1 1 0,1 0 0,14-5 0,-23 10 0,-1 0 0,0 0 0,1-1 0,-1 1 0,1 0 0,-1 0 0,1 0 0,-1 0 0,0 0 0,1-1 0,-1 1 0,1 0 0,-1 0 0,1 0 0,-1 0 0,1 0 0,-1 1 0,0-1 0,1 0 0,-1 0 0,1 0 0,-1 0 0,1 0 0,-1 1 0,0-1 0,1 0 0,-1 0 0,1 0 0,-1 1 0,0-1 0,1 0 0,-1 1 0,0-1 0,0 0 0,1 1 0,-1-1 0,0 0 0,0 1 0,1-1 0,-1 1 0,0-1 0,0 1 0,0-1 0,0 0 0,0 1 0,1-1 0,-1 1 0,0-1 0,0 1 0,0-1 0,0 1 0,0-1 0,0 0 0,-1 1 0,1 0 0,-11 32 0,6-22 0,-10 34 0,2 0 0,2 1 0,3 0 0,1 1 0,2 0 0,2 0 0,5 57 0,-1-76 0,2-1 0,1 0 0,13 48 0,-12-60 0,0-1 0,1 0 0,0 0 0,1-1 0,1 1 0,0-1 0,0-1 0,16 18 0,-3-8 0,-6-5 0,26 22 0,-34-34 0,-1 0 0,1-1 0,0 0 0,0 0 0,0 0 0,0-1 0,1 0 0,8 2 0,15 0 0,0-2 0,1-1 0,-1-1 0,1-1 0,36-6 0,-59 5 0,0 0 0,1 0 0,-1-1 0,0-1 0,0 1 0,0-1 0,0-1 0,0 0 0,-1 0 0,0-1 0,0 0 0,0 0 0,0-1 0,-1 0 0,0 0 0,0-1 0,0 1 0,-1-2 0,0 1 0,-1-1 0,0 0 0,0 0 0,6-13 0,-2 2 0,-1-1 0,-1-1 0,0 1 0,-1-1 0,-2-1 0,0 1 0,-1 0 0,-1-1 0,-1 0 0,-1 1 0,-1-1 0,-1 0 0,-1 1 0,-6-25 0,2 23 0,0 0 0,-1 1 0,-2 0 0,0 1 0,-1-1 0,-1 2 0,-1 0 0,-1 0 0,-1 1 0,0 1 0,-1 1 0,-32-27 0,27 27 0,0 1 0,-1 1 0,-43-21 0,52 30 0,0 0 0,-1 2 0,0 0 0,0 0 0,0 1 0,0 1 0,0 0 0,-26 1 0,-159 6-1365,170-4-5461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5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2 24575,'-31'-1'0,"-2"0"0,0 2 0,1 1 0,-1 1 0,-40 10 0,70-12 0,-1 0 0,1 0 0,-1 1 0,1 0 0,0-1 0,0 1 0,0 1 0,0-1 0,0 0 0,0 1 0,0-1 0,1 1 0,-1 0 0,1 0 0,0 0 0,0 0 0,0 0 0,0 1 0,1-1 0,-1 1 0,1-1 0,0 1 0,0-1 0,0 1 0,0 0 0,0 3 0,0 11 0,0 0 0,1-1 0,1 1 0,3 20 0,-4-36 0,1 5 0,0-1 0,0 1 0,0-1 0,1 0 0,0 1 0,0-1 0,0 0 0,1-1 0,0 1 0,0 0 0,5 5 0,-5-7 0,1-1 0,-1 0 0,1 0 0,0 0 0,-1 0 0,2 0 0,-1-1 0,0 0 0,0 0 0,1 0 0,-1 0 0,1-1 0,-1 1 0,1-1 0,8 1 0,-6-1 0,1 0 0,0-1 0,0 0 0,0 0 0,0-1 0,-1 1 0,1-2 0,11-2 0,-14 2 0,1 0 0,-2 0 0,1-1 0,0 0 0,0 0 0,-1 0 0,0 0 0,1-1 0,-1 1 0,0-1 0,-1 0 0,1 0 0,3-6 0,8-11 0,1-1 0,25-48 0,-38 65 0,8-14 0,-11 18 0,1 1 0,-1 0 0,0 0 0,0 0 0,0 0 0,0 0 0,0 0 0,0 0 0,1 0 0,-1 0 0,0 0 0,0 0 0,0 0 0,0 0 0,0 0 0,1 0 0,-1 0 0,0 0 0,0 0 0,0 0 0,0 0 0,0 0 0,1 0 0,-1 0 0,0 0 0,0 0 0,0 0 0,0 1 0,0-1 0,0 0 0,1 0 0,-1 0 0,0 0 0,0 0 0,0 0 0,0 0 0,0 1 0,0-1 0,0 0 0,0 0 0,0 0 0,0 0 0,0 0 0,0 1 0,4 16 0,2 295 0,-8-199 0,1 115-1365,1-183-5461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00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31 479 24575,'-1'0'0,"1"0"0,-1 0 0,0 1 0,1-1 0,-1 0 0,1 0 0,-1 1 0,1-1 0,-1 0 0,1 1 0,-1-1 0,1 0 0,-1 1 0,1-1 0,0 1 0,-1-1 0,1 1 0,0-1 0,-1 1 0,1-1 0,0 1 0,-1-1 0,1 1 0,0-1 0,0 2 0,-5 17 0,4-17 0,-5 43 0,1-1 0,3 1 0,4 71 0,-1-110 0,-1 1 0,1-1 0,0 0 0,0 0 0,1 0 0,0 0 0,0 0 0,1 0 0,-1-1 0,1 1 0,0-1 0,4 6 0,-4-8 0,1 1 0,-1-1 0,0 0 0,1 0 0,0 0 0,0-1 0,0 1 0,0-1 0,0 0 0,0 0 0,1 0 0,-1-1 0,1 1 0,-1-1 0,1 0 0,7 0 0,23 1 0,64-5 0,-44 1 0,-50 2 0,0-1 0,0 1 0,0-1 0,-1 0 0,1 0 0,0-1 0,0 1 0,-1-1 0,1 0 0,-1 0 0,0-1 0,0 1 0,1-1 0,-2 0 0,1 0 0,0-1 0,5-5 0,-3 2 0,-2 0 0,1-1 0,-1 1 0,0-1 0,0 0 0,-1 0 0,0 0 0,0 0 0,2-14 0,0-18 0,-2 0 0,-1-1 0,-4-52 0,0 27 0,2 58 0,0-1 0,-1 1 0,0-1 0,0 1 0,-5-14 0,5 19 0,0 0 0,0 0 0,-1 0 0,0 1 0,1-1 0,-1 0 0,0 1 0,0-1 0,-1 1 0,1 0 0,0 0 0,-1-1 0,1 2 0,-1-1 0,0 0 0,0 0 0,1 1 0,-6-2 0,-3 0 0,0 0 0,0 1 0,0 0 0,-12 0 0,1-1 0,10-1 0,20 0 0,24-3 0,562-111 0,-277 50 0,-281 60 0,185-39 0,-10-17 0,-187 52 0,-24 12 0,0 0 0,0 0 0,0 0 0,0 0 0,0 0 0,0 0 0,1 0 0,-1 0 0,0 0 0,0 0 0,0 0 0,0 0 0,0 0 0,0 0 0,0-1 0,1 1 0,-1 0 0,0 0 0,0 0 0,0 0 0,0 0 0,0 0 0,0 0 0,0-1 0,0 1 0,0 0 0,0 0 0,0 0 0,0 0 0,0 0 0,0 0 0,0-1 0,0 1 0,0 0 0,0 0 0,0 0 0,0 0 0,0 0 0,0-1 0,0 1 0,0 0 0,0 0 0,0 0 0,0 0 0,0 0 0,0 0 0,0-1 0,0 1 0,0 0 0,-1 0 0,1 0 0,0 0 0,0 0 0,0 0 0,0 0 0,0 0 0,0 0 0,0 0 0,-1-1 0,-12-2 0,-18 1 0,-1 5 0,0 0 0,0 3 0,1 0 0,-36 13 0,8 2 0,-65 33 0,4-5 0,45-20 0,56-19 0,0 0 0,1 1 0,-25 19 0,27-17 0,-1-1 0,-1-1 0,-30 14 0,16-12 0,1 1 0,-54 35 0,80-45 0,0 0 0,0 1 0,0 0 0,0 0 0,1 0 0,0 1 0,0-1 0,1 1 0,0 0 0,0 0 0,0 0 0,0 0 0,1 1 0,0-1 0,0 1 0,1-1 0,0 1 0,0 10 0,0-4 0,1 1 0,1 0 0,0-1 0,1 1 0,0-1 0,1 0 0,0 0 0,8 17 0,-7-22 0,0-1 0,0 0 0,1 0 0,0 0 0,1 0 0,-1-1 0,1 0 0,0 0 0,1-1 0,0 1 0,-1-1 0,2-1 0,-1 1 0,0-1 0,10 3 0,8 3 0,1 0 0,0-2 0,37 6 0,-28-7 0,1-2 0,0-1 0,0-2 0,59-5 0,-92 3 0,0-1 0,0 1 0,0-1 0,0 0 0,0-1 0,0 1 0,0 0 0,0-1 0,0 0 0,-1 0 0,1 1 0,-1-1 0,1-1 0,-1 1 0,0 0 0,0-1 0,0 1 0,0-1 0,0 1 0,-1-1 0,1 0 0,-1 0 0,1 0 0,-1 0 0,1-6 0,2-7 0,0-1 0,-1 1 0,0-30 0,-2 31 0,1-176 0,-3 122 0,1 64 0,0-1 0,0 1 0,-1-1 0,0 1 0,0-1 0,-1 1 0,0-1 0,0 1 0,0 0 0,0 0 0,-1 0 0,-6-9 0,2 6 0,0 0 0,-1 0 0,0 0 0,-1 1 0,-14-9 0,-11-7-455,-2 3 0,-45-21 0,57 31-6371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2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24575,'4'0'0,"7"0"0,4 0 0,11 0 0,4 0 0,6 0 0,2 0 0,-2 0 0,3 0 0,-1 0 0,2 0 0,-2 0 0,-2 0 0,-3 0 0,-3 0 0,-5 0-8191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34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24575,'0'1499'0,"0"-1493"0,1 20 0,0-25 0,-1 0 0,0 0 0,0-1 0,0 1 0,1 0 0,-1-1 0,0 1 0,1 0 0,-1-1 0,1 1 0,-1-1 0,1 1 0,-1-1 0,1 1 0,-1-1 0,1 1 0,-1-1 0,1 1 0,0-1 0,-1 0 0,1 1 0,0-1 0,-1 0 0,1 1 0,0-1 0,0 0 0,-1 0 0,1 0 0,0 0 0,-1 0 0,1 0 0,0 0 0,0 0 0,1 0 0,25-4 0,36-10 0,13-4 0,116-15 0,876-61-2358,4 81-1,-834 14 2286,250 5 588,-476-6-4431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36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24575,'1642'0'0,"-1360"-22"0,-113 5 0,-161 16 0,131-10 0,152 9 0,-288 2 0,0 0 0,0 0 0,1 0 0,-1 1 0,0-1 0,0 1 0,0 0 0,-1 0 0,1 0 0,0 0 0,0 1 0,0-1 0,-1 1 0,4 2 0,-4-2 0,0 1 0,-1-1 0,1 1 0,-1-1 0,1 1 0,-1 0 0,0 0 0,0 0 0,-1 0 0,1-1 0,-1 1 0,1 0 0,-1 0 0,0 6 0,-9 226 0,1-117 0,5-47 0,8 84 0,-1-120 0,1 0 0,1-1 0,2 0 0,19 49 0,-7-31 0,3 0 0,2-1 0,47 70 0,-63-102 0,-9-19 0,1 0 0,-1 1 0,0-1 0,0 1 0,0-1 0,0 1 0,0-1 0,0 0 0,0 1 0,0-1 0,0 1 0,0-1 0,0 1 0,-1-1 0,1 0 0,0 1 0,0-1 0,0 1 0,0-1 0,-1 0 0,1 1 0,0-1 0,-1 1 0,-1 0 0,-1 0 0,1 0 0,-1 0 0,1 0 0,-1-1 0,1 1 0,-1-1 0,1 1 0,-1-1 0,-3 0 0,-9 1 0,1 1 0,0 0 0,-1 1 0,-19 8 0,27-9 0,0 1 0,0 1 0,1-1 0,-1 1 0,1 1 0,0-1 0,1 1 0,-1 0 0,1 0 0,-8 10 0,-13 19-341,2 1 0,2 1-1,-35 75 1,36-59-6485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4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24575,'-11'745'0,"4"-530"0,-23 385 0,25-445 0,5-151-1365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4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24575,'-3'10'0,"-1"-1"0,1 1 0,0 0 0,1 0 0,0 1 0,1-1 0,0 0 0,1 12 0,-2 14 0,-38 480 0,31-387 0,-22 323 0,26-122 0,5-263 0,0-61 342,0-11-2049,0-5-5119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0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24575,'444'0'0,"-434"0"0,-5 0 0,0 0 0,0 0 0,1 0 0,9 3 0,-14-3 0,0 0 0,0 1 0,0-1 0,0 0 0,0 1 0,0-1 0,-1 1 0,1-1 0,0 1 0,0 0 0,0-1 0,0 1 0,-1 0 0,1 0 0,0-1 0,-1 1 0,1 0 0,-1 0 0,1 0 0,-1 0 0,1 0 0,-1 0 0,1 0 0,-1 0 0,0 0 0,0 0 0,1 0 0,-1 0 0,0 2 0,-1 3 0,0-1 0,0 1 0,-1-1 0,1 0 0,-1 1 0,0-1 0,-1 0 0,1 0 0,-1 0 0,0 0 0,0 0 0,-8 8 0,4-5 0,-82 103 0,-119 114 0,202-220 0,3-1 0,-1-1 0,1 0 0,-1 1 0,1 0 0,0 0 0,1 0 0,-1 0 0,1 0 0,-3 6 0,5-10 0,0 1 0,1-1 0,-1 0 0,0 1 0,0-1 0,0 1 0,0-1 0,1 0 0,-1 1 0,0-1 0,0 0 0,1 1 0,-1-1 0,0 0 0,1 1 0,-1-1 0,0 0 0,1 1 0,-1-1 0,0 0 0,1 0 0,-1 0 0,1 0 0,-1 1 0,1-1 0,-1 0 0,0 0 0,1 0 0,-1 0 0,1 0 0,-1 0 0,1 0 0,-1 0 0,0 0 0,1 0 0,-1 0 0,1 0 0,-1 0 0,1-1 0,-1 1 0,0 0 0,1 0 0,26-5 0,-24 5 0,76-17 0,-40 8 0,0 1 0,66-3 0,-98 11 0,0 0 0,1 1 0,-1 0 0,0 0 0,1 0 0,-1 1 0,0 0 0,0 1 0,0-1 0,-1 2 0,1-1 0,-1 1 0,1-1 0,-1 2 0,0-1 0,-1 1 0,8 6 0,-6-3 0,-1 1 0,0-1 0,0 1 0,0 0 0,-1 0 0,-1 1 0,1-1 0,-1 1 0,-1 0 0,0 0 0,2 16 0,-2-5 0,0 1 0,-2-1 0,-1 1 0,0 0 0,-2-1 0,0 1 0,-2 0 0,-10 35 0,3-24 0,-1-2 0,-2 0 0,-1 0 0,-34 52 0,39-70 0,-1 1 0,0-1 0,-1-1 0,0 0 0,-1-1 0,0 0 0,-1-1 0,0-1 0,-25 13 0,26-15 0,-1-1 0,0-1 0,0 0 0,-1 0 0,1-2 0,-1 0 0,0 0 0,0-1 0,0-1 0,0-1 0,-16-1 0,22 0 0,1-1 0,0 1 0,0-2 0,-1 1 0,1-1 0,1 0 0,-1-1 0,0 0 0,1 0 0,0 0 0,-12-10 0,11 6 0,-1-1 0,1 1 0,0-1 0,1-1 0,0 0 0,1 0 0,0 0 0,-5-12 0,-4-13 57,2-2 0,1 0 0,2 0 0,1-1 0,-4-54 0,6 11-911,7-127 1,1 179-5973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0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184 355 24575,'-2'0'0,"-1"0"0,0 1 0,1-1 0,-1 1 0,0 0 0,1 0 0,-1 0 0,1 1 0,-1-1 0,1 0 0,0 1 0,-1 0 0,1-1 0,0 1 0,0 0 0,0 0 0,0 0 0,1 0 0,-1 1 0,0-1 0,1 0 0,0 1 0,0-1 0,-1 1 0,0 3 0,-3 7 0,1-1 0,1 1 0,0 0 0,-2 16 0,0 16 0,2 0 0,1 0 0,3 1 0,2-1 0,1 0 0,3 0 0,1-1 0,3 0 0,22 62 0,-26-91 0,0 0 0,1 0 0,1-1 0,0 0 0,1 0 0,0-1 0,1 0 0,0-1 0,15 12 0,-20-19 0,0 0 0,1-1 0,-1 1 0,1-1 0,0-1 0,0 1 0,0-1 0,1 0 0,-1-1 0,1 0 0,-1 0 0,1-1 0,0 0 0,0 0 0,0-1 0,-1 0 0,1 0 0,0 0 0,0-1 0,0-1 0,9-2 0,-13 3 0,-1 0 0,0-1 0,0 1 0,0-1 0,0 0 0,0 1 0,0-2 0,0 1 0,-1 0 0,1 0 0,-1-1 0,1 1 0,-1-1 0,0 0 0,2-3 0,-1 0 0,0 1 0,-1-1 0,0 1 0,0-1 0,-1 0 0,1 0 0,-1 1 0,0-9 0,0-1 0,-2 0 0,0 0 0,0 0 0,-1 0 0,-1 1 0,-6-21 0,3 19 0,-1 0 0,-1 0 0,0 0 0,-1 1 0,0 0 0,-1 1 0,-1 0 0,-13-13 0,-15-12 0,-53-41 0,43 40 0,21 15 0,-1 2 0,-2 1 0,-46-25 0,66 42 0,-20-12 0,30 16 0,0 0 0,0 0 0,0 0 0,0 0 0,0 0 0,0 0 0,1 0 0,-1 0 0,0 0 0,1 0 0,-1 0 0,1-1 0,-1 1 0,1 0 0,-1 0 0,1-1 0,0 1 0,0 0 0,0-1 0,0 1 0,0 0 0,0-1 0,0-1 0,1-2 0,1 1 0,-1 0 0,1 0 0,0 1 0,0-1 0,0 0 0,1 1 0,-1-1 0,1 1 0,0-1 0,0 1 0,0 0 0,5-3 0,8-6 0,27-17 0,-37 26 0,56-32 0,108-41 0,-41 20 0,51-19 0,-155 67 0,-1 2 0,1 0 0,0 2 0,0 1 0,43 0 0,-56 3 0,0 0 0,0 1 0,0 1 0,0 0 0,11 4 0,-16-4 0,-1 1 0,0 0 0,0 0 0,0 0 0,0 1 0,-1 0 0,1 0 0,-1 1 0,0-1 0,6 9 0,101 117 0,-105-122 0,0 0 0,-1 1 0,-1 0 0,1 0 0,-1 0 0,-1 1 0,0 0 0,0-1 0,-1 1 0,4 21 0,-2 4 0,1 66 0,-6-85 0,-1 63 0,-14 95 0,-2 46 0,17-213 0,0-1 0,0 1 0,1-1 0,0 1 0,1-1 0,-1 1 0,1-1 0,0 0 0,5 9 0,-6-13 0,1 1 0,-1-1 0,0-1 0,1 1 0,-1 0 0,1 0 0,-1 0 0,1-1 0,0 1 0,0-1 0,0 1 0,0-1 0,0 0 0,0 0 0,0 0 0,0 0 0,1 0 0,-1-1 0,0 1 0,0 0 0,1-1 0,-1 0 0,1 0 0,-1 1 0,0-1 0,1-1 0,-1 1 0,0 0 0,4-1 0,-4 0 0,-1 1 0,1-1 0,-1 1 0,1-1 0,-1 0 0,1 0 0,-1 1 0,0-1 0,0 0 0,1 0 0,-1 0 0,0 0 0,0-1 0,0 1 0,0 0 0,0 0 0,0-1 0,1-2 0,10-32 0,-6 2 0,-1-1 0,-2 0 0,-1 0 0,-2 0 0,-1 0 0,-2 0 0,-1 0 0,-2 0 0,-1 1 0,-2 0 0,-16-40 0,4 19 0,-3 2 0,-2 1 0,-2 1 0,-3 2 0,-2 0 0,-42-46 0,49 62 0,-3 2 0,0 2 0,-49-38 0,66 58 0,0 1 0,-1 0 0,0 1 0,0 0 0,-1 1 0,0 0 0,0 1 0,0 1 0,-1 1 0,1 0 0,-1 0 0,0 2 0,-18-1 0,17 3 0,-229 10 0,242-11-105,0 1 0,0-1 0,0 1 0,0-1 0,1 1 0,-1 0 0,0 0 0,0 0 0,1 1 0,-1-1 0,1 1 0,-4 2 0,-5 7-6721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11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24575,'48'0'0,"367"-16"0,-167-12 0,-231 26 0,-13 0 0,0 1 0,1 0 0,-1 1 0,1-1 0,0 1 0,-1 0 0,1 0 0,-1 0 0,1 1 0,-1-1 0,7 3 0,-10-3 0,-1 1 0,1-1 0,-1 1 0,1-1 0,-1 1 0,0-1 0,1 1 0,-1-1 0,0 1 0,1 0 0,-1-1 0,0 1 0,0-1 0,1 1 0,-1 0 0,0-1 0,0 1 0,0 0 0,0-1 0,0 1 0,0 0 0,0-1 0,0 1 0,0 0 0,0-1 0,-1 1 0,1 0 0,0-1 0,0 1 0,0-1 0,-1 1 0,1 0 0,0-1 0,-1 1 0,1-1 0,-1 1 0,0 0 0,-18 24 0,17-23 0,-21 20 0,0-1 0,-1-1 0,-51 32 0,11-9 0,47-30 0,-67 53 0,84-66 0,-1 1 0,0 0 0,0-1 0,0 1 0,1 0 0,-1 0 0,0 0 0,1 0 0,-1-1 0,1 1 0,-1 0 0,1 0 0,-1 0 0,1 0 0,-1 2 0,1-2 0,1-1 0,-1 0 0,0 1 0,0-1 0,0 1 0,0-1 0,0 0 0,1 1 0,-1-1 0,0 0 0,0 1 0,1-1 0,-1 0 0,0 1 0,0-1 0,1 0 0,-1 1 0,0-1 0,1 0 0,-1 0 0,1 0 0,-1 1 0,0-1 0,1 0 0,-1 0 0,1 0 0,4 2 0,1-1 0,-1-1 0,1 1 0,9-1 0,-9 0 0,178-2 0,57 2 0,-238 0 0,-1 0 0,1 0 0,0 0 0,-1 1 0,1-1 0,-1 1 0,1 0 0,-1 0 0,1 0 0,-1 0 0,0 0 0,0 0 0,1 1 0,-1-1 0,0 1 0,0-1 0,0 1 0,0 0 0,-1 0 0,1 0 0,0 0 0,-1 0 0,1 0 0,-1 0 0,0 1 0,0-1 0,2 4 0,-2 2 0,1 0 0,-1 0 0,0 0 0,0 0 0,-1 0 0,0 0 0,-2 14 0,-1-9 0,0 0 0,0 0 0,-1 0 0,-1 0 0,0 0 0,0-1 0,-1 0 0,-10 14 0,-9 11 0,-34 39 0,32-46 0,-1-1 0,-1-1 0,-2-2 0,0-1 0,-2-1 0,0-2 0,-2-1 0,-69 30 0,100-49 0,1 0 0,-1-1 0,0 0 0,0 0 0,0 0 0,0 0 0,0 0 0,-5-1 0,7 0 0,0 0 0,0-1 0,0 1 0,0-1 0,0 1 0,0-1 0,1 0 0,-1 0 0,0 0 0,0 0 0,1 0 0,-1 0 0,1 0 0,-1-1 0,1 1 0,-1-1 0,1 1 0,0-1 0,-2-2 0,-4-8 0,1 1 0,0-1 0,1 0 0,0 0 0,1-1 0,0 0 0,-3-23 0,-5-98 0,12 129 0,-5-84-682,11-144-1,1 180-6143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1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0 24575,'-2'0'0,"1"0"0,-1 1 0,1-1 0,-1 0 0,1 1 0,0-1 0,-1 1 0,1 0 0,-1-1 0,1 1 0,0 0 0,0 0 0,-1 0 0,1 0 0,0 0 0,0 0 0,0 0 0,0 0 0,-1 3 0,-16 28 0,14-23 0,-39 71 0,-32 71 0,47-82 0,-2 3 0,-40 140 0,49-97 0,20-107 0,4-12 0,8-15 0,-2 11 0,1-1 0,-1 1 0,1 1 0,1 0 0,0 0 0,0 1 0,0 1 0,1 0 0,-1 0 0,1 1 0,0 0 0,0 1 0,1 1 0,-1 0 0,1 0 0,-1 2 0,22 0 0,5 2 0,29 1 0,-64-3 0,1 0 0,-1-1 0,1 0 0,-1 0 0,1 0 0,-1 0 0,1 0 0,-1-1 0,0 0 0,0 0 0,5-3 0,-7 3 0,1 0 0,-1 0 0,-1-1 0,1 1 0,0 0 0,0-1 0,-1 0 0,1 1 0,-1-1 0,0 0 0,0 1 0,0-1 0,0 0 0,-1 0 0,1 0 0,-1 0 0,1 0 0,-1 0 0,0 0 0,0 0 0,-1 0 0,1 0 0,0 0 0,-1 0 0,0 1 0,-1-4 0,-3-10 0,0 1 0,-2 0 0,-11-21 0,13 26 0,1 2 0,-9-19 0,13 26 0,-1 0 0,1 0 0,-1 0 0,0 0 0,1 0 0,-1 0 0,0 0 0,1 1 0,-1-1 0,0 0 0,0 0 0,0 1 0,0-1 0,0 0 0,0 1 0,0-1 0,-1 0 0,1 1 0,1 0 0,0 0 0,0 1 0,-1-1 0,1 0 0,0 0 0,0 0 0,-1 0 0,1 0 0,0 1 0,0-1 0,0 0 0,-1 0 0,1 0 0,0 1 0,0-1 0,0 0 0,0 0 0,-1 1 0,1-1 0,0 0 0,0 0 0,0 1 0,0-1 0,0 0 0,0 1 0,0-1 0,0 0 0,0 1 0,-3 18 0,1 0 0,1 0 0,3 35 0,-1-16 0,1 363-1365,-2-376-5461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1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24575,'106'0'0,"119"-1"0,-213 1 0,0-1 0,0 0 0,0 0 0,0-1 0,-1-1 0,1 0 0,0-1 0,-1 0 0,0 0 0,0-1 0,18-12 0,-28 16 0,18-10 0,-11 14 0,-5 11 0,-6 15 0,-1-1 0,-2 1 0,-14 45 0,4-18 0,-8 34 0,-96 406 0,87-350-1365,30-138-5461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1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83 135 24575,'-2'42'0,"-2"0"0,-14 59 0,5-28 0,3-13 0,-5 22 0,-5 133 0,20-207 0,0-1 0,1 1 0,-1-1 0,2 1 0,-1-1 0,1 1 0,0-1 0,0 0 0,5 8 0,-6-11 0,1-1 0,0 0 0,0 0 0,1-1 0,-1 1 0,0 0 0,1-1 0,0 1 0,-1-1 0,1 0 0,0 0 0,0 0 0,0 0 0,0-1 0,1 1 0,-1-1 0,0 0 0,1 0 0,-1 0 0,1 0 0,3 0 0,1 0 0,-1 0 0,1-1 0,0 0 0,-1 0 0,1-1 0,14-2 0,-19 2 0,1-1 0,-1 1 0,1 0 0,-1-1 0,0 0 0,1 0 0,-1 0 0,0 0 0,0 0 0,0 0 0,-1-1 0,1 0 0,-1 1 0,1-1 0,-1 0 0,2-4 0,3-5 0,-2 0 0,0 0 0,0 0 0,-1-1 0,-1 0 0,0 0 0,2-18 0,1-96 0,-6 113 0,1-20 0,0 3 0,-1-1 0,-6-40 0,5 63 0,-1 0 0,0 1 0,0-1 0,-1 1 0,0-1 0,-1 1 0,0 0 0,0 0 0,-1 0 0,0 1 0,0-1 0,-11-10 0,-8-3 0,-9-6 0,31 25 0,0 0 0,1 0 0,-1 0 0,0 0 0,1-1 0,-1 1 0,1 0 0,0-1 0,0 1 0,0-1 0,-1-2 0,2 4 0,0 0 0,0 0 0,0 0 0,1 0 0,-1 1 0,0-1 0,1 0 0,-1 0 0,0 0 0,1 1 0,-1-1 0,1 0 0,-1 0 0,1 1 0,0-1 0,-1 1 0,1-1 0,0 0 0,-1 1 0,1-1 0,0 1 0,0 0 0,-1-1 0,1 1 0,0-1 0,0 1 0,0 0 0,0 0 0,0 0 0,-1-1 0,2 1 0,32-6 0,-33 6 0,103-3 0,-71 3 0,1-1 0,34-6 0,16-6 0,143-32 0,-211 38 0,-26 3 0,-32 3 0,40 1 0,-24 0 0,4-1 0,1 1 0,-42 7 0,56-5 0,0-1 0,0 1 0,1 1 0,-1-1 0,1 1 0,-1 0 0,1 1 0,0-1 0,0 1 0,1 0 0,-1 1 0,1 0 0,-6 6 0,4-3 0,1 1 0,0-1 0,1 1 0,0 0 0,0 1 0,1-1 0,0 1 0,1 0 0,0 0 0,0 0 0,0 12 0,0 1 0,1 0 0,2 0 0,0 0 0,5 24 0,-4-33 0,1 0 0,1 0 0,1 0 0,0-1 0,0 0 0,1 0 0,11 20 0,-12-27 0,0 0 0,0 0 0,0 0 0,1-1 0,0 0 0,0 0 0,0 0 0,0-1 0,1 1 0,0-1 0,0-1 0,0 1 0,0-1 0,1 0 0,-1 0 0,13 2 0,-5-2 0,1 0 0,0-1 0,-1-1 0,1-1 0,0 0 0,0-1 0,0 0 0,-1-1 0,1-1 0,16-5 0,-20 5 0,0-1 0,0-1 0,0 0 0,-1 0 0,0-1 0,0 0 0,-1-1 0,1 0 0,-2 0 0,1-1 0,-1 0 0,0-1 0,10-14 0,3-8 0,-1-2 0,-2 0 0,25-67 0,-38 85 0,-1 0 0,-1 0 0,0 0 0,1-30 0,-4 39 0,0-1 0,0 1 0,-1 0 0,1-1 0,-2 1 0,1 0 0,-1 0 0,0-1 0,0 1 0,0 1 0,-1-1 0,0 0 0,0 1 0,-6-8 0,-4-3 0,-1 1 0,0 1 0,-25-20 0,31 29 0,0 0 0,-1 0 0,1 0 0,-1 1 0,0 1 0,0-1 0,-1 2 0,1-1 0,-16-1 0,-15 0-335,-61 4 0,86 0-360,-10 0-6131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2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24575,'4'0'0,"11"0"0,7 0 0,9 0 0,8 0 0,7 0 0,8 0 0,0 0 0,0 0 0,0 0 0,-5 0 0,-11 0-8191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3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24575,'0'1122'0,"0"-1113"0,5 122 0,-4-114 0,2 0 0,0-1 0,1 1 0,0-1 0,12 26 0,-13-37 0,0 0 0,0 0 0,1-1 0,0 1 0,0-1 0,0 0 0,0 0 0,0-1 0,1 1 0,0-1 0,0 0 0,0 0 0,9 3 0,1 0 0,0 0 0,1-1 0,25 5 0,14-3 0,1-3 0,87-4 0,-74-1 0,398 2-285,279-4-296,-672-1 761,-1-4 1,0-2-1,99-27 1,-129 26-18,-18 6-173,42-15 1,-44 11 9,0 2 0,0 1 0,1 1 0,39-3 0,95 5 0,-153 4-1365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40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24575,'3289'0'0,"-3286"0"0,-1 0 0,0 0 0,1 0 0,-1 1 0,0-1 0,0 1 0,1 0 0,-1-1 0,0 1 0,0 0 0,0 1 0,0-1 0,0 0 0,0 0 0,0 1 0,0-1 0,-1 1 0,1 0 0,0-1 0,-1 1 0,0 0 0,1 0 0,-1 0 0,0 0 0,0 0 0,0 0 0,0 1 0,0-1 0,0 4 0,2 7 0,0 0 0,-1 0 0,-1 0 0,0 16 0,-1-21 0,-8 406 0,-1-145 0,9 316 0,0-580 0,0 0 0,0 0 0,-1 0 0,1 0 0,-1 1 0,0-1 0,-1 0 0,1-1 0,-3 7 0,2-9 0,1 0 0,-1 0 0,1 0 0,-1 0 0,0 0 0,0-1 0,1 1 0,-1-1 0,-1 1 0,1-1 0,0 1 0,0-1 0,0 0 0,-1 0 0,1 0 0,0-1 0,-1 1 0,1 0 0,-1-1 0,1 0 0,-4 1 0,-47 2 0,-87-5 0,57-1 0,-571 1-23,445 2-1319,188 0-5484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0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24575,'90'2'0,"-35"0"0,-1-3 0,62-7 0,-104 6 0,-1 0 0,0 0 0,0-1 0,0 0 0,-1-1 0,1 0 0,-1-1 0,0 0 0,0-1 0,0 0 0,-1 0 0,0-1 0,0 0 0,-1-1 0,0 0 0,0 0 0,-1-1 0,0 0 0,11-18 0,1-3 0,-9 19 0,-10 11 0,0 0 0,0 0 0,-1 0 0,1 0 0,0 0 0,0 0 0,0 1 0,0-1 0,0 0 0,0 0 0,0 0 0,0 0 0,0 0 0,0 0 0,0 0 0,0 1 0,0-1 0,0 0 0,0 0 0,0 0 0,0 0 0,0 0 0,0 0 0,0 0 0,0 0 0,0 1 0,0-1 0,0 0 0,0 0 0,0 0 0,1 0 0,-1 0 0,0 0 0,0 0 0,0 0 0,0 0 0,0 0 0,0 1 0,0-1 0,0 0 0,0 0 0,0 0 0,0 0 0,1 0 0,-1 0 0,0 0 0,0 0 0,0 0 0,0 0 0,0 0 0,0 0 0,0 0 0,1 0 0,-1 0 0,0 0 0,0 0 0,0 0 0,0 0 0,0 0 0,0 0 0,0 0 0,0 0 0,1 0 0,-34 154 0,12-59 0,4-13-455,5 0 0,-5 163 0,18-220-6371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0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190 181 24575,'-4'0'0,"0"1"0,1-1 0,-1 1 0,0 0 0,0 0 0,1 0 0,-1 1 0,1-1 0,-1 1 0,1 0 0,-1 0 0,1 0 0,0 0 0,0 1 0,0-1 0,-4 6 0,-4 4 0,2 1 0,-15 24 0,17-27 0,-4 10 0,1 1 0,0 0 0,2 0 0,0 1 0,2 0 0,0 0 0,1 1 0,-2 33 0,2 22 0,7 90 0,0-105 0,-2-59 0,0-1 0,0 1 0,0 0 0,1 0 0,-1 0 0,1 0 0,0-1 0,0 1 0,0 0 0,0-1 0,1 1 0,0-1 0,-1 1 0,1-1 0,1 0 0,-1 1 0,0-1 0,1 0 0,-1-1 0,1 1 0,0 0 0,0-1 0,0 0 0,0 1 0,1-1 0,-1-1 0,1 1 0,-1 0 0,1-1 0,-1 0 0,1 1 0,0-1 0,5 0 0,2 2 0,0-1 0,0 0 0,0 0 0,1-1 0,-1-1 0,0 0 0,1 0 0,-1-2 0,0 1 0,1-1 0,-1-1 0,0 0 0,-1 0 0,1-1 0,0 0 0,-1-1 0,0-1 0,0 1 0,-1-2 0,17-12 0,-14 7 0,0-1 0,0 0 0,-1-1 0,-1 0 0,0-1 0,-1 0 0,-1 0 0,0-1 0,-1 0 0,-1 0 0,-1-1 0,0 0 0,4-28 0,-2-4 0,-2 1 0,-3 0 0,-6-85 0,2 114 0,0 0 0,-1 1 0,-1-1 0,-1 1 0,0 0 0,-1 0 0,-15-28 0,18 39 0,-1 0 0,-1 1 0,1-1 0,-1 1 0,0 0 0,0 0 0,-1 0 0,0 1 0,0-1 0,0 1 0,-1 1 0,1 0 0,-1-1 0,0 2 0,0-1 0,-1 1 0,1 0 0,-1 1 0,1 0 0,-14-2 0,19 4 0,-37-2 0,38 2 0,0 0 0,0 0 0,0 0 0,0 0 0,0 0 0,-1 0 0,1 0 0,0 0 0,0 1 0,0-1 0,0 1 0,0-1 0,0 0 0,0 1 0,0 0 0,0-1 0,1 1 0,-1-1 0,0 1 0,0 0 0,0 0 0,1 0 0,-1-1 0,0 1 0,1 0 0,-1 0 0,1 0 0,-1 1 0,1-1 0,0 0 0,0 1 0,0-1 0,0 0 0,1 0 0,-1 0 0,0 0 0,1 0 0,-1 0 0,1 0 0,-1 0 0,1 0 0,0-1 0,-1 1 0,1 0 0,0 0 0,0 0 0,-1-1 0,1 1 0,0 0 0,0-1 0,0 1 0,0-1 0,0 1 0,1 0 0,31 13 0,-6-6 0,1-2 0,-1 0 0,37 2 0,88-2 0,-95-7 0,1-4 0,69-13 0,110-36 0,-95 19 0,-98 28 0,-35 7 0,1-1 0,0-1 0,-1 0 0,1 0 0,-1-1 0,0 0 0,0-1 0,11-5 0,-20 9 0,0 0 0,0 0 0,0 0 0,0 0 0,1 0 0,-1 0 0,0 0 0,0 0 0,0 0 0,0-1 0,0 1 0,0 0 0,1 0 0,-1 0 0,0 0 0,0 0 0,0 0 0,0 0 0,0-1 0,0 1 0,0 0 0,0 0 0,0 0 0,1 0 0,-1 0 0,0-1 0,0 1 0,0 0 0,0 0 0,0 0 0,0 0 0,0 0 0,0-1 0,0 1 0,0 0 0,0 0 0,0 0 0,0 0 0,0 0 0,-1-1 0,1 1 0,0 0 0,0 0 0,0 0 0,0 0 0,0 0 0,0-1 0,0 1 0,-10-2 0,-13 1 0,4 5 0,0 0 0,0 1 0,0 0 0,1 2 0,-1 0 0,2 1 0,-1 1 0,-23 17 0,9-4 0,1 2 0,1 1 0,-34 37 0,23-18 0,1 1 0,-41 63 0,69-91 0,2 0 0,0 1 0,1 0 0,1 1 0,1 0 0,1 0 0,0 1 0,1 0 0,1 0 0,-1 30 0,4-20 0,4 49 0,-1-67 0,0 1 0,0-2 0,2 1 0,-1 0 0,1-1 0,1 1 0,6 10 0,-2-6 0,0 0 0,1-1 0,13 15 0,-19-26 0,-1 0 0,2 0 0,-1 0 0,0 0 0,1-1 0,-1 0 0,1 0 0,0 0 0,0-1 0,0 1 0,1-1 0,-1-1 0,0 1 0,9 1 0,8 0 0,0-1 0,0-2 0,0 0 0,1-1 0,-1-1 0,0-1 0,0-1 0,-1-1 0,1-1 0,-1-1 0,23-10 0,-23 5 0,-1 0 0,0-2 0,0 0 0,-2-1 0,0-1 0,0-1 0,-2 0 0,0-2 0,-1 1 0,-1-2 0,-1 0 0,0-1 0,-2 0 0,0 0 0,-2-1 0,0-1 0,9-41 0,-11 35 0,-2-1 0,-1 0 0,-1 0 0,-2-32 0,-1 53 0,-1 0 0,0 0 0,0 0 0,-1 0 0,0 0 0,-1 0 0,0 1 0,0-1 0,-1 1 0,0 0 0,0 0 0,-1 0 0,0 1 0,-1-1 0,1 1 0,-1 0 0,-14-11 0,7 8 34,-1 1 1,0 1-1,0 0 0,-1 1 0,0 0 0,-1 2 0,1-1 0,-1 2 0,-18-3 1,-2 1-462,-1 3 0,1 1 1,-37 3-1,46 0-6399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1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81 282 24575,'-4'91'0,"-28"154"0,4-56 0,17-64 0,5 176 0,23-635 0,-12 279 0,-1-109 0,-1 18 0,0 121 0,2-1 0,0 1 0,2 1 0,12-31 0,5-17 0,-23 67 0,1-2 0,0 0 0,1 0 0,5-12 0,-7 18 0,-1 0 0,0 1 0,1-1 0,-1 0 0,1 1 0,-1-1 0,1 1 0,-1-1 0,1 1 0,-1-1 0,1 1 0,0-1 0,-1 1 0,1 0 0,-1-1 0,1 1 0,0 0 0,0 0 0,1-1 0,-2 1 0,1 0 0,0 1 0,0-1 0,0 0 0,-1 1 0,1-1 0,0 0 0,0 1 0,-1-1 0,1 1 0,0-1 0,-1 1 0,1 0 0,0-1 0,-1 1 0,1-1 0,-1 1 0,1 0 0,-1 0 0,1-1 0,0 2 0,8 16 0,-1 0 0,-1 0 0,0 1 0,4 21 0,14 39 0,-2-29 0,1-2 0,3-1 0,1-2 0,3 0 0,1-2 0,73 74 0,-88-100 0,1-1 0,1 0 0,0-1 0,1-1 0,38 20 0,-57-33 0,0-1 0,0 1 0,0-1 0,0 0 0,0 1 0,0-1 0,0 0 0,0 0 0,0 1 0,0-1 0,0 0 0,0 0 0,0 0 0,0 0 0,0 0 0,0-1 0,0 1 0,0 0 0,0 0 0,0-1 0,0 1 0,0-1 0,0 1 0,-1-1 0,1 1 0,0-1 0,0 1 0,0-1 0,0 0 0,-1 1 0,1-1 0,0 0 0,-1 0 0,1 1 0,-1-1 0,1 0 0,-1 0 0,1 0 0,-1 0 0,1-2 0,1-3 0,0-1 0,0 0 0,-1 0 0,1-13 0,-2 19 0,2-317 0,-3 50 0,3 211 125,0-7-870,16-96 0,-10 126-6081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20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24575,'-1'12'0,"0"0"0,-1 0 0,-3 13 0,-3 20 0,-3 388 0,11-367 0,0-41 0,1 0 0,9 47 0,-9-65 0,1 1 0,0-1 0,0 0 0,1 0 0,0 0 0,1 0 0,-1 0 0,1-1 0,0 1 0,1-1 0,-1 0 0,1-1 0,11 10 0,-15-13 0,1-1 0,-1 0 0,0 0 0,1 0 0,-1 0 0,1 0 0,-1-1 0,1 1 0,-1 0 0,1-1 0,0 1 0,-1-1 0,1 1 0,0-1 0,-1 0 0,1 0 0,0 0 0,0 0 0,-1 0 0,1 0 0,0 0 0,-1 0 0,3-1 0,-2-1 0,1 1 0,-1 0 0,0-1 0,-1 1 0,1-1 0,0 0 0,0 0 0,-1 0 0,1 0 0,-1 0 0,1 0 0,-1 0 0,0 0 0,1-3 0,3-8 0,-1 0 0,0 0 0,-1-1 0,2-22 0,3-81 0,-9-133 0,-2 112 0,2 24-1365,1 88-5461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2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24575,'-1'119'0,"4"181"0,2-217 0,24 130 0,13 17 0,-41-226 0,-1-1 0,1 0 0,0 1 0,0-1 0,1 0 0,-1 0 0,0 0 0,1 0 0,0 0 0,0 0 0,0 0 0,0 0 0,0-1 0,1 1 0,-1-1 0,1 0 0,-1 0 0,1 0 0,0 0 0,0 0 0,0 0 0,0-1 0,0 1 0,0-1 0,1 0 0,-1 0 0,0 0 0,1-1 0,-1 1 0,0-1 0,1 1 0,3-1 0,12-1 0,0 0 0,0-1 0,-1-1 0,31-9 0,-33 8 0,83-18 0,-33 8 0,96-33 0,-154 44-91,-1 0 0,1-1 0,-1 1 0,-1-2 0,1 1 0,0-1 0,-1 0 0,0 0 0,0 0 0,0-1 0,-1 0 0,0 0 0,0-1 0,5-9 0,0 0-6735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21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24575,'-1'121'0,"3"136"0,5-187 0,17 74 0,-9-60 0,-1-20 0,3-1 0,34 83 0,-32-96 0,-18-46 0,0-1 0,1 1 0,0-1 0,-1 1 0,1-1 0,1 1 0,-1-1 0,0 0 0,1 0 0,0 0 0,-1-1 0,1 1 0,5 2 0,-4-2 0,0-1 0,1 0 0,-1 0 0,1-1 0,0 1 0,0-1 0,0 0 0,-1 0 0,1-1 0,7 1 0,21-3 0,0-1 0,0-1 0,62-16 0,-12 1 0,78-5 0,-76 13 0,92-25 0,-169 34 43,0-1 0,0 0-1,-1 0 1,1 0 0,-1-1-1,1 0 1,6-6 0,-12 9-115,0-1 1,1 0 0,-1 0 0,0 0 0,0-1 0,-1 1 0,1 0 0,0-1 0,-1 1-1,1-1 1,-1 1 0,0-1 0,0 0 0,0 0 0,0 1 0,-1-1 0,1 0 0,-1 0 0,0 0-1,1 0 1,-1 0 0,0 0 0,-1-3 0,-4-16-6755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42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24575,'-15'406'0,"7"-237"0,-4 41 239,-6 244-1843,19-429-5222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6:0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24575,'0'-3'0,"0"0"0,0 0 0,0 0 0,0 1 0,1-1 0,-1 0 0,1 1 0,0-1 0,0 0 0,0 1 0,0-1 0,0 1 0,0 0 0,1-1 0,-1 1 0,1 0 0,0 0 0,0 0 0,0 0 0,0 0 0,0 0 0,0 0 0,0 1 0,1-1 0,-1 1 0,0-1 0,1 1 0,-1 0 0,1 0 0,3 0 0,-2 0 0,1 0 0,-1 0 0,1 1 0,0 0 0,0 0 0,-1 0 0,1 0 0,0 1 0,-1 0 0,1 0 0,0 0 0,-1 1 0,0-1 0,1 1 0,-1 0 0,0 0 0,5 4 0,7 5 0,0 2 0,-1 0 0,-1 1 0,0 1 0,-1 0 0,0 1 0,-1 0 0,-1 1 0,0 0 0,14 34 0,-15-26 0,0 1 0,-2 1 0,-1-1 0,-1 1 0,-1 1 0,-2-1 0,1 39 0,-4-42 0,0 1 0,-2-1 0,-1 0 0,0 0 0,-2 0 0,-1 0 0,-1 0 0,-1-1 0,-13 27 0,10-26 0,-2 0 0,0-1 0,-2-1 0,-31 38 0,45-59 0,1 0 0,-1 0 0,0-1 0,1 1 0,-1 0 0,0 0 0,0-1 0,0 1 0,0-1 0,0 1 0,1-1 0,-1 1 0,0-1 0,0 0 0,0 1 0,0-1 0,0 0 0,0 0 0,-1 1 0,1-1 0,-1 0 0,1-1 0,0 1 0,0-1 0,1 1 0,-1-1 0,0 1 0,1-1 0,-1 1 0,0-1 0,1 0 0,-1 1 0,1-1 0,-1 0 0,1 0 0,-1 1 0,1-1 0,0 0 0,-1 0 0,1 1 0,-1-3 0,-1-6 0,1 1 0,0-1 0,0-16 0,1 21 0,-1-19 0,-1 8 0,2 0 0,0 0 0,1 0 0,4-25 0,-4 38 0,0 0 0,-1 0 0,1 0 0,0 0 0,0 0 0,0 0 0,1 0 0,-1 0 0,0 1 0,1-1 0,-1 0 0,1 1 0,-1-1 0,1 1 0,0 0 0,0-1 0,3-1 0,-1 2 0,-1-1 0,1 1 0,0 0 0,1 0 0,-1 0 0,0 0 0,0 1 0,7 0 0,3 1 0,-1 0 0,0 1 0,0 0 0,24 9 0,81 37 0,-77-30 0,79 24 0,-94-35 0,0-1 0,1-1 0,0-2 0,0 0 0,0-2 0,43-4 0,-67 3-136,1-1-1,0 0 1,0 0-1,0 0 1,-1-1-1,1 0 1,-1 1-1,1-1 0,3-3 1,8-7-6690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2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24575,'0'-1'0,"0"-1"0,0 1 0,1 0 0,-1-1 0,0 1 0,1 0 0,-1-1 0,1 1 0,0 0 0,-1 0 0,1 0 0,0-1 0,0 1 0,-1 0 0,1 0 0,0 0 0,0 0 0,0 0 0,0 1 0,1-1 0,-1 0 0,0 0 0,2 0 0,31-12 0,-30 12 0,41-10 0,1 1 0,0 3 0,50-2 0,144 5 0,-210 4 0,11-1 0,-25 0 0,-1 0 0,0 1 0,1 1 0,-1 0 0,0 1 0,16 5 0,-28-6 0,0 1 0,0-1 0,-1 1 0,1 0 0,-1-1 0,1 1 0,-1 1 0,0-1 0,0 0 0,0 0 0,0 1 0,0-1 0,-1 1 0,1 0 0,-1 0 0,1-1 0,-1 1 0,0 0 0,0 0 0,0 0 0,0 4 0,2 8 0,-1 0 0,-1 0 0,0 17 0,-1-20 0,0 8 0,-1 0 0,0-1 0,-1 1 0,-1-1 0,-1 0 0,-1 1 0,-1-2 0,0 1 0,-1-1 0,-1 0 0,-1 0 0,-1-1 0,0 0 0,-1-1 0,-24 28 0,31-41 0,-1 1 0,1-1 0,0 1 0,-1-1 0,0-1 0,-5 4 0,9-6 0,1 1 0,-1-1 0,0 0 0,1 1 0,-1-1 0,0 0 0,1 1 0,-1-1 0,0 0 0,1 0 0,-1 0 0,0 0 0,1 1 0,-1-1 0,0 0 0,0 0 0,1 0 0,-1 0 0,0-1 0,1 1 0,-1 0 0,0 0 0,1 0 0,-1-1 0,0 1 0,1 0 0,-1 0 0,0-1 0,1 1 0,-1-1 0,1 1 0,-1-1 0,0 1 0,1-1 0,-1 1 0,1-1 0,0 1 0,-1-1 0,1 1 0,-1-1 0,1 0 0,0 1 0,0-1 0,-1 0 0,1 1 0,0-1 0,0 0 0,0 0 0,0 1 0,0-1 0,0 0 0,0 1 0,0-1 0,0 0 0,0 0 0,0-3 0,1 1 0,-1 0 0,1-1 0,0 1 0,0 0 0,0 0 0,0 0 0,1 0 0,-1 0 0,1 0 0,0 0 0,0 1 0,0-1 0,0 1 0,0-1 0,0 1 0,1 0 0,-1 0 0,1 0 0,0 0 0,-1 0 0,1 0 0,0 1 0,0-1 0,6-1 0,2-1 0,0 0 0,1 1 0,0 1 0,-1-1 0,1 2 0,12-1 0,23 1 0,81 8 0,-107-4 0,0 1 0,-1 0 0,0 2 0,1 0 0,-2 2 0,26 12 0,-8 1 0,-1 2 0,-1 1 0,-1 2 0,-1 1 0,-1 1 0,42 50 0,-66-68 0,0 1 0,0 0 0,-1 1 0,-1 0 0,0 0 0,0 0 0,-1 0 0,-1 1 0,0 0 0,-1 0 0,0 0 0,-1 0 0,-1 1 0,0-1 0,-1 0 0,0 1 0,-1-1 0,0 1 0,-1-1 0,-1 0 0,0 0 0,-1 0 0,0 0 0,-1-1 0,0 0 0,-11 19 0,7-18 0,0 0 0,-1 0 0,-1-1 0,0-1 0,-1 1 0,0-2 0,0 0 0,-1 0 0,0-1 0,-27 13 0,18-12 0,0-2 0,0 0 0,-1-1 0,0-2 0,-1 0 0,-39 2 0,24-4 0,0-1 0,0-3 0,-52-6 0,74 4 0,-1 0 0,1-2 0,-1 0 0,1-1 0,1 0 0,-1-1 0,1-2 0,0 1 0,-21-17 0,25 16 0,0-1 0,1 0 0,0-1 0,1-1 0,-13-17 0,18 22 0,1-1 0,-1 1 0,2-1 0,-1 0 0,1 0 0,0 0 0,0 0 0,1-1 0,1 1 0,-2-18 0,3 23-114,0-1 1,0 1-1,0-1 0,1 1 0,0 0 1,0-1-1,0 1 0,0-1 0,0 1 1,0 0-1,4-6 0,8-8-6712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3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24575,'0'49'0,"-3"0"0,-14 86 0,-6-14 0,5 1 0,-3 245 0,21-356 0,-1-8 0,1 0 0,-1-1 0,1 1 0,0 0 0,0 0 0,1 0 0,-1 0 0,1 0 0,-1 0 0,1-1 0,0 1 0,0 0 0,0 0 0,0-1 0,1 1 0,-1-1 0,1 1 0,-1-1 0,1 0 0,0 1 0,0-1 0,3 2 0,8 3 0,1 0 0,0-1 0,0-1 0,0 0 0,29 5 0,-21-5 0,415 71-737,-340-63 525,1033 91 37,-1013-96 160,-75-5 15,294 14 0,-249-17 0,162-20 0,-98-15 482,-105 22-154,92-13 1,349 18-329,-280 12 0,-20-4-1365,-163 0-5461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3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24575,'134'9'0,"-43"-2"0,967 6 0,-724-15 0,-52 15 0,-32 0 0,320-13 0,-260 0 0,-307-1 0,0 1 0,0 0 0,0 1 0,0-1 0,0 0 0,0 1 0,-1 0 0,1 0 0,0 0 0,0 0 0,-1 0 0,1 0 0,-1 1 0,1-1 0,-1 1 0,4 3 0,-3-2 0,0 1 0,0 0 0,-1 0 0,1 0 0,-1 1 0,0-1 0,0 0 0,-1 1 0,1 0 0,0 6 0,6 27 0,-2 0 0,2 54 0,-6 86 0,-3-114 0,-1 170 0,0 133 0,10-228 0,-6-121 0,1 1 0,1-1 0,1-1 0,0 1 0,11 23 0,-4-23-1365,-1-11-5461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5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84 24575,'0'-1'0,"0"1"0,0 0 0,1-1 0,-1 1 0,0 0 0,0-1 0,0 1 0,0 0 0,0-1 0,1 1 0,-1-1 0,0 1 0,0 0 0,0-1 0,0 1 0,0 0 0,0-1 0,0 1 0,0-1 0,-1 1 0,1 0 0,0-1 0,0 1 0,0 0 0,0-1 0,0 1 0,-1 0 0,1-1 0,0 1 0,0 0 0,0-1 0,-1 1 0,1 0 0,0 0 0,0-1 0,-1 1 0,1 0 0,0 0 0,-1 0 0,1-1 0,0 1 0,-1 0 0,1 0 0,0 0 0,-1 0 0,1 0 0,-1 0 0,-22-10 0,20 9 0,-45-13 0,-1 2 0,-1 2 0,1 2 0,-71-2 0,30 6 0,-99 7 0,182-2 0,1 0 0,0 1 0,-1-1 0,1 1 0,0 0 0,0 1 0,0 0 0,0 0 0,0 0 0,1 0 0,-1 1 0,1 0 0,0 0 0,0 1 0,1-1 0,-1 1 0,1 0 0,0 0 0,0 0 0,1 1 0,-1 0 0,1-1 0,0 1 0,1 0 0,-2 7 0,-1-1 0,2 0 0,0 1 0,0 0 0,1-1 0,1 1 0,0 0 0,1 0 0,0 0 0,1 0 0,0 0 0,6 22 0,-6-32 0,0 1 0,1 0 0,-1-1 0,1 1 0,0-1 0,0 1 0,1-1 0,-1 0 0,0 0 0,1 0 0,0 0 0,0 0 0,0-1 0,0 1 0,0-1 0,1 0 0,-1 0 0,0 0 0,1-1 0,0 1 0,-1-1 0,1 1 0,0-1 0,4 0 0,10 2 0,-1-1 0,1-1 0,-1 0 0,21-3 0,-21 2 0,2-2 0,-1 0 0,0-1 0,1-1 0,-1 0 0,0-2 0,-1 0 0,29-14 0,-13 2 0,0-1 0,50-40 0,-70 47 0,0-1 0,-1 0 0,0 0 0,-1-1 0,-1-1 0,0 1 0,-1-2 0,9-18 0,-2 5 0,-15 26 0,1 0 0,0 0 0,0 0 0,0 1 0,0-1 0,0 0 0,0 1 0,6-5 0,-8 7 0,1 0 0,-1 0 0,0 0 0,1 0 0,-1 0 0,0-1 0,1 1 0,-1 0 0,0 0 0,1 0 0,-1 0 0,0 0 0,1 0 0,-1 0 0,0 0 0,1 0 0,-1 0 0,0 0 0,1 1 0,-1-1 0,0 0 0,0 0 0,1 0 0,-1 0 0,0 0 0,1 1 0,-1-1 0,0 0 0,0 0 0,1 1 0,-1-1 0,0 0 0,0 0 0,0 1 0,1-1 0,-1 1 0,1 1 0,0 1 0,0-1 0,0 1 0,-1-1 0,1 1 0,-1 0 0,1 0 0,-1 4 0,-4 334 0,-26 7 0,17-221 0,7-46-1365,5-54-5461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5:5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270 170 24575,'-7'1'0,"1"0"0,-1 0 0,0 1 0,1 0 0,-1 0 0,1 0 0,-1 1 0,1 0 0,0 0 0,-6 4 0,-9 7 0,-26 22 0,36-26 0,0 1 0,1 0 0,1 1 0,-1 0 0,2 0 0,0 1 0,0 0 0,1 1 0,1-1 0,0 1 0,1 1 0,0-1 0,1 1 0,-3 24 0,1 16 0,3 0 0,5 94 0,1-65 0,-3-74 0,0-1 0,0 1 0,1 0 0,0-1 0,4 19 0,-4-25 0,0 0 0,0 0 0,1-1 0,-1 1 0,1 0 0,-1-1 0,1 1 0,0-1 0,0 0 0,0 0 0,0 0 0,1 0 0,-1 0 0,0 0 0,1 0 0,-1-1 0,1 1 0,0-1 0,-1 0 0,5 2 0,3 0 0,0-1 0,0 0 0,0 0 0,0-1 0,0 0 0,0-1 0,0 0 0,0 0 0,0-1 0,14-3 0,-21 2 0,0 1 0,0 0 0,0-1 0,0 1 0,0-1 0,-1 0 0,1 0 0,0 0 0,-1 0 0,1 0 0,-1-1 0,0 1 0,0-1 0,0 0 0,0 0 0,-1 1 0,3-5 0,2-6 0,-1 0 0,7-24 0,-8 24 0,8-30 0,-2-1 0,-2 0 0,-2 0 0,-1-1 0,-3 0 0,-1 1 0,-11-84 0,6 108 0,-1 0 0,-1 0 0,-1 1 0,0 0 0,-2 0 0,0 0 0,-1 2 0,-1-1 0,-1 1 0,0 1 0,-1 0 0,-22-21 0,34 35 0,0 1 0,0 0 0,0 0 0,0 1 0,0-1 0,0 0 0,0 0 0,0 0 0,-1 1 0,1-1 0,0 0 0,0 1 0,-1-1 0,1 1 0,0 0 0,-1-1 0,1 1 0,0 0 0,-1 0 0,-1 0 0,2 0 0,1 0 0,0 0 0,0 0 0,0 0 0,0 0 0,-1 1 0,1-1 0,0 0 0,0 0 0,0 0 0,0 0 0,0 0 0,-1 0 0,1 1 0,0-1 0,0 0 0,0 0 0,0 0 0,0 1 0,0-1 0,0 0 0,0 0 0,0 0 0,0 1 0,0-1 0,0 0 0,0 0 0,0 0 0,0 0 0,0 1 0,0-1 0,0 0 0,0 0 0,0 0 0,0 1 0,0-1 0,0 0 0,0 0 0,0 0 0,0 1 0,0-1 0,0 0 0,1 0 0,-1 0 0,0 0 0,0 0 0,0 1 0,0-1 0,0 0 0,1 0 0,9 9 0,-1-4 0,1-1 0,-1 0 0,1 0 0,0-1 0,-1 0 0,2-1 0,9 2 0,78 5 0,-72-8 0,293 3 0,-280-4 0,-18-2 0,0-1 0,0 0 0,-1-2 0,31-10 0,-6 2 0,-12 4 0,-11 4 0,1-1 0,-1-1 0,42-20 0,-63 27 0,1-1 0,-1 1 0,0-1 0,0 1 0,0-1 0,0 0 0,0 0 0,0 1 0,0-1 0,0 0 0,0 0 0,0 0 0,-1 0 0,1 0 0,0 0 0,0-1 0,-1 1 0,1 0 0,-1 0 0,1 0 0,-1-1 0,1 0 0,-2 1 0,1 0 0,-1 0 0,0 1 0,1-1 0,-1 0 0,1 1 0,-1-1 0,0 1 0,0-1 0,1 0 0,-1 1 0,0 0 0,0-1 0,0 1 0,0-1 0,1 1 0,-1 0 0,0 0 0,0-1 0,0 1 0,0 0 0,0 0 0,0 0 0,0 0 0,0 0 0,0 0 0,0 0 0,1 1 0,-1-1 0,-1 0 0,-10 2 0,1 0 0,-1 0 0,1 1 0,0 0 0,0 1 0,0 1 0,0 0 0,1 0 0,0 1 0,0 0 0,-11 9 0,8-5 0,1 0 0,0 1 0,1 0 0,0 1 0,1 0 0,0 1 0,-14 25 0,19-27 0,0 0 0,1 0 0,1 0 0,0 1 0,0-1 0,1 1 0,-1 15 0,3 86 0,1-76 0,0-2 0,2 0 0,0 1 0,3-1 0,13 48 0,-14-70 0,0 1 0,0 0 0,2-1 0,0 0 0,14 20 0,-15-26 0,0 1 0,1-1 0,0 0 0,0-1 0,0 0 0,1 0 0,0 0 0,0-1 0,14 6 0,0-2 0,0-1 0,0-1 0,0-1 0,1-2 0,40 5 0,118-6 0,-141-4 0,-35 1 0,5 0 0,0 0 0,-1-1 0,1 0 0,13-4 0,-22 5 0,1-1 0,-1 1 0,0 0 0,0-1 0,1 0 0,-1 1 0,0-1 0,0 0 0,0 0 0,0 1 0,0-1 0,0 0 0,0 0 0,0 0 0,-1 0 0,1 0 0,0 0 0,0-1 0,0-1 0,3-6 0,-1 0 0,-1-1 0,0 1 0,0-1 0,1-11 0,1-56 0,-5 40 0,-1 1 0,-1-1 0,-2 1 0,-2 0 0,-1 0 0,-1 1 0,-3 0 0,0 0 0,-3 1 0,-20-36 0,21 46 0,-1 0 0,-1 1 0,-1 0 0,-1 2 0,-1 0 0,0 0 0,-2 2 0,0 1 0,-1 1 0,-1 0 0,-1 2 0,0 1 0,-47-21 0,51 29 0,0 1 0,0 1 0,0 1 0,-1 0 0,1 1 0,-1 2 0,1 0 0,-1 1 0,-33 6 0,49-6-170,0 0-1,0 0 0,-1 1 1,1 0-1,1 0 0,-1 0 1,-7 4-1,-4 6-6655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0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25 24575,'85'1'0,"98"-3"0,-167 0 0,30-8 0,-32 7 0,-1 0 0,21-2 0,-34 5 0,1 0 0,-1 0 0,0 0 0,0 0 0,0 0 0,0 0 0,1 0 0,-1 0 0,0 0 0,0 0 0,0 0 0,0 0 0,0 0 0,1 0 0,-1 0 0,0 0 0,0 0 0,0 1 0,0-1 0,0 0 0,1 0 0,-1 0 0,0 0 0,0 0 0,0 0 0,0 1 0,0-1 0,0 0 0,0 0 0,0 0 0,1 0 0,-1 0 0,0 1 0,0-1 0,0 0 0,0 0 0,0 0 0,0 0 0,0 1 0,0-1 0,0 0 0,0 0 0,0 0 0,0 0 0,0 1 0,0-1 0,0 0 0,0 0 0,-1 0 0,1 0 0,0 0 0,0 1 0,0-1 0,0 0 0,0 0 0,0 0 0,0 0 0,-7 11 0,-20 24 0,-64 90 0,77-103 0,1 0 0,1 1 0,1 0 0,-8 26 0,18-48 0,1 1 0,-1-1 0,0 1 0,1 0 0,0-1 0,-1 1 0,1-1 0,0 1 0,0 0 0,0-1 0,0 1 0,0 0 0,0-1 0,0 1 0,0 0 0,1-1 0,-1 1 0,1 0 0,-1-1 0,1 1 0,0-1 0,0 1 0,-1-1 0,1 1 0,0-1 0,0 0 0,0 0 0,1 1 0,-1-1 0,0 0 0,0 0 0,1 0 0,-1 0 0,0 0 0,1 0 0,-1-1 0,1 1 0,0 0 0,-1-1 0,1 1 0,-1-1 0,1 1 0,2-1 0,9 2 0,1-1 0,-1-1 0,0 0 0,22-3 0,-14 2 0,-12 0 0,0 1 0,-1 0 0,1 1 0,0-1 0,-1 2 0,1-1 0,-1 1 0,1 1 0,8 3 0,-13-4 0,0 0 0,0 1 0,0 0 0,0-1 0,0 1 0,0 1 0,-1-1 0,0 0 0,1 1 0,-1 0 0,-1-1 0,1 1 0,0 1 0,-1-1 0,0 0 0,0 0 0,2 10 0,0-3 0,-1 0 0,-1 0 0,0 0 0,0 1 0,-1-1 0,-1 1 0,0 0 0,0-1 0,-2 1 0,1-1 0,-1 0 0,-1 1 0,0-1 0,0 0 0,-1 0 0,-1-1 0,0 1 0,0-1 0,-1 0 0,0 0 0,-1-1 0,0 0 0,0 0 0,-1-1 0,-16 14 0,-71 51 0,79-62 0,-1-2 0,1 0 0,-1-1 0,-25 8 0,21-9 0,1-2 0,-1 0 0,0-1 0,0-1 0,0-1 0,-37-1 0,55-2 0,0 1 0,0 0 0,0-1 0,0 0 0,1 0 0,-1 0 0,0 0 0,0 0 0,0-1 0,1 1 0,-1-1 0,1 1 0,-1-1 0,1 0 0,-5-5 0,4 3 0,0 0 0,0 0 0,1-1 0,-1 1 0,1-1 0,0 0 0,0 1 0,-2-10 0,0-6 0,2 0 0,0 0 0,1-38 0,1 46 0,3-126-1365,-3 111-5461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0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136 162 24575,'-3'2'0,"0"-1"0,0 1 0,0-1 0,1 1 0,-1 0 0,0 0 0,1 0 0,-1 1 0,1-1 0,0 0 0,-1 1 0,-2 4 0,0-1 0,-4 5 0,-1 1 0,1 1 0,1 0 0,0 0 0,1 0 0,1 1 0,0 0 0,1 0 0,0 1 0,-4 24 0,4-2 0,1 0 0,2 0 0,3 44 0,-1-66 0,1 0 0,1 0 0,0-1 0,1 1 0,5 16 0,-7-26 0,1-1 0,0 1 0,0-1 0,1 0 0,-1 0 0,1 0 0,0 0 0,0 0 0,0-1 0,1 1 0,-1-1 0,1 0 0,0 0 0,0 0 0,0 0 0,0-1 0,0 0 0,0 0 0,10 3 0,-12-4 0,1 0 0,0 0 0,-1-1 0,1 1 0,0-1 0,-1 0 0,1 0 0,0 0 0,0 0 0,-1 0 0,1-1 0,0 1 0,-1-1 0,1 0 0,-1 0 0,1 0 0,4-2 0,-3 1 0,-1-1 0,1 0 0,-1 0 0,0 0 0,0 0 0,0 0 0,0-1 0,0 1 0,4-9 0,0-2 0,-1-1 0,0 0 0,-1 0 0,6-31 0,0-8 0,-3 0 0,2-101 0,-10 133 0,-2 0 0,0 0 0,-7-31 0,6 42 0,0 0 0,-1 0 0,-1 0 0,1 0 0,-2 0 0,0 1 0,0 0 0,-9-11 0,2 6 0,8 10 0,1 0 0,-1-1 0,1 1 0,0-1 0,1 0 0,-5-8 0,8 13 0,0 1 0,0-1 0,0 1 0,0 0 0,-1-1 0,1 1 0,0-1 0,0 1 0,0-1 0,0 1 0,0-1 0,0 1 0,0 0 0,0-1 0,1 1 0,-1-1 0,0 1 0,0-1 0,0 1 0,0 0 0,1-1 0,-1 1 0,0-1 0,0 1 0,1 0 0,-1-1 0,0 1 0,0 0 0,1-1 0,-1 1 0,1 0 0,-1 0 0,0-1 0,1 1 0,-1 0 0,0 0 0,1-1 0,-1 1 0,1 0 0,-1 0 0,1 0 0,-1 0 0,1 0 0,-1 0 0,0 0 0,1 0 0,-1 0 0,1 0 0,-1 0 0,1 0 0,-1 0 0,1 0 0,-1 0 0,0 0 0,2 1 0,30 6 0,-29-6 0,42 13 0,1-3 0,1-1 0,-1-2 0,51 1 0,-57-9 0,0-2 0,0-1 0,45-10 0,-44 5 0,-42 7 0,-5 1 0,0-1 0,0 1 0,-1 0 0,1 0 0,0 0 0,-1 1 0,-11 3 0,9 1 0,0 0 0,0 1 0,0 0 0,1 1 0,0 0 0,0 0 0,1 0 0,-1 1 0,2 0 0,-1 1 0,1 0 0,-7 13 0,3-4 0,1 1 0,1 0 0,0 0 0,2 1 0,-7 30 0,1 11 0,3 0 0,2 1 0,2 97 0,6-154 0,-1 1 0,1 0 0,0-1 0,1 1 0,0 0 0,-1-1 0,2 0 0,-1 1 0,0-1 0,1 0 0,0 0 0,7 8 0,-4-6 0,0-1 0,1 0 0,-1-1 0,1 0 0,0 0 0,1 0 0,14 6 0,-3-3 0,1-1 0,1-1 0,-1 0 0,1-2 0,0 0 0,26 0 0,-37-3 0,0-1 0,-1 0 0,1-1 0,0 0 0,0 0 0,14-4 0,-18 3 0,-1-1 0,1 1 0,-1-1 0,0 0 0,0 0 0,0 0 0,0 0 0,-1-1 0,1 0 0,-1 0 0,0-1 0,4-4 0,3-7 0,-1 0 0,-1-1 0,0 0 0,-1 0 0,-1-1 0,-1 0 0,0-1 0,-1 1 0,3-26 0,-1-14 0,0-102 0,-14-59 0,7 214 14,-1-1 1,0 1-1,0 0 0,-1-1 0,0 1 1,1 0-1,-2 0 0,1 0 0,-1 0 0,1 0 1,-1 1-1,-1-1 0,1 1 0,-1-1 1,1 1-1,-1 1 0,-1-1 0,1 0 0,0 1 1,-1 0-1,1 0 0,-1 0 0,-5-2 1,-3 0-229,-1 1 1,1 0 0,-1 1-1,1 0 1,-1 1 0,0 1-1,-27 0 1,18 1-6613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3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24575,'66'-2'0,"0"-2"0,-1-4 0,85-20 0,-28 4 0,2 4 0,230-4 0,352 25 0,-242 1 0,-275-1-1365,-167-2-5461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3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0 24575,'23'12'0,"0"1"0,-1 2 0,0 0 0,-1 1 0,28 28 0,-47-42 0,0-1 0,-1 1 0,1-1 0,-1 1 0,1 0 0,-1 0 0,0-1 0,0 1 0,0 0 0,0 0 0,0 0 0,0 0 0,0 0 0,-1 0 0,1 1 0,-1-1 0,0 0 0,0 0 0,1 0 0,-1 1 0,0-1 0,-1 0 0,1 0 0,0 0 0,-1 0 0,1 1 0,-1-1 0,0 0 0,0 0 0,1 0 0,-1 0 0,-1 0 0,1 0 0,0-1 0,0 1 0,-3 2 0,-4 4 0,0 0 0,-1-1 0,0 0 0,0-1 0,-1 0 0,-10 5 0,-90 43 0,-25 13 0,114-54 0,0 0 0,0 1 0,-34 33 0,49-42-124,1 1 0,0-1 0,1 1 0,-1 0 0,1 1 0,0-1-1,1 1 1,-1 0 0,1 0 0,-2 10 0,0 6-6702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3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24575,'7'0'0,"1"1"0,-1 0 0,1 1 0,12 4 0,6 1 0,74 15 0,2-5 0,179 6 0,257-21 0,-264-4 0,-162 4 0,127-5 0,-194-2-60,77-21-1,-77 15-1183,-22 6-5582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3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24575,'2'15'0,"-1"1"0,2-1 0,0 0 0,0 0 0,2 0 0,0 0 0,0-1 0,2 1 0,-1-2 0,2 1 0,0-1 0,10 13 0,17 19 0,77 76 0,-95-104 0,118 117 0,-132-132 0,-1 0 0,0 1 0,1-1 0,-1 1 0,0 0 0,3 6 0,-5-9 0,1 0 0,-1 1 0,0-1 0,0 0 0,0 1 0,0-1 0,0 0 0,0 1 0,0-1 0,0 0 0,0 1 0,0-1 0,0 1 0,0-1 0,0 0 0,0 1 0,0-1 0,-1 0 0,1 1 0,0-1 0,0 0 0,0 1 0,0-1 0,-1 0 0,1 1 0,-1-1 0,-16 6 0,-3-2 0,0 1 0,1 0 0,-1 2 0,1 0 0,0 1 0,1 1 0,0 1 0,0 0 0,-17 14 0,-19 18 0,-65 64 0,16-8-1365,85-79-5461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8:28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24575,'-16'0'0,"21"0"0,29 0 0,56-2 0,104 4 0,-188-1 0,1-1 0,0 1 0,-1 0 0,1 1 0,-1 0 0,1 0 0,-1 0 0,0 1 0,0 0 0,0 0 0,0 0 0,0 1 0,-1 0 0,1 0 0,-1 0 0,0 1 0,4 5 0,5 5 0,-1-1 0,1 0 0,24 20 0,-32-30 0,0 0 0,0-1 0,0 0 0,0 0 0,0 0 0,1-1 0,-1 0 0,1 0 0,0 0 0,-1-1 0,10 1 0,-10-2 0,0 0 0,0 1 0,-1-1 0,1 1 0,11 3 0,-15-3 0,-1 0 0,1 0 0,0 0 0,0 0 0,-1 0 0,1 0 0,-1 0 0,1 0 0,-1 1 0,0-1 0,1 0 0,-1 1 0,0 0 0,0-1 0,0 1 0,0-1 0,0 1 0,0 0 0,0 3 0,4 15 0,-2 0 0,0 0 0,-1 0 0,-2 1 0,-2 39 0,0-19 0,2-29 0,0-1 0,-1 1 0,0-1 0,-1 1 0,0-1 0,-1 0 0,-5 16 0,2-9 0,6-18 0,0 0 0,0 0 0,0 1 0,0-1 0,0 0 0,0 0 0,0 0 0,0 0 0,0 1 0,0-1 0,0 0 0,0 0 0,0 0 0,0 0 0,0 1 0,1-1 0,-1 0 0,0 0 0,0 0 0,0 0 0,0 0 0,0 1 0,0-1 0,0 0 0,1 0 0,-1 0 0,0 0 0,0 0 0,0 0 0,0 0 0,0 0 0,1 0 0,-1 0 0,0 0 0,0 1 0,0-1 0,0 0 0,1 0 0,-1 0 0,0 0 0,0 0 0,0 0 0,1 0 0,24-13 0,-13 5 0,21-8 0,0 1 0,1 2 0,1 1 0,46-10 0,-66 19 0,1 0 0,0 0 0,0 2 0,0 0 0,27 2 0,-38-1 0,1 1 0,-1 0 0,0 0 0,1 1 0,-1-1 0,0 1 0,0 0 0,0 1 0,0-1 0,0 1 0,-1 0 0,1 0 0,-1 0 0,0 1 0,0-1 0,0 1 0,0 0 0,0 0 0,-1 1 0,4 6 0,0 3 0,-1 1 0,0-1 0,-1 2 0,-1-1 0,0 0 0,-1 1 0,-1 0 0,1 17 0,-2 3 0,-2 1 0,-6 51 0,4-68 0,-1 0 0,-1 0 0,0-1 0,-1 0 0,-1 0 0,-1-1 0,-1 1 0,0-2 0,-2 1 0,-18 23 0,18-28 0,0-1 0,0-1 0,-1 0 0,0 0 0,-1-2 0,-1 1 0,1-2 0,-1 0 0,-1 0 0,1-1 0,-1-1 0,0-1 0,-25 6 0,3-2 0,11-2 0,0-1 0,-36 2 0,55-7 0,-1-1 0,0 0 0,1 0 0,-1-1 0,1 0 0,-1-1 0,1 0 0,0 0 0,-1 0 0,1-1 0,0 0 0,-11-7 0,8 3 31,0 0 0,1-1 0,0 0 0,1-1 0,0 0 0,0 0 0,1-1 0,0 0 1,1 0-1,-8-15 0,5 4-373,1 0 1,1 0 0,0-1-1,-5-36 1,8 28-6485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4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1 610 24575,'71'-18'0,"9"-3"0,7-5 0,119-21 0,-138 34 0,1346-248-1112,24 115-162,-651 81 2650,-284 52-457,-310 16-828,-85-5-91,91 2 0,-158 2 0,-1 2 0,72 16 0,-106-18 0,0-1 0,0 1 0,0 0 0,0 1 0,-1-1 0,1 1 0,-1 0 0,6 5 0,-9-6 0,1 0 0,-1 1 0,0-1 0,0 1 0,0 0 0,0-1 0,0 1 0,-1 0 0,1 0 0,-1 0 0,0 1 0,0-1 0,0 0 0,0 0 0,-1 1 0,1-1 0,-1 4 0,0 19 0,-1 1 0,-2-1 0,0 0 0,-2-1 0,-14 43 0,-1 14 0,6-7 0,-5 134 0,16 78 0,4-206 0,-1-77 0,0 0 0,0 1 0,0-1 0,-1 0 0,1 1 0,-1-1 0,0 0 0,-3 6 0,3-8 0,0 0 0,0 0 0,-1-1 0,1 1 0,-1 0 0,1-1 0,-1 1 0,1-1 0,-1 1 0,0-1 0,0 0 0,0 0 0,0 0 0,0 0 0,0 0 0,0 0 0,0 0 0,-4 0 0,-33 7 0,-73 4 0,40-5 0,-283 22 0,69-7 0,-382 38 0,577-52 0,-384 59 0,371-49 0,-55 13 0,-53 15 0,-234 21 0,-219-14 0,608-49 0,-79 7 0,-162 34 0,259-37 0,-2-2 0,1-2 0,0-2 0,-1-1 0,-40-5 0,77 4 0,0-1 0,0 0 0,0 0 0,0-1 0,0 1 0,0-1 0,0 0 0,0 0 0,0 0 0,1 0 0,-1-1 0,1 0 0,0 1 0,0-1 0,0 0 0,0-1 0,0 1 0,1 0 0,-1-1 0,1 0 0,0 1 0,0-1 0,-2-5 0,-3-10 0,1 0 0,1 0 0,-5-35 0,5 31 0,-1-12 0,-4-22 0,-31-95 0,-41-55 0,2 5 0,28 70 0,-20-60 0,66 174 0,2-2 0,0 1 0,1 0 0,1-1 0,0 0 0,3-30 0,-1 47-59,0 0 0,0 0-1,1 0 1,-1 1-1,1-1 1,0 0 0,-1 0-1,1 1 1,0-1 0,1 1-1,-1-1 1,0 1 0,1-1-1,-1 1 1,1 0-1,0-1 1,0 1 0,0 0-1,0 0 1,0 0 0,0 1-1,4-3 1,11-3-6767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4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24575,'0'1433'-1365,"0"-1402"-5461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4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24575,'-4'0'0,"0"1"0,1 0 0,-1 0 0,0 0 0,0 0 0,1 0 0,-1 1 0,0 0 0,1 0 0,0 0 0,-1 0 0,1 0 0,0 1 0,0-1 0,0 1 0,0 0 0,1 0 0,-1 0 0,1 0 0,-3 5 0,0 0 0,0 1 0,0-1 0,1 1 0,0 0 0,1 1 0,0-1 0,-2 11 0,-4 27 0,3-21 0,1 0 0,1 1 0,1 0 0,2 37 0,1-62 0,0 0 0,0 1 0,1-1 0,-1 1 0,1-1 0,0 0 0,0 0 0,0 1 0,0-1 0,0 0 0,0 0 0,0 0 0,1 0 0,-1 0 0,1 0 0,0-1 0,-1 1 0,1 0 0,0-1 0,0 1 0,0-1 0,0 0 0,0 0 0,0 0 0,1 0 0,-1 0 0,0 0 0,5 1 0,5 0 0,0 0 0,0-1 0,0-1 0,20-1 0,-16 0 0,58-2 0,-14 0 0,66 6 0,-121-3 0,-1 0 0,1 1 0,0 0 0,-1 0 0,1 1 0,-1-1 0,1 1 0,-1 0 0,0 0 0,0 0 0,0 1 0,0 0 0,0-1 0,0 1 0,-1 0 0,1 1 0,2 3 0,-2-2 0,0 1 0,-1 0 0,0 0 0,0 0 0,0 0 0,-1 0 0,1 1 0,-2-1 0,1 1 0,-1 0 0,1 6 0,-1-1 0,-1 0 0,0 1 0,-1-1 0,0 0 0,-1 0 0,0 0 0,-1 0 0,0-1 0,-1 1 0,0-1 0,-1 0 0,0 0 0,-8 12 0,-16 13 0,-1-1 0,-2-1 0,-54 43 0,77-69 0,-1-1 0,0 0 0,-1 0 0,1-1 0,-14 5 0,21-9 0,0-1 0,-1 1 0,1-1 0,-1 0 0,0 0 0,1 0 0,-1-1 0,0 1 0,1-1 0,-1 0 0,0 0 0,1 0 0,-1-1 0,0 1 0,0-1 0,1 0 0,-1 0 0,1 0 0,-1 0 0,-5-3 0,7 2 0,0 0 0,0 0 0,0 0 0,0-1 0,0 1 0,0 0 0,0-1 0,1 1 0,0-1 0,-1 0 0,1 1 0,0-1 0,0 0 0,-1-4 0,-4-44 0,5 39 0,1 4 0,-3-23 0,1 0 0,1 0 0,2 0 0,8-50 0,-8 78-91,0 0 0,-1 0 0,1 0 0,0 0 0,0 0 0,0 1 0,1-1 0,-1 0 0,1 1 0,-1-1 0,1 1 0,0 0 0,0-1 0,3-2 0,6 1-6735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4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24575,'9'0'0,"7"0"0,19 0 0,13-5 0,7-1 0,3 0 0,-3 2 0,-8 0 0,-1 2 0,-1 1 0,-3 1 0,-4 0 0,-9 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4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24575,'0'-2'0,"0"0"0,0-1 0,1 1 0,-1 0 0,1 0 0,-1 0 0,1 0 0,0 0 0,0 0 0,0 0 0,0 0 0,0 0 0,0 0 0,0 0 0,1 1 0,-1-1 0,3-2 0,0 1 0,0 0 0,1 0 0,-1 0 0,1 0 0,0 1 0,-1 0 0,7-2 0,6-1 0,1 1 0,-1 0 0,25-1 0,-41 5 0,10-2 0,0 1 0,1 1 0,-1 0 0,1 0 0,-1 1 0,12 2 0,-21-2 0,1 0 0,0 0 0,-1 0 0,1 0 0,-1 1 0,1-1 0,-1 1 0,0-1 0,0 1 0,1 0 0,-1 0 0,0 0 0,-1 0 0,1 0 0,0 1 0,-1-1 0,1 0 0,-1 1 0,1-1 0,-1 1 0,0-1 0,0 1 0,-1 0 0,1-1 0,0 1 0,-1 0 0,0 0 0,1 0 0,-1 4 0,-1 2 0,1 0 0,-1 1 0,0-1 0,-1 0 0,0 0 0,-1 0 0,0 0 0,0 0 0,-1 0 0,-6 10 0,1-3 0,-1-1 0,0 0 0,-1-1 0,-15 16 0,31-35 0,0 1 0,1 0 0,-1 0 0,1 1 0,0 0 0,1 0 0,-1 0 0,7-2 0,5 0 0,32-7 0,-39 10 0,5-1 0,-1 1 0,0 1 0,26 0 0,-38 1 0,0 0 0,1 0 0,-1 0 0,0 1 0,0 0 0,1 0 0,-1 0 0,0 0 0,0 0 0,0 1 0,0-1 0,-1 1 0,1 0 0,0-1 0,-1 1 0,1 1 0,-1-1 0,1 0 0,-1 1 0,0-1 0,0 1 0,0-1 0,1 4 0,1 5 0,0-1 0,-1 1 0,0 0 0,-1-1 0,0 1 0,-1 0 0,0 1 0,-1-1 0,-1 15 0,-1-4 0,0 0 0,-2 0 0,-12 37 0,10-42 0,-2 1 0,0-1 0,-1 0 0,-1-1 0,0 0 0,-1 0 0,-1-1 0,-15 15 0,23-26 0,1-1 0,-1 0 0,0 0 0,-1 0 0,1-1 0,0 1 0,-10 3 0,12-5 0,1-1 0,-1 1 0,0-1 0,0 0 0,0 1 0,1-1 0,-1 0 0,0 0 0,0 0 0,0 0 0,1 0 0,-1 0 0,0-1 0,0 1 0,1-1 0,-1 1 0,0-1 0,0 0 0,1 1 0,-1-1 0,1 0 0,-1 0 0,1 0 0,-1 0 0,-1-2 0,0-1 0,0 0 0,0 0 0,1 0 0,0 0 0,0 0 0,0-1 0,0 1 0,1-1 0,-1 1 0,0-7 0,-5-50 0,6 45 0,-3-30 0,3 0 0,5-68 0,1 95-1365,2 7-5461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5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24575,'0'184'0,"0"-180"0,0-1 0,0 0 0,0 0 0,1 1 0,-1-1 0,1 0 0,0 0 0,-1 1 0,2-1 0,-1 0 0,0 0 0,1 0 0,-1 0 0,1-1 0,0 1 0,0 0 0,0-1 0,0 1 0,0-1 0,0 0 0,1 1 0,-1-1 0,1 0 0,0-1 0,0 1 0,0 0 0,-1-1 0,1 1 0,1-1 0,-1 0 0,0 0 0,0-1 0,0 1 0,0 0 0,5-1 0,8 2 0,0-2 0,27-1 0,-30 0 0,-1 0 0,0 1 0,1 1 0,-1 0 0,17 3 0,-26-3 0,1 1 0,-1-1 0,0 1 0,0 0 0,1 0 0,-1 0 0,-1 0 0,1 0 0,0 1 0,0-1 0,-1 1 0,0 0 0,1 0 0,-1 0 0,0 0 0,0 0 0,-1 0 0,1 1 0,-1-1 0,0 0 0,1 1 0,-2-1 0,1 1 0,0 0 0,0 6 0,1 9 0,-2 0 0,0 1 0,-3 29 0,2-44 0,0 9 0,-2-1 0,1 0 0,-2 1 0,1-1 0,-2 0 0,0-1 0,0 1 0,-1-1 0,-1 0 0,0-1 0,0 1 0,-2-1 0,1-1 0,-1 0 0,-1 0 0,1 0 0,-2-1 0,1-1 0,-1 0 0,-1 0 0,1-1 0,-1-1 0,0 0 0,-1 0 0,1-1 0,-1-1 0,0 0 0,-25 3 0,35-6 0,-1-1 0,0 1 0,0-1 0,0 0 0,0 0 0,1-1 0,-1 1 0,0-1 0,0 1 0,0-1 0,1-1 0,-5-1 0,6 2 0,0 0 0,0-1 0,0 1 0,0-1 0,0 0 0,0 0 0,1 1 0,-1-1 0,1 0 0,-1 0 0,1-1 0,0 1 0,0 0 0,0 0 0,0-1 0,0 1 0,1 0 0,-1-1 0,1 1 0,-1-4 0,-1-13-143,1 0 0,3-34-1,-2 39-791,2-10-5891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5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0 295 24575,'9'-10'0,"7"-6"0,6-2 0,12-1 0,1-3 0,-1-1 0,-3-3 0,4 5 0,4-4 0,4 2 0,0 1 0,2 4 0,-8 1 0,-9-2 0,-10 3-8191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7:5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86 24575,'-8'-1'0,"1"1"0,0 0 0,-1 1 0,1 0 0,0 0 0,-1 1 0,1 0 0,0 0 0,0 0 0,0 1 0,1 0 0,-1 1 0,1-1 0,-1 1 0,1 1 0,0-1 0,1 1 0,-1 0 0,1 0 0,0 1 0,0-1 0,1 1 0,-1 0 0,1 0 0,1 1 0,-1-1 0,1 1 0,0 0 0,-2 8 0,-1 10 0,1 0 0,1 0 0,1 0 0,2 1 0,0-1 0,2 1 0,0-1 0,9 39 0,-7-48 0,0-1 0,2 0 0,0-1 0,1 1 0,0-1 0,1 0 0,1-1 0,9 14 0,-13-21 0,1 1 0,0-1 0,1-1 0,-1 1 0,1-1 0,1 1 0,-1-2 0,0 1 0,1-1 0,0 0 0,0 0 0,0-1 0,1 0 0,-1 0 0,1-1 0,0 0 0,9 1 0,48 1 0,127-10 0,-181 5 0,1 0 0,-1 0 0,0-2 0,0 1 0,-1-1 0,22-9 0,-25 8 0,1 0 0,-1-1 0,0 0 0,0-1 0,-1 1 0,0-1 0,0-1 0,0 1 0,8-12 0,-5 3 0,0 1 0,-1-1 0,-1-1 0,0 1 0,-1-1 0,-1 0 0,6-31 0,-5 8 0,-2 0 0,-1-51 0,-3 82 0,0-1 0,-1 1 0,0 0 0,-1-1 0,1 1 0,-1 0 0,-1 0 0,0 0 0,-5-10 0,3 9 0,-1-1 0,-1 2 0,0-1 0,0 1 0,0 0 0,-15-12 0,1 2 0,0 2 0,-1 0 0,-26-14 0,37 24 0,-1 1 0,0 0 0,0 0 0,0 1 0,0 1 0,-1 0 0,1 1 0,-24-1 0,31 2 0,-1 0 0,1 1 0,-1 0 0,0 1 0,1-1 0,-1 1 0,1 0 0,-1 0 0,1 1 0,-1 0 0,1-1 0,0 2 0,0-1 0,0 1 0,0 0 0,0 0 0,-7 6 0,1 2-455,1 0 0,-17 24 0,-17 35-6371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2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24575,'62'-20'0,"1"2"0,0 3 0,86-9 0,-140 23 0,1 0 0,0 1 0,0 0 0,0 0 0,-1 2 0,17 2 0,-24-3 0,0-1 0,0 1 0,-1 0 0,1 0 0,0 0 0,0 0 0,0 0 0,0 0 0,-1 0 0,1 0 0,0 1 0,-1-1 0,0 1 0,1-1 0,-1 1 0,0 0 0,1-1 0,-1 1 0,0 0 0,0 0 0,-1 0 0,1 0 0,0 0 0,-1 0 0,1 0 0,-1 0 0,1 0 0,-1 0 0,0 0 0,0 0 0,0 0 0,0 0 0,0 0 0,-1 0 0,1 0 0,0 0 0,-2 3 0,-28 112 0,27-104 0,-1 1 0,0 0 0,-1-1 0,-1 0 0,-10 20 0,-44 57 0,56-84 0,1-2 0,0 0 0,0 1 0,1 0 0,-1-1 0,1 1 0,-3 9 0,5-14 0,0 1 0,0-1 0,0 0 0,0 1 0,0-1 0,0 0 0,0 1 0,1-1 0,-1 0 0,0 1 0,0-1 0,0 0 0,0 1 0,0-1 0,0 0 0,1 1 0,-1-1 0,0 0 0,0 0 0,1 1 0,-1-1 0,0 0 0,0 1 0,1-1 0,-1 0 0,0 0 0,1 0 0,-1 0 0,0 1 0,0-1 0,1 0 0,-1 0 0,1 0 0,-1 0 0,0 0 0,1 0 0,-1 0 0,0 0 0,1 0 0,-1 0 0,0 0 0,1 0 0,-1 0 0,0 0 0,1 0 0,-1 0 0,0 0 0,1 0 0,25-6 0,-18 4 0,2 0 0,32-6 0,75-6 0,-113 13 0,0 1 0,-1 0 0,1 1 0,0-1 0,0 1 0,-1-1 0,1 1 0,0 0 0,-1 0 0,1 1 0,-1-1 0,1 1 0,-1 0 0,0 0 0,1 0 0,-1 0 0,0 1 0,3 2 0,-3-1 0,0 0 0,0 1 0,0-1 0,-1 1 0,0 0 0,1-1 0,-2 1 0,1 0 0,0 0 0,-1 0 0,0 0 0,0 1 0,0 4 0,2 55 0,-3-1 0,-2 0 0,-15 85 0,12-118 0,-1-1 0,-22 59 0,21-71 0,-1-1 0,0 1 0,-2-1 0,0-1 0,-23 29 0,31-43 0,0 1 0,-1 0 0,1-1 0,-1 0 0,1 1 0,-1-1 0,0 0 0,0 0 0,0-1 0,0 1 0,0 0 0,-1-1 0,1 0 0,-5 1 0,7-2 0,0 0 0,0 0 0,0 0 0,-1 0 0,1 0 0,0 0 0,0 0 0,0-1 0,0 1 0,0 0 0,-1-1 0,1 1 0,0-1 0,0 0 0,0 1 0,0-1 0,-1-1 0,0 0 0,1 1 0,-1-1 0,1 0 0,-1-1 0,1 1 0,0 0 0,0 0 0,0-1 0,0 1 0,-1-5 0,-2-11-273,1 0 0,1 0 0,1-1 0,1-21 0,0 5-6553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3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24575,'-1'0'0,"0"0"0,0 1 0,0-1 0,0 0 0,0 1 0,0-1 0,1 1 0,-1-1 0,0 1 0,0 0 0,0-1 0,1 1 0,-1 0 0,0-1 0,1 1 0,-1 0 0,1 0 0,-1-1 0,1 1 0,-1 0 0,1 0 0,-1 0 0,1 0 0,0 0 0,0 0 0,-1 0 0,1 1 0,-5 32 0,5-30 0,-4 50 0,5 98 0,0-149 0,-1 0 0,1 0 0,0 0 0,0 1 0,0-1 0,1 0 0,-1 0 0,1 0 0,-1 0 0,1-1 0,0 1 0,0 0 0,0-1 0,1 1 0,-1-1 0,0 0 0,1 0 0,0 0 0,-1 0 0,5 2 0,6 3 0,0-1 0,1 0 0,19 5 0,-2 0 0,16 5 0,-32-12 0,0 2 0,18 7 0,-29-10 0,1 0 0,0 0 0,-1 0 0,1 0 0,-1 1 0,0-1 0,0 1 0,0 0 0,-1 1 0,5 5 0,-2 1 0,0 1 0,0-1 0,-2 2 0,1-1 0,-1 0 0,-1 1 0,0 0 0,2 25 0,-3 7 0,-4 56 0,0-42 0,2-52 0,0-1 0,-1 0 0,0 1 0,0-1 0,0 0 0,-1 0 0,0 0 0,-4 8 0,6-13 0,-1 0 0,1 0 0,-1 0 0,0 0 0,1 0 0,-1 0 0,0 0 0,0 0 0,0-1 0,1 1 0,-1 0 0,0-1 0,0 1 0,0 0 0,0-1 0,0 0 0,-1 1 0,1-1 0,0 1 0,-2-1 0,1 0 0,0 0 0,0-1 0,0 1 0,0 0 0,0-1 0,0 0 0,0 1 0,0-1 0,0 0 0,0 0 0,1 0 0,-1 0 0,0-1 0,1 1 0,-4-3 0,1-1 27,0 0-1,0 0 0,0-1 0,0 1 1,1-1-1,0 0 0,0 0 0,0 0 1,1 0-1,0-1 0,0 1 0,-1-12 1,1 8-241,1 0 1,0 0 0,1 0-1,0 0 1,0 0 0,1 0-1,4-17 1,1 8-6613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0:5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10 24575,'-57'0'0,"35"0"0,18 0 0,8 0 0,27-5 0,-26 4 0,1 0 0,-1 0 0,1 0 0,-1 1 0,1 0 0,9 0 0,-14 1 0,1-1 0,-1 0 0,0 1 0,1 0 0,-1-1 0,0 1 0,0 0 0,0-1 0,1 1 0,-1 0 0,0 0 0,0 0 0,0 0 0,0 0 0,0 0 0,0 0 0,-1 1 0,1-1 0,0 0 0,-1 0 0,1 1 0,-1-1 0,1 0 0,-1 1 0,1-1 0,-1 0 0,0 1 0,0-1 0,0 1 0,1-1 0,-2 2 0,-1 41 0,1-40 0,0 1 0,1 0 0,-1-1 0,1 1 0,0 0 0,0 0 0,1-1 0,-1 1 0,1 0 0,0-1 0,1 1 0,-1 0 0,1-1 0,-1 0 0,6 9 0,25 32 0,-20-30 0,-1 1 0,-1-1 0,0 2 0,14 32 0,-16-26 0,-2 0 0,5 25 0,-9-40 0,-1 1 0,0 0 0,-1 0 0,1-1 0,-2 1 0,1 0 0,-1 0 0,-4 16 0,3-22 0,0 0 0,1 0 0,-1 0 0,0-1 0,-1 1 0,1 0 0,0-1 0,-1 1 0,1-1 0,-1 0 0,0 0 0,0 0 0,0 0 0,0 0 0,0-1 0,0 1 0,0-1 0,-1 0 0,-3 1 0,-7 2 0,-1-1 0,1 0 0,-16 0 0,20-2 0,1-1 0,-1 1 0,1-1 0,0-1 0,-1 0 0,-10-2 0,17 1 0,-1 1 0,0 0 0,1-1 0,0 1 0,-1-1 0,1 0 0,0 0 0,0-1 0,0 1 0,0 0 0,0-1 0,1 0 0,-1 0 0,1 0 0,0 0 0,0 0 0,0 0 0,-2-4 0,1 0 59,1 5-138,1 0-1,-1-1 1,1 1 0,0 0 0,0-1 0,0 1 0,0-1 0,0 1 0,1-1 0,-1 1 0,1-1 0,0 0-1,0 1 1,-1-1 0,2 0 0,-1 1 0,1-5 0,6-7-6747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3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24575,'4'1'0,"7"-1"0,5-1 0,4 1 0,27 1 0,27-1 0,32-1 0,22-8 0,10-12 0,-4-7 0,-7-3 0,-25-1 0,-25 5 0,-26 7-8191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3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 24575,'-7'4'0,"-1"0"0,1 1 0,1 0 0,-1 0 0,1 1 0,0 0 0,-6 7 0,-34 50 0,22-28 0,10-14 0,0 0 0,1 1 0,1 0 0,2 1 0,0 0 0,1 1 0,1 0 0,2 0 0,0 1 0,1 0 0,2 0 0,-1 42 0,3-27 0,2 75 0,0-98 0,0-1 0,2 1 0,0-1 0,9 27 0,-8-34 0,0-1 0,0 0 0,1-1 0,0 1 0,0-1 0,1 0 0,0 0 0,0 0 0,1-1 0,0 0 0,0 0 0,0-1 0,1 0 0,0 0 0,0-1 0,0 0 0,0 0 0,13 3 0,3 0 0,0 0 0,1-2 0,0-1 0,-1-1 0,40 0 0,-57-3 0,-1-1 0,1 1 0,0-1 0,-1 0 0,1 0 0,-1-1 0,1 0 0,-1 0 0,1 0 0,-1-1 0,6-3 0,-5 1 0,0-1 0,-1 1 0,1-1 0,-1 0 0,0 0 0,-1-1 0,0 1 0,6-10 0,-4 4 0,-1 0 0,0-1 0,0 0 0,-1 0 0,-1 0 0,0 0 0,2-18 0,6-100 0,-9 84 0,1 2 0,7-199 0,-11 238 0,0 0 0,0 0 0,-1 1 0,1-1 0,-1 0 0,-1 1 0,1-1 0,-3-5 0,2 8 0,0 0 0,0 0 0,0 0 0,0 1 0,-1-1 0,1 1 0,-1-1 0,1 1 0,-1 0 0,0 0 0,0 0 0,0 0 0,0 0 0,-4-1 0,-100-49-1365,73 36-5461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3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24575,'14'1'0,"30"-1"0,36-1 0,31 1 0,28 1 0,26-6 0,13-1 0,-12-4 0,-14 0 0,-17 1 0,-21 2 0,-21 3 0,-23 1 0,-22 2-8191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3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4795 80 24575,'36'-2'0,"-1"-1"0,1-2 0,40-12 0,27-4 0,-100 21 0,74-13 0,0 3 0,125 1 0,-198 9 0,0 1 0,0 0 0,-1-1 0,1 1 0,0 0 0,-1 1 0,1-1 0,0 1 0,-1-1 0,0 1 0,1 0 0,-1 1 0,0-1 0,0 0 0,0 1 0,-1 0 0,1-1 0,0 1 0,-1 0 0,0 0 0,0 1 0,0-1 0,0 0 0,0 1 0,-1-1 0,1 1 0,0 6 0,3 8 0,-1 1 0,-1 1 0,0-1 0,-1 24 0,-2-31 0,2 58 0,-10 86 0,-21 69 0,18-140 0,-64 336 0,63-376 0,1 1 0,3 0 0,-5 73 0,14-114 0,-1 0 0,-1 1 0,1-1 0,-1 0 0,0 1 0,0-1 0,0 0 0,-1 0 0,0 0 0,-5 9 0,5-11 0,0-1 0,0 1 0,0-1 0,-1 1 0,1-1 0,-1 0 0,0 0 0,1 0 0,-1-1 0,0 1 0,0-1 0,0 1 0,0-1 0,-1 0 0,1 0 0,0-1 0,0 1 0,-6 0 0,-19 2 0,1-2 0,-39-3 0,-28 1 0,-16 9 0,-164 33 0,-107 57 0,159-25 0,-86 25 0,198-68 0,0-5 0,-137 13 0,-55-20 0,118-8 0,123-6 0,-156 11 0,-240 3 0,-12 0 0,49 52 0,31-4 0,338-63 0,-72-3 0,-18 0 0,130 2 0,0 0 0,0 0 0,0 1 0,1 0 0,-1 1 0,1 1 0,0-1 0,0 1 0,-17 13 0,2 0 0,1 1 0,-28 29 0,37-32 0,1 1 0,1 0 0,0 1 0,1 0 0,1 1 0,0 0 0,2 1 0,0 0 0,-8 30 0,0 17 0,-14 114 0,10-49 0,-47 200 0,60-292 0,1 0 0,2 0 0,2 1 0,2-1 0,5 53 0,-4-88 0,2 0 0,-1 0 0,0 0 0,1 0 0,0-1 0,0 1 0,1-1 0,-1 1 0,1-1 0,0 0 0,0 0 0,0 0 0,0 0 0,1-1 0,0 1 0,0-1 0,0 0 0,0 0 0,0 0 0,0-1 0,1 1 0,-1-1 0,6 2 0,8 2 0,0 0 0,0-1 0,1-1 0,-1 0 0,20 0 0,386 3 0,-255-9 0,30 3 0,177-3 0,-363 2-195,-1 0 0,1-1 0,0-1 0,-1 0 0,1-1 0,23-8 0,-17 0-6631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3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24575,'27'1'0,"0"1"0,0 2 0,-1 0 0,1 2 0,45 17 0,124 62 0,-91-36 0,-65-31 0,-2 2 0,0 2 0,-1 1 0,51 43 0,-59-48 0,-24-15 0,0 0 0,0 0 0,0 0 0,0 1 0,6 6 0,-10-9 0,0 0 0,-1 0 0,1 0 0,-1 0 0,1 0 0,-1 0 0,0 0 0,1 0 0,-1 0 0,0 0 0,0 0 0,1 0 0,-1 1 0,0-1 0,0 0 0,0 0 0,-1 0 0,1 0 0,0 0 0,0 0 0,0 0 0,-1 0 0,1 0 0,-1 0 0,0 2 0,-17 24 0,13-21 0,-173 225 0,160-211 0,-1-1 0,-38 30 0,7-8 0,48-39-85,0 1 0,-1-1-1,1 0 1,-1 0 0,1 0-1,-1 0 1,0-1 0,0 1-1,0-1 1,0 0 0,0 0-1,0 0 1,0 0 0,0 0-1,-4 0 1,-6-3-6741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44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24575,'6'-1'0,"0"0"0,0 0 0,0 0 0,0-1 0,0 0 0,-1 0 0,1-1 0,5-3 0,17-6 0,189-56 0,-171 57 0,2 1 0,82-5 0,-126 15 0,3-1 0,0 1 0,0 0 0,0 1 0,11 1 0,-17-2 0,0 0 0,0 1 0,0-1 0,0 0 0,0 0 0,0 1 0,0-1 0,0 1 0,-1-1 0,1 1 0,0-1 0,0 1 0,-1-1 0,1 1 0,0 0 0,0-1 0,-1 1 0,1 0 0,-1 0 0,1 0 0,-1-1 0,1 1 0,-1 0 0,1 0 0,-1 0 0,0 0 0,0 0 0,1 0 0,-1 0 0,0 0 0,0 0 0,0 0 0,0 0 0,0 0 0,0-1 0,0 1 0,0 0 0,0 0 0,-1 0 0,1 0 0,-1 1 0,-9 24 0,-1-1 0,-2-1 0,-29 44 0,24-40 0,9-14 0,1 0 0,1 0 0,1 1 0,0 0 0,1 0 0,0 1 0,-4 26 0,3-17 0,4-19 0,1 0 0,-1 0 0,1 0 0,0 0 0,0 8 0,1-12 0,1-1 0,-1 0 0,0 1 0,0-1 0,1 1 0,-1-1 0,0 0 0,1 1 0,0-1 0,-1 0 0,1 1 0,0-1 0,0 0 0,-1 0 0,1 0 0,0 0 0,0 0 0,0 0 0,0 0 0,1 0 0,-1 0 0,0 0 0,0 0 0,0-1 0,1 1 0,-1-1 0,2 1 0,30 10 0,-21-7 0,1 0 0,22 11 0,-31-12 0,0 0 0,1-1 0,-1 1 0,-1 1 0,1-1 0,0 1 0,-1-1 0,0 1 0,0 0 0,0 0 0,3 6 0,-2-2 0,0 0 0,-1 1 0,-1-1 0,1 0 0,-1 1 0,-1-1 0,2 17 0,-5 64 0,0-48 0,-3 176 0,4-204 0,-2 0 0,0 0 0,0 0 0,-1 0 0,-1-1 0,0 1 0,0-1 0,-1-1 0,-1 1 0,0-1 0,-1 0 0,0 0 0,-1-1 0,0 0 0,0-1 0,-1 0 0,0 0 0,-1-1 0,0-1 0,0 1 0,0-2 0,-1 0 0,-14 6 0,16-9 0,1 0 0,-1-1 0,0 0 0,0-1 0,-13 0 0,20 0 0,0-1 0,0 0 0,1 0 0,-1 0 0,0-1 0,0 1 0,1-1 0,-1 0 0,0 1 0,1-1 0,-1 0 0,1-1 0,-1 1 0,1 0 0,0-1 0,-1 1 0,1-1 0,0 0 0,0 1 0,0-1 0,0 0 0,0-1 0,-2-3 0,0-3 0,1 0 0,0 0 0,0 0 0,1 0 0,0-1 0,0-13 0,1-63 0,1 55 0,5-316-1365,-5 312-5461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4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240 824 24575,'-6'0'0,"0"1"0,0 0 0,0 0 0,0 1 0,0 0 0,1 0 0,-1 0 0,1 1 0,-1 0 0,1 0 0,0 0 0,0 0 0,0 1 0,1 0 0,-7 7 0,-2 2 0,0 2 0,1 0 0,-16 26 0,16-18 0,0 0 0,2 1 0,0 0 0,2 1 0,0 0 0,2 0 0,1 0 0,0 1 0,2 0 0,2 0 0,1 45 0,1-68 0,-1 0 0,0 0 0,1 0 0,0 0 0,0-1 0,0 1 0,0 0 0,0 0 0,0-1 0,1 1 0,-1-1 0,1 1 0,0-1 0,-1 0 0,1 0 0,0 1 0,1-1 0,-1-1 0,0 1 0,1 0 0,-1 0 0,1-1 0,-1 0 0,1 1 0,-1-1 0,1 0 0,0 0 0,0 0 0,0-1 0,0 1 0,4 0 0,9 0 0,1 0 0,-1-1 0,1 0 0,22-4 0,-24 2 0,-9 2 0,1-1 0,-1-1 0,1 1 0,-1-1 0,0 0 0,0 0 0,0-1 0,0 0 0,0 0 0,0 0 0,-1-1 0,0 0 0,1 0 0,-2 0 0,1 0 0,0-1 0,6-9 0,-4 5 0,-1-1 0,-1-1 0,0 1 0,0-1 0,-1 0 0,-1 0 0,1 0 0,-2 0 0,2-17 0,5-78 0,-6-156 0,-4 232 0,1 29 0,0-23 0,-1 1 0,-7-37 0,7 54 0,-1-1 0,0 0 0,0 0 0,-1 1 0,1 0 0,-2-1 0,1 1 0,-1 0 0,0 1 0,0-1 0,0 1 0,-1-1 0,-5-4 0,4 5 0,-1 0 0,0 0 0,0 0 0,0 1 0,-1 0 0,1 1 0,-1-1 0,0 1 0,0 1 0,0 0 0,0 0 0,0 0 0,0 1 0,-1 0 0,1 1 0,-1 0 0,1 0 0,0 1 0,-1 0 0,-11 3 0,9 3 0,14-2 0,24 1 0,44-3 0,140-13 0,-183 8 0,11-2 0,1-3 0,62-17 0,75-36 0,-33 11 0,-60 19 0,34-9 0,-118 39 0,1 0 0,0-1 0,-1 1 0,1 0 0,0 0 0,-1 0 0,1 0 0,0 0 0,-1 0 0,1 0 0,0 0 0,-1 0 0,1 0 0,0 0 0,-1 0 0,1 0 0,0 0 0,-1 1 0,1-1 0,-1 0 0,1 0 0,0 1 0,0 0 0,-1-1 0,0 1 0,0-1 0,0 1 0,1-1 0,-1 1 0,0 0 0,0-1 0,0 1 0,0-1 0,0 1 0,0 0 0,0-1 0,-1 1 0,1-1 0,0 1 0,0-1 0,0 1 0,0 0 0,-1-1 0,1 1 0,-24 34 0,19-28 0,-14 18 0,-1-1 0,-40 36 0,-54 36 0,33-29 0,64-53 0,1 1 0,1 0 0,1 1 0,0 1 0,-20 32 0,10-7 0,-26 62 0,40-79 0,2 0 0,0 0 0,2 1 0,-4 30 0,8-44 0,1 0 0,0 0 0,1 1 0,0-1 0,3 20 0,-2-29 0,0 0 0,0 1 0,0-1 0,0 0 0,1 0 0,-1 0 0,1 0 0,0 0 0,0 0 0,0 0 0,0 0 0,1-1 0,-1 1 0,1-1 0,-1 0 0,1 0 0,0 0 0,0 0 0,0 0 0,0-1 0,0 1 0,0-1 0,1 0 0,3 1 0,7 2 0,0-1 0,1-1 0,0 0 0,-1-1 0,1-1 0,0 0 0,0-1 0,-1-1 0,1 0 0,-1-1 0,1 0 0,-1-1 0,0-1 0,25-12 0,8-8 0,-1-1 0,74-57 0,-108 74 0,8-5 0,-2-1 0,0-1 0,0 0 0,-2-1 0,25-34 0,-32 39 0,-2-2 0,1 1 0,-2-1 0,0 0 0,0 0 0,-1 0 0,-1-1 0,0 0 0,2-30 0,-3 19 0,-2 1 0,0 0 0,-2-1 0,-1 1 0,-1 0 0,-1 0 0,-1 0 0,-1 0 0,-1 1 0,-2 0 0,-12-25 0,2 11 0,-3 2 0,0 1 0,-3 1 0,-1 0 0,-1 2 0,-2 2 0,-1 0 0,-1 2 0,-48-34 0,58 49 0,0 0 0,-1 1 0,-36-14 0,44 20 0,-1 1 0,0 1 0,0 1 0,0 0 0,0 1 0,-30-1 0,43 3-50,0 0-1,0 0 1,0 0-1,0 1 0,0-1 1,0 1-1,-1-1 1,1 1-1,0 0 1,0-1-1,1 1 0,-1 0 1,0 1-1,0-1 1,0 0-1,1 0 1,-1 1-1,1-1 0,-1 1 1,1-1-1,-1 1 1,1 0-1,0 0 1,0-1-1,0 1 1,-1 3-1,-4 12-6775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48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3155 24575,'6'-5'0,"1"0"0,0 1 0,0 0 0,0 0 0,0 1 0,1-1 0,0 2 0,-1-1 0,1 1 0,10-2 0,-7 2 0,67-13 0,0 3 0,91-1 0,59-8 0,-185 15 0,-22 4 0,0-1 0,1-2 0,31-9 0,-50 13 0,0-1 0,-1 1 0,1 0 0,0-1 0,-1 0 0,1 1 0,-1-1 0,0 0 0,0 0 0,1 0 0,-1 0 0,-1-1 0,1 1 0,0-1 0,0 1 0,-1-1 0,0 0 0,1 1 0,-1-1 0,0 0 0,0 0 0,-1 0 0,1-3 0,1-5 0,-2-1 0,1 0 0,-2 1 0,-2-20 0,1 8 0,-5-34 0,-15-58 0,9 53 0,-70-247 0,16 72 0,-115-714 0,147 654 0,24 209 0,4 43 0,0-49 0,-7-70 0,9 124 0,4 35 0,0-1 0,1 1 0,0 0 0,0 0 0,0-1 0,1 1 0,0 0 0,2-8 0,-2 11 0,0 0 0,0 0 0,0 0 0,0 0 0,0 0 0,0 1 0,1-1 0,-1 1 0,1-1 0,-1 1 0,1-1 0,0 1 0,0 0 0,-1 0 0,1 0 0,0 0 0,0 0 0,0 0 0,0 0 0,0 1 0,0-1 0,1 1 0,2-1 0,46-7 0,184-39 0,-207 39 0,0-1 0,-1-1 0,-1-1 0,0-2 0,0-1 0,29-21 0,46-50 0,-44 35 0,-51 46-85,0 1 0,-1-1-1,1 1 1,1 0 0,-1 1-1,0-1 1,1 1 0,0 0-1,-1 1 1,1 0 0,0 0-1,0 0 1,-1 1 0,1 0-1,7 1 1,8-1-6741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8:4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24575,'46'23'0,"-2"2"0,46 35 0,76 69 0,-101-77 0,144 119 0,65 51 0,-219-183 0,-30-22 0,25 22 0,-50-38 0,1-1 0,0 0 0,0 1 0,-1 0 0,1-1 0,-1 1 0,1-1 0,0 1 0,-1 0 0,1-1 0,-1 1 0,0 0 0,1 0 0,-1-1 0,0 1 0,1 0 0,-1 0 0,0 0 0,0 0 0,1-1 0,-1 1 0,0 1 0,-1-1 0,1-1 0,0 1 0,-1-1 0,1 1 0,-1-1 0,1 1 0,-1-1 0,1 0 0,-1 1 0,1-1 0,-1 1 0,0-1 0,1 0 0,-1 0 0,0 1 0,1-1 0,-1 0 0,0 0 0,1 0 0,-1 0 0,0 0 0,-47 0 0,41-1 0,-17-1 0,-34-9 0,42 7 0,0 1 0,0 0 0,-1 1 0,1 1 0,-33 2 0,35 1-65,1 1 0,0 0 0,0 0 0,1 2 0,-1-1 0,1 2 0,0-1 0,0 2 0,0-1 0,1 2 0,0 0 0,1 0 0,0 1 0,0 0 0,1 0 0,0 1 0,0 1 0,1-1 0,1 1 0,-7 13 0,0 7-6761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9:19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1935 795 24575,'-15'-1'0,"0"0"0,0-1 0,0-1 0,1 0 0,-21-8 0,-2 0 0,-410-140 0,365 119 0,-146-35 0,183 60 0,-1 2 0,0 3 0,-74 4 0,33 1 0,24-4 0,-61 3 0,109 0 0,-1 2 0,1 0 0,0 0 0,0 2 0,1-1 0,0 2 0,0 0 0,-16 11 0,-32 15 0,41-23 0,0 1 0,1 2 0,0 0 0,1 0 0,-31 31 0,39-33 0,0 0 0,1 1 0,1 1 0,0-1 0,0 2 0,1-1 0,1 1 0,0 0 0,-8 26 0,3 5 0,2 0 0,2 1 0,2 0 0,-1 88 0,7-76 0,2 46 0,-1-88 0,1-1 0,0 0 0,2 0 0,8 25 0,-5-21 0,-2-5 0,0 0 0,1 0 0,1 0 0,0-1 0,1 0 0,10 13 0,13 12 0,-21-24 0,0-1 0,1 0 0,1-1 0,23 19 0,-20-21 0,1-1 0,0 0 0,1-1 0,0 0 0,0-2 0,1 0 0,34 7 0,131 8 0,-154-19 0,25 2 0,1-2 0,69-7 0,-103 2 0,0 0 0,-1-1 0,1-1 0,-1-1 0,0-1 0,0-1 0,-1-1 0,35-21 0,-31 15 0,-1-2 0,0-1 0,-2-1 0,0-1 0,21-26 0,25-30 0,-35 42 0,35-49 0,-40 48 0,38-39 0,-44 52 0,0 0 0,-2-1 0,0-1 0,-2 0 0,16-31 0,-13 15 0,-2 0 0,-2-1 0,-2-1 0,12-59 0,-11 10 0,29-203 0,-20 114 0,-19 141 0,-2-1 0,-3-60 0,0 95 20,0 1 0,0 0 0,0-1 1,0 1-1,-1 0 0,0 0 0,0 0 0,0 0 0,0 1 0,0-1 0,-1 1 0,0-1 0,1 1 0,-1 0 0,-1 0 0,-5-5 1,7 6-80,0 1 0,0-1 0,-1 1 0,1 0 0,0 0 0,-1 0 1,1 0-1,-1 0 0,1 0 0,-1 0 0,1 1 0,-1 0 1,1-1-1,-1 1 0,1 0 0,-1 0 0,0 0 0,1 1 0,-1-1 1,1 1-1,-1-1 0,1 1 0,-1 0 0,1 0 0,-1 0 0,1 0 1,0 0-1,-4 3 0,-7 8-6767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0:5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24575,'-1'54'0,"0"-25"0,1 1 0,7 56 0,-5-79 0,-1-1 0,1 1 0,1-1 0,-1 1 0,1-1 0,0 0 0,1 0 0,-1 0 0,1-1 0,0 1 0,1-1 0,-1 0 0,1 0 0,6 4 0,-2-2 0,0 0 0,1-1 0,0 0 0,0-1 0,0 0 0,1-1 0,18 5 0,-25-8 0,1 1 0,0 0 0,-1-1 0,1 2 0,-1-1 0,0 0 0,1 1 0,-1 0 0,0 0 0,-1 0 0,1 0 0,0 1 0,-1-1 0,0 1 0,3 5 0,-4-6 0,-1-1 0,1 1 0,-1 0 0,0 0 0,0 0 0,-1 0 0,1 0 0,0 1 0,-1-1 0,0 0 0,0 0 0,0 0 0,0 0 0,0 0 0,-1 1 0,1-1 0,-1 0 0,0 0 0,0 0 0,0 0 0,0 0 0,-1 0 0,1-1 0,-4 6 0,-10 9-1365,-1-5-5461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24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4630 56 24575,'-32'-1'0,"-48"-9"0,4 0 0,-603-24 0,-392 35 0,670 24 0,122-3 0,0-9 0,-629 44 0,714-45 0,97-7 0,70-1 0,0 0 0,1 2 0,0 1 0,-40 17 0,41-15 0,2 0 0,1 1 0,0 1 0,0 1 0,1 1 0,1 1 0,-29 26 0,34-25 0,1 2 0,1 0 0,-14 22 0,12-17 0,6-9 0,0 0 0,1 0 0,0 1 0,2 0 0,-1 0 0,2 1 0,0 0 0,0 0 0,2 0 0,0 0 0,0 1 0,0 24 0,6 1 0,2 0 0,1-1 0,2 0 0,26 75 0,76 151 0,-75-191 0,83 203 0,-111-258 0,41 137 0,-40-124 0,-2 1 0,5 60 0,13 291 0,-23-372 0,0 0 0,1-1 0,0 1 0,1-1 0,1 0 0,0 0 0,1 0 0,0 0 0,0-1 0,2 1 0,-1-2 0,1 1 0,1-1 0,0 0 0,0 0 0,1-1 0,0 0 0,12 8 0,1-2 0,1 0 0,0-2 0,1-1 0,1-1 0,0 0 0,0-2 0,50 10 0,192 17 0,-263-36 0,437 23-731,8-21-836,-241-3 830,2709-3-4667,-2890 4 5373,321-5-259,-318 4 587,-15 1-39,1 0-1,-1-1 0,0-1 1,1-1-1,22-6 0,-37 9-141,0-1-1,1 1 1,-1-1 0,0 1-1,0-1 1,0 0-1,0 1 1,0-1-1,0 0 1,0 0-1,0 0 1,0 1-1,0-1 1,0 0 0,-1 0-1,1 0 1,0 0-1,-1-1 1,1 1-1,0 0 1,-1 0-1,0 0 1,1 0-1,-1-1 1,0 1 0,1 0-1,-1 0 1,0-1-1,0 1 1,0 0-1,0-2 1,-1-3 235,-1 0 0,1 0-1,-1 0 1,0 0 0,-5-8 0,-4-17 571,11 27-903,0 0 0,0 0 0,0 0 1,1 0-1,-1 0 0,1 0 0,0 0 0,0 0 0,1 0 0,-1 1 0,4-7 0,27-40-25,-7 14-23,-19 24 29,0-1 0,-1 0 0,0-1 0,-1 1 0,-1-1 0,0 1 0,1-20 0,0-101 0,-5 90 0,2-71 0,-21-156 0,14 231 0,-2 0 0,-1 0 0,-2 1 0,-2 0 0,-2 1 0,-1 0 0,-31-51 0,-48-48 0,-11-19 0,71 91 0,3-2 0,3-1 0,-21-71 0,46 125 0,0 1 0,-1 0 0,-1 1 0,0-1 0,0 1 0,-1 0 0,-1 0 0,0 1 0,-1 0 0,0 1 0,0 0 0,-13-10 0,-18-13 0,2 1 0,-44-26 0,63 44 0,-25-21 0,31 23 0,-1 1 0,1 1 0,-2 0 0,-19-10 0,14 10-1365,4 1-5461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0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24575,'4'0'0,"11"0"0,12 0 0,10 0 0,8 0 0,9 0 0,15 0 0,7 0 0,2-5 0,-10-5 0,-10-6 0,-16-1-8191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0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24575,'4'0'0,"21"5"0,9 1 0,8 0 0,7-2 0,8 0 0,3-2 0,0-1 0,0-1 0,-2 0 0,-7 0 0,-7 0 0,-10-1-8191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08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24575,'-5'0'0,"-1"13"0,0 23 0,2 23 0,-4 20 0,0 0 0,1 1 0,3-4 0,0-7 0,3-10 0,0-10 0,1-15-8191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1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74 306 24575,'-3'4'0,"0"0"0,1 0 0,0 1 0,0-1 0,0 1 0,0 0 0,1-1 0,0 1 0,0 0 0,-1 7 0,-2 10 0,-42 207 0,45-223 0,0 0 0,1-1 0,-1 1 0,1 0 0,0 0 0,0 0 0,1-1 0,2 10 0,-3-13 0,1 0 0,0 0 0,0-1 0,0 1 0,0 0 0,0-1 0,0 1 0,1 0 0,-1-1 0,0 1 0,1-1 0,-1 0 0,1 0 0,0 1 0,-1-1 0,1 0 0,0 0 0,0 0 0,-1-1 0,1 1 0,0 0 0,0-1 0,0 1 0,0-1 0,0 0 0,0 0 0,0 1 0,2-1 0,5-1 0,-1 1 0,0-1 0,0-1 0,0 1 0,0-1 0,0-1 0,0 1 0,0-2 0,-1 1 0,0-1 0,14-8 0,-7 2 0,-1 0 0,0-1 0,0 0 0,21-25 0,-27 26 0,0-1 0,0 0 0,-1 0 0,0 0 0,-1-1 0,0 0 0,-1 0 0,5-24 0,-4 5 0,-1-1 0,0-44 0,-4 54 0,-2-1 0,-1 1 0,-1-1 0,-1 1 0,-1 1 0,0-1 0,-2 1 0,0 0 0,-19-32 0,23 46 0,-1 0 0,0 0 0,0 1 0,-1-1 0,1 1 0,-1 0 0,-11-8 0,15 13 0,0 0 0,1 0 0,-1 0 0,0 0 0,0 0 0,0 1 0,1-1 0,-1 0 0,0 1 0,0-1 0,0 1 0,0 0 0,0 0 0,0 0 0,-3 0 0,3 0 0,1 1 0,-1-1 0,1 1 0,-1 0 0,1 0 0,-1 0 0,1 0 0,0 0 0,-1 0 0,1 0 0,0 0 0,0 0 0,0 0 0,0 1 0,0-1 0,0 0 0,0 1 0,0-1 0,1 1 0,-1-1 0,0 1 0,0 1 0,0 1 0,0-1 0,0 0 0,0 1 0,1-1 0,-1 1 0,1-1 0,0 1 0,-1-1 0,2 1 0,-1-1 0,0 1 0,1-1 0,-1 1 0,1-1 0,0 0 0,0 1 0,1-1 0,-1 0 0,1 0 0,-1 0 0,1 0 0,0 0 0,0 0 0,1 0 0,-1-1 0,3 4 0,1-1 0,0-1 0,0 1 0,0-1 0,0 0 0,1 0 0,-1-1 0,1 0 0,0 0 0,0-1 0,0 0 0,13 2 0,31 1 0,-1-2 0,70-6 0,-39 1 0,-51 1 0,51-8 0,-70 7 0,1-1 0,-1 0 0,1 0 0,-1-1 0,0 0 0,0-1 0,12-8 0,-22 12 0,0 1 0,0-1 0,-1 1 0,1 0 0,0-1 0,-1 0 0,1 1 0,0-1 0,-1 1 0,1-1 0,-1 0 0,1 0 0,-1 1 0,1-1 0,-1 0 0,1 0 0,-1 1 0,0-1 0,1 0 0,-1 0 0,0-2 0,0 3 0,0-1 0,0 1 0,-1-1 0,1 1 0,0-1 0,-1 0 0,1 1 0,-1-1 0,1 1 0,0 0 0,-1-1 0,1 1 0,-1-1 0,1 1 0,-1 0 0,0-1 0,1 1 0,-1 0 0,1-1 0,-1 1 0,0 0 0,0 0 0,-2-1 0,0 0 0,-1 0 0,1 1 0,0-1 0,-1 1 0,1 0 0,0 0 0,-1 0 0,1 1 0,0-1 0,-4 2 0,-1 2 0,0 0 0,0 1 0,1 0 0,-1 0 0,1 1 0,0 0 0,1 0 0,-1 0 0,1 1 0,1 0 0,-1 0 0,1 1 0,-6 11 0,-2 5 0,2 1 0,0-1 0,-9 36 0,15-43 0,1 1 0,1-1 0,0 1 0,2-1 0,0 1 0,1 0 0,0-1 0,1 1 0,1 0 0,1-1 0,1 0 0,0 1 0,11 24 0,-11-34 0,0-1 0,0 0 0,1-1 0,0 1 0,0-1 0,1 0 0,0-1 0,0 1 0,0-1 0,0 0 0,1 0 0,0-1 0,0 0 0,0 0 0,1-1 0,-1 0 0,16 4 0,-15-5 0,1 0 0,0 0 0,0-1 0,1 0 0,-1-1 0,0 0 0,0-1 0,0 0 0,0 0 0,0 0 0,0-1 0,0-1 0,-1 0 0,1 0 0,13-7 0,-10 2 0,0-1 0,-1 0 0,0 0 0,0-1 0,-1-1 0,0 1 0,-1-2 0,0 1 0,-1-1 0,-1-1 0,1 0 0,-2 0 0,0 0 0,-1 0 0,0-1 0,-1 0 0,0 0 0,-1 0 0,-1-1 0,0 1 0,-1-1 0,-1 1 0,0-1 0,-1 1 0,-2-17 0,0 23 0,1 0 0,-1 0 0,0 0 0,0 0 0,-1 0 0,0 1 0,-1 0 0,0 0 0,0 0 0,-9-9 0,-3-2 0,-1 1 0,-27-20 0,-5 0 0,-1 3 0,-85-43 0,108 63-1365,7 2-5461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24575,'0'384'0,"0"-370"0,1-1 0,0 0 0,0 0 0,1 0 0,8 24 0,-8-31 0,0-1 0,1 0 0,-1 1 0,1-1 0,0 0 0,1 0 0,-1 0 0,1-1 0,0 0 0,0 1 0,1-1 0,-1 0 0,1-1 0,0 1 0,6 2 0,9 6 0,0-2 0,1-1 0,0 0 0,0-2 0,1 0 0,0-1 0,1-2 0,42 4 0,170-8 0,-105-1 0,-108 1 0,4 1 0,34-5 0,-54 4 0,0-1 0,0 0 0,0-1 0,-1 1 0,1-1 0,0-1 0,-1 1 0,1-1 0,-1 1 0,0-2 0,7-4 0,-10 6 0,0 1 0,0-1 0,0 0 0,-1 0 0,1 0 0,-1 0 0,1 0 0,-1 0 0,0 0 0,0-1 0,0 1 0,0 0 0,0-1 0,0 1 0,0 0 0,-1-1 0,0 1 0,1-1 0,-1 1 0,0-1 0,0 0 0,0 1 0,-1-1 0,1 1 0,0-1 0,-1 1 0,0 0 0,0-1 0,-1-2 0,0 0 0,-1 1 0,1 0 0,-1 0 0,0 0 0,-1 0 0,1 0 0,-1 0 0,0 1 0,1 0 0,-1 0 0,-1 0 0,1 0 0,-8-3 0,-29-11 0,-1 1 0,-1 3 0,0 1 0,-1 3 0,-81-8 0,115 17 0,1-1 0,0-1 0,-1 1 0,1-2 0,0 1 0,0-1 0,0 0 0,1-1 0,-13-6 0,14 1-1365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3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1305 189 24575,'-7'-1'0,"1"0"0,0 0 0,0-1 0,0 1 0,0-1 0,0-1 0,1 1 0,-7-4 0,-11-5 0,-21-6 0,0 2 0,-1 2 0,-1 3 0,0 1 0,-1 2 0,-66-1 0,63 7 0,-294 7 0,321-3 0,1 0 0,0 2 0,0 1 0,0 0 0,-40 19 0,55-22 0,-69 26 0,-52 23 0,124-49 0,0-1 0,0 1 0,0 0 0,0 0 0,0 1 0,1-1 0,0 1 0,0 0 0,0 0 0,0 0 0,0 0 0,1 0 0,0 0 0,0 1 0,0-1 0,0 1 0,1 0 0,-1-1 0,1 1 0,0 6 0,0-3 0,0-1 0,1 1 0,0 0 0,1-1 0,-1 1 0,1 0 0,1-1 0,0 1 0,0-1 0,0 1 0,1-1 0,5 11 0,9 8 0,1 0 0,2-2 0,0 0 0,1-2 0,1 0 0,1-1 0,1-2 0,44 29 0,-36-29 0,1-2 0,1 0 0,1-3 0,0-1 0,1-1 0,0-2 0,1-1 0,53 5 0,-21-9 0,0-3 0,0-2 0,118-17 0,-153 11 0,1-1 0,-1-2 0,0-2 0,44-20 0,-16 2 0,73-49 0,-91 50 0,-3 1 0,84-40 0,-112 62 0,0 0 0,-1-2 0,0 1 0,22-17 0,-30 20 0,-1 0 0,0 0 0,0-1 0,0 0 0,0 1 0,0-1 0,-1 0 0,0 0 0,0-1 0,0 1 0,0 0 0,-1-1 0,0 1 0,1-1 0,-2 1 0,1-1 0,0 0 0,-1-7 0,-1 1 0,0 0 0,0 0 0,-1 0 0,-1 0 0,0 0 0,0 0 0,-1 1 0,0 0 0,-1-1 0,0 2 0,-1-1 0,0 1 0,-1-1 0,0 2 0,0-1 0,-14-12 0,4 6 0,0 0 0,-1 2 0,-1 0 0,0 1 0,-1 1 0,0 0 0,-27-9 0,15 10 0,0 1 0,0 1 0,-1 2 0,-57-3 0,-134 8 0,131 4 0,-26-2-1365,67-1-5461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9:12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2409 215 24575,'-145'-2'0,"1"-5"0,-160-30 0,-125-23 0,384 56 0,-305-20 0,255 21 0,-157 18 0,187-6 0,-67 17 0,106-19 0,-1 2 0,1 0 0,0 2 0,1 1 0,-26 15 0,33-13 0,-29 24 0,29-22 0,-24 17 0,27-24 0,2 1 0,-1 1 0,-12 12 0,21-18 0,1 0 0,-1 1 0,1-1 0,1 1 0,-1 0 0,1 0 0,0 0 0,0 0 0,1 0 0,-3 12 0,-24 143 0,27-137 0,1 1 0,1 0 0,1 0 0,6 38 0,-4-50 0,-2-3 0,0 0 0,1 0 0,1-1 0,-1 1 0,1-1 0,1 0 0,0 0 0,0 0 0,1 0 0,0 0 0,8 10 0,8 2 0,0-1 0,2 0 0,0-2 0,1-1 0,0-1 0,2 0 0,44 18 0,1-4 0,124 31 0,-86-34 0,1-6 0,186 13 0,230-33 0,-456-7 0,1-2 0,-2-4 0,85-25 0,198-80 0,-267 87 0,565-186 0,-239 93 0,-407 122 0,7-2 0,0 0 0,0-1 0,-1 0 0,14-8 0,-21 11 0,-1-1 0,1 0 0,-1 0 0,0 0 0,0 0 0,0 0 0,0 0 0,0 0 0,0-1 0,0 1 0,-1-1 0,1 1 0,-1-1 0,0 0 0,0 0 0,0 1 0,0-1 0,0 0 0,-1 0 0,1-5 0,0-2 0,-1 1 0,-1-1 0,1 0 0,-1 1 0,-1-1 0,0 1 0,0-1 0,-1 1 0,0 0 0,-1 0 0,0 0 0,0 1 0,-1-1 0,0 1 0,0 0 0,-1 0 0,-8-8 0,-80-82 0,77 83 0,0 1 0,-1 1 0,0 1 0,-26-13 0,-31-10 0,-2 4 0,-87-24 0,-167-24 0,201 59 0,-1 5 0,-220 2 0,261 13 0,-114 4 0,167 0 0,-1 1 0,-49 15 0,-18 3 0,2-1-1365,81-19-5461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9:14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1982 6692 24575,'-1'15'0,"-1"1"0,0 0 0,-1 0 0,-1-1 0,-10 27 0,2-5 0,-4 8 0,-2 0 0,-2-1 0,-1-1 0,-3-1 0,-1-1 0,-38 46 0,29-45 0,-2-2 0,-1-1 0,-3-1 0,-1-3 0,-59 40 0,69-55 0,0-2 0,-1-2 0,0-1 0,-1-1 0,-1-2 0,0-1 0,-1-2 0,-68 9 0,80-16 0,-1-1 0,0-1 0,0-1 0,0-1 0,0-1 0,-24-7 0,30 5 0,1-1 0,-1 0 0,1-2 0,0 0 0,1-1 0,0 0 0,0-1 0,-20-18 0,12 6 0,1-2 0,1 0 0,2-2 0,0 0 0,1-1 0,-25-50 0,15 17 0,3-1 0,-24-84 0,28 59 0,3 0 0,4-2 0,-4-109 0,13-266 0,6 388 0,5-246 0,-10-658 0,-12-28-604,17 998 604,26-751 0,-4 243 0,-15-493 0,-8 846 0,0 121 151,-1-1 0,-2 1 0,-15-63 0,-3 22-151,-42-109 0,-14-16 0,-26-58 0,50 163 335,32 66-1185,-18-44 0,29 53-5976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9:2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24575,'5'0'0,"6"4"0,5 2 0,0 4 0,-2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0:5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1 326 24575,'13'-18'0,"10"-15"0,4-11 0,3-2 0,1-3 0,-5 3 0,-3 10 0,-5 5 0,-5 9-8191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9:2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1408 243 24575,'0'-2'0,"-1"0"0,1 0 0,-1-1 0,1 1 0,-1 0 0,0 0 0,0-1 0,0 1 0,0 0 0,0 0 0,0 0 0,0 0 0,-1 0 0,1 1 0,-1-1 0,0 0 0,1 1 0,-1-1 0,0 1 0,0-1 0,0 1 0,0 0 0,0 0 0,-3-1 0,-7-4 0,-1 1 0,1 1 0,-17-3 0,6 0 0,-83-27 0,-109-29 0,167 55 0,-1 3 0,0 1 0,0 3 0,-61 6 0,75-2 0,0 1 0,0 2 0,-48 14 0,60-12 0,-1 1 0,2 0 0,-1 2 0,1 0 0,-36 26 0,23-10 0,1 0 0,1 2 0,-56 66 0,77-80 0,0 2 0,1-1 0,1 2 0,0-1 0,2 1 0,0 1 0,1 0 0,0 0 0,2 0 0,-6 39 0,8-30 0,1-1 0,1 1 0,2-1 0,4 30 0,-3-44 0,0 0 0,1-1 0,1 1 0,0-1 0,1 0 0,0 0 0,1 0 0,0-1 0,0 0 0,2 0 0,10 13 0,2-5 0,0 0 0,1 0 0,1-2 0,1-1 0,0-1 0,29 14 0,-23-14 0,0-2 0,1-2 0,1 0 0,0-2 0,37 6 0,-25-11 0,0-2 0,0-1 0,71-9 0,-79 3 0,0-1 0,0-1 0,-1-2 0,0-2 0,-1-1 0,0-1 0,-1-2 0,39-24 0,16-13 0,80-52 0,-42 16 0,-117 81 0,0 0 0,0-1 0,0 0 0,-1 0 0,0-1 0,-1 1 0,0-1 0,0-1 0,-1 1 0,0-1 0,-1 0 0,0 0 0,-1 0 0,0-1 0,3-16 0,-1-10 0,-1-1 0,-2 1 0,-3-43 0,-1 51 0,0 0 0,-2 0 0,-2 0 0,0 0 0,-2 1 0,-1 0 0,-14-30 0,15 44 0,-1-1 0,-1 2 0,-1-1 0,0 1 0,0 1 0,-25-21 0,31 29 0,0 1 0,0-1 0,-1 1 0,0 0 0,0 1 0,1 0 0,-1 0 0,-1 0 0,1 0 0,0 1 0,0 0 0,-7 0 0,-13 0 0,-43 3 0,32 0 0,-20-1-1365,34-1-5461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5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24575,'-3'0'0,"0"1"0,-1 0 0,1 0 0,0 0 0,0 0 0,0 0 0,0 1 0,0-1 0,0 1 0,-3 2 0,-27 21 0,31-23 0,-4 3 0,0 1 0,1 0 0,-1 0 0,1 1 0,1-1 0,-1 1 0,1 0 0,0 1 0,1-1 0,0 1 0,0-1 0,1 1 0,-1 0 0,0 11 0,0 0 0,2 1 0,0 0 0,1-1 0,5 38 0,-5-55 0,0 0 0,1 1 0,-1-1 0,1 1 0,0-1 0,0 0 0,-1 1 0,2-1 0,-1 0 0,0 0 0,0 0 0,1 0 0,-1 0 0,1 0 0,0 0 0,-1 0 0,1-1 0,0 1 0,0-1 0,0 1 0,0-1 0,0 0 0,0 1 0,4 0 0,3 1 0,1-1 0,0 0 0,0 0 0,19 0 0,-21-2 0,0 1 0,0 0 0,0 0 0,0 0 0,-1 1 0,1 0 0,12 5 0,-17-5 0,-1 0 0,1-1 0,-1 1 0,0 0 0,1 0 0,-1 0 0,0 1 0,0-1 0,-1 0 0,1 1 0,0-1 0,-1 1 0,0-1 0,1 1 0,-1 0 0,0 0 0,0 0 0,-1 0 0,1-1 0,0 1 0,-1 0 0,0 0 0,0 0 0,0 0 0,0 0 0,0 0 0,-1 0 0,1 0 0,-1 0 0,0 0 0,1 0 0,-2 0 0,0 3 0,-1 1 0,0-1 0,-1 0 0,1 0 0,-1 0 0,0 0 0,-1 0 0,1-1 0,-1 0 0,0 0 0,0 0 0,-1 0 0,0-1 0,-6 4 0,1-3-136,0-1-1,0-1 1,-1 0-1,1-1 1,-1 0-1,0 0 1,0-1-1,0-1 0,-21-1 1,9 0-6690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53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24575,'5'1'0,"5"-1"0,6-1 0,5 1 0,3-4 0,2-2 0,1 0 0,1 1 0,0 2 0,-1 1 0,-4 1-8191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5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29 117 24575,'-7'22'0,"1"1"0,2 0 0,-4 41 0,5 72 0,3-94 0,-1-6 0,3 70 0,-2-103 0,1-1 0,-1 0 0,0 1 0,1-1 0,0 0 0,0 1 0,-1-1 0,1 0 0,1 0 0,-1 0 0,0 1 0,0-1 0,1-1 0,-1 1 0,1 0 0,0 0 0,-1 0 0,1-1 0,0 1 0,0-1 0,4 2 0,-5-2 0,0-1 0,0 1 0,0-1 0,0 0 0,0 0 0,0 0 0,0 1 0,0-1 0,1 0 0,-1 0 0,0-1 0,0 1 0,0 0 0,0 0 0,0 0 0,0-1 0,0 1 0,0 0 0,1-2 0,0 1 0,-1 0 0,1 0 0,-1-1 0,1 1 0,-1 0 0,0-1 0,0 1 0,0-1 0,0 0 0,0 1 0,0-1 0,0 0 0,0 0 0,0-2 0,13-58 0,-7 20 0,30-152 0,-33 154 0,-1-1 0,-5-74 0,1 110 0,0-1 0,0 1 0,-1 1 0,1-1 0,-4-7 0,4 11 0,1 0 0,-1 0 0,1 0 0,-1 0 0,0 0 0,0 0 0,1 0 0,-1 0 0,0 0 0,0 0 0,0 1 0,-1-2 0,1 2 0,1 0 0,-1-1 0,1 1 0,-1 0 0,0 0 0,1 0 0,-1 0 0,1 0 0,-1 0 0,1 0 0,-1 0 0,1 0 0,-1 0 0,1 1 0,-1-1 0,1 0 0,-1 0 0,1 0 0,-1 1 0,1-1 0,-1 0 0,1 0 0,-1 1 0,1-1 0,-1 1 0,1-1 0,0 0 0,-1 1 0,0 0 0,0 0 0,0-1 0,1 1 0,-1 0 0,0 0 0,1-1 0,-1 1 0,1 0 0,-1 0 0,1 0 0,-1 0 0,1 0 0,-1 0 0,1 0 0,0 0 0,-1 0 0,1 0 0,0 0 0,0 0 0,0 0 0,0 0 0,0 0 0,0 0 0,0 0 0,0 0 0,1 0 0,-1 1 0,1 0 0,1 0 0,-1-1 0,0 1 0,0-1 0,1 0 0,-1 1 0,1-1 0,-1 0 0,1 0 0,0 0 0,-1 0 0,1 0 0,3 1 0,4 2 0,1-1 0,-1-1 0,1 1 0,17 1 0,-6-3 0,-1 0 0,1-2 0,-1 0 0,39-8 0,-46 6 0,0-1 0,-1 0 0,1-1 0,-1 0 0,0-1 0,-1 0 0,1-1 0,18-15 0,-27 19 0,0 0 0,0 0 0,-1 0 0,1-1 0,-1 1 0,2-5 0,-3 8 0,-1-1 0,0 1 0,0-1 0,1 1 0,-1 0 0,0-1 0,0 1 0,0-1 0,0 1 0,0-1 0,0 1 0,0-1 0,0 1 0,0-1 0,0 1 0,0 0 0,0-1 0,0 1 0,0-1 0,0 1 0,0-1 0,0 1 0,-1-1 0,1 1 0,-1-1 0,0 1 0,1 0 0,-1 0 0,0 0 0,0 0 0,1 0 0,-1 0 0,0 0 0,1 0 0,-1 0 0,0 0 0,0 0 0,1 0 0,-1 1 0,0-1 0,1 0 0,-1 0 0,0 1 0,1-1 0,-2 1 0,-7 4 0,0 0 0,0 1 0,0 0 0,0 1 0,1 0 0,0 0 0,1 1 0,0 0 0,0 0 0,0 0 0,1 1 0,1 0 0,-1 0 0,-5 15 0,2-4 0,2 0 0,0 0 0,1 0 0,1 1 0,1 0 0,-2 29 0,5-36 0,-1-2 0,1 0 0,1 0 0,0 0 0,0-1 0,1 1 0,1 0 0,5 21 0,-5-30 0,0-1 0,-1 1 0,2-1 0,-1 1 0,0-1 0,0 0 0,1 0 0,-1 0 0,1 0 0,-1 0 0,1-1 0,0 1 0,0-1 0,0 0 0,0 1 0,0-1 0,0-1 0,0 1 0,0 0 0,0-1 0,0 0 0,4 1 0,2-1 0,-1 0 0,1 0 0,0 0 0,-1-1 0,1 0 0,16-5 0,-21 4 0,0 0 0,0-1 0,0 1 0,0-1 0,0 0 0,-1 0 0,1 0 0,-1 0 0,0 0 0,1-1 0,-2 0 0,1 1 0,0-1 0,-1 0 0,0 0 0,0-1 0,0 1 0,0 0 0,-1-1 0,1 1 0,0-9 0,2-8 0,-1 0 0,-2 0 0,0-30 0,-1 32 0,1 3 0,-2 1 0,0 0 0,-5-31 0,5 43 0,1 0 0,-1 0 0,0 0 0,-1 0 0,1 0 0,0 0 0,-1 0 0,1 0 0,-1 1 0,0-1 0,0 1 0,0-1 0,0 1 0,-1 0 0,1-1 0,-1 1 0,1 0 0,-1 1 0,0-1 0,0 0 0,1 1 0,-1 0 0,0 0 0,-6-2 0,-13 0-1365,2 2-5461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3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24575,'-1'8'0,"0"0"0,0 1 0,-1-1 0,0 0 0,0 0 0,-5 11 0,-2 8 0,-5 16 0,-121 445 0,108-382 0,16-68 0,2 0 0,1 1 0,-5 76 0,13-99 0,-1-2 0,1-1 0,1 1 0,0-1 0,1 1 0,4 17 0,-5-27 0,0-1 0,1 1 0,-1-1 0,1 0 0,0 1 0,0-1 0,0 0 0,1 0 0,-1 0 0,1-1 0,-1 1 0,1 0 0,0-1 0,0 0 0,0 0 0,0 0 0,1 0 0,-1 0 0,0-1 0,1 1 0,-1-1 0,1 0 0,0 0 0,3 1 0,3-1 0,1 0 0,-1 0 0,0-1 0,0 0 0,0-1 0,0 0 0,0-1 0,19-5 0,-16 3 0,0-1 0,-1 0 0,0 0 0,0-2 0,0 1 0,13-12 0,-13 9-455,-2-1 0,15-17 0,-6 5-6371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3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24575,'18'-4'0,"28"-16"0,16-4 0,6-2 0,-9-1 0,-5-1 0,-7 0 0,-7 5 0,-2 6 0,-7 2 0,-9-2 0,-8 3-8191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3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24575,'0'337'0,"3"-388"0,10-59 0,0 6 0,-9 58 0,2 0 0,14-51 0,-17 82 0,2 1 0,0 0 0,0 0 0,2 0 0,0 1 0,0-1 0,1 2 0,0-1 0,2 1 0,15-17 0,-21 25 0,0 1 0,0-1 0,0 1 0,0 0 0,1 0 0,-1 1 0,1-1 0,0 1 0,0 0 0,0 0 0,0 0 0,0 1 0,0 0 0,0 0 0,0 0 0,1 1 0,-1 0 0,6 0 0,-5 1 0,1 0 0,-1 1 0,0 0 0,0 0 0,0 1 0,0 0 0,0 0 0,0 0 0,-1 0 0,0 1 0,1 0 0,-1 0 0,-1 1 0,7 6 0,-1 0 0,-1 1 0,0 0 0,-1 1 0,0 0 0,-1 0 0,0 0 0,-1 1 0,-1 0 0,0 0 0,-1 1 0,-1 0 0,2 16 0,0 18 0,-2 1 0,-5 65 0,0-73 0,2-35 0,1-3 0,-1 0 0,0 0 0,0 0 0,-1 1 0,1-1 0,-1 0 0,0 0 0,0 0 0,0 0 0,-1 0 0,1 0 0,-1 0 0,0-1 0,-4 6 0,6-8 0,0-1 0,0 0 0,-1 1 0,1-1 0,0 0 0,0 0 0,-1 0 0,1 1 0,0-1 0,-1 0 0,1 0 0,0 0 0,0 1 0,-1-1 0,1 0 0,0 0 0,-1 0 0,1 0 0,0 0 0,-1 0 0,1 0 0,-1 0 0,1 0 0,0 0 0,-1 0 0,1 0 0,0 0 0,-1 0 0,1 0 0,0 0 0,-1 0 0,1-1 0,0 1 0,0 0 0,-1 0 0,1 0 0,0-1 0,-1 1 0,-8-16 0,0-24 0,9 39 0,-6-38 0,2 0 0,2 0 0,1-1 0,9-75 0,-6 104 0,0 0 0,1 0 0,0 0 0,0 1 0,1 0 0,8-15 0,-9 21 0,-1 0 0,0 1 0,1-1 0,0 1 0,0 0 0,0 0 0,0 0 0,0 0 0,1 1 0,-1-1 0,1 1 0,0 0 0,0 0 0,0 0 0,0 0 0,0 1 0,0 0 0,0 0 0,7-1 0,25-1 0,0 2 0,38 5 0,-7-2 0,-62-1 0,0-1 0,0 0 0,0 1 0,0 0 0,0 0 0,0 1 0,-1-1 0,1 1 0,8 5 0,-2 0 0,-1 0 0,17 16 0,-19-16 0,64 50 0,-40-32 0,32 30 0,-51-41 57,1 0 0,-2 1 0,0 0 0,-1 1 0,13 23 0,-18-26-247,-1 0 0,0 0 1,-1 0-1,0 0 0,-1 1 1,0-1-1,-1 1 1,0 17-1,-2-4-6636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4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24575,'-4'9'0,"0"1"0,1 1 0,0-1 0,1 0 0,-3 20 0,2 55 0,2-55 0,16 665 0,-6-530 0,10 136 0,-9-115 0,-10-293-1365,0 42-5461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4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24575,'0'-3'0,"1"0"0,-1-1 0,1 1 0,0 0 0,0 0 0,0 0 0,1 0 0,-1 0 0,1 0 0,-1 0 0,4-3 0,27-31 0,-27 31 0,6-5 0,0 0 0,0 1 0,1 0 0,1 1 0,-1 0 0,1 1 0,19-9 0,-21 13 0,1-1 0,-1 2 0,1-1 0,0 2 0,1-1 0,-1 2 0,0 0 0,0 0 0,23 2 0,-28 0 0,-1 1 0,1 0 0,-1 0 0,0 0 0,1 1 0,-1-1 0,0 2 0,0-1 0,-1 1 0,1-1 0,-1 1 0,0 1 0,0-1 0,0 1 0,0 0 0,-1 0 0,0 1 0,6 8 0,-2 0 0,0 0 0,0 1 0,-2 0 0,0 0 0,0 0 0,5 27 0,-8-26 0,-1 0 0,-1 0 0,0 0 0,-1 0 0,-1 0 0,-1-1 0,0 1 0,0 0 0,-2 0 0,-7 22 0,6-26 0,0 0 0,-1 0 0,0-1 0,-1 1 0,0-1 0,0-1 0,-1 1 0,-1-1 0,0-1 0,0 1 0,-1-2 0,0 1 0,-14 8 0,15-12 0,-1 0 0,0 0 0,0-1 0,0 0 0,-1-1 0,1 0 0,-1 0 0,0-2 0,0 1 0,-18-1 0,23 0 0,0-2 0,-1 1 0,1-1 0,0 0 0,-1 0 0,1-1 0,0 0 0,0 0 0,0 0 0,0-1 0,1 0 0,-1 0 0,1 0 0,-1-1 0,1 1 0,0-2 0,1 1 0,-1 0 0,-5-8 0,1-1-136,1-1-1,1 1 1,0-1-1,1-1 1,0 0-1,1 1 1,1-2-1,1 1 0,-3-19 1,4 10-6690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0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24575,'0'1'0,"0"1"0,1 0 0,-1 0 0,1 0 0,-1-1 0,1 1 0,0 0 0,0 0 0,0-1 0,0 1 0,0-1 0,0 1 0,0-1 0,3 3 0,23 20 0,-15-15 0,7 9 0,42 28 0,-52-41 0,0 0 0,0 0 0,0-1 0,1-1 0,0 1 0,0-1 0,20 3 0,19-2 0,1-2 0,50-5 0,34 1 0,-126 2 0,0 0 0,0 1 0,-1 0 0,1 1 0,0-1 0,-1 1 0,0 1 0,1 0 0,-1 0 0,7 4 0,-10-4 0,-1-1 0,0 1 0,1 0 0,-2 0 0,1 0 0,0 0 0,0 0 0,-1 1 0,0-1 0,0 1 0,0 0 0,0 0 0,0 0 0,-1 0 0,1 0 0,-1 0 0,0 0 0,-1 0 0,1 8 0,1 2 0,-1 1 0,-1-1 0,0 1 0,-2-1 0,1 1 0,-2-1 0,-3 15 0,-2-17 0,8-12 0,0 0 0,0 0 0,-1 0 0,1 0 0,0 0 0,0 0 0,0 0 0,-1 0 0,1 0 0,0 0 0,0 0 0,0 0 0,-1 0 0,1 0 0,0 0 0,0 0 0,0 0 0,0 0 0,-1 0 0,1 0 0,0-1 0,0 1 0,0 0 0,0 0 0,-1 0 0,1 0 0,0 0 0,0-1 0,0 1 0,0 0 0,0 0 0,0 0 0,0 0 0,-1-1 0,1 1 0,-1-2 0,1 0 0,-1 1 0,1-1 0,-1 0 0,1 0 0,-1 0 0,1 0 0,0 0 0,0 0 0,0-3 0,3-15 0,1 0 0,0 0 0,1 1 0,10-23 0,-12 33 0,2 0 0,-1 0 0,1 1 0,0-1 0,1 1 0,0 0 0,0 0 0,1 1 0,0 0 0,12-9 0,-3 5 0,0 1 0,1 1 0,0 1 0,28-10 0,77-17 0,-109 32 0,29-9 0,1 3 0,0 2 0,52-3 0,55-2 0,6-1 0,-131 12 0,81 1 0,-91 2 0,1-1 0,0 2 0,-1 0 0,26 9 0,166 59 0,-204-70 0,1 0 0,-1 0 0,1-1 0,0 1 0,-1-1 0,1 0 0,0 0 0,-1-1 0,1 1 0,0-1 0,-1 1 0,1-1 0,-1 0 0,5-2 0,-6 2 0,-1 0 0,0 0 0,1 0 0,-1 0 0,0 0 0,1 0 0,-1 0 0,0 0 0,0-1 0,0 1 0,0 0 0,0-1 0,-1 1 0,1-1 0,0 1 0,-1-1 0,1 1 0,-1-1 0,1 0 0,-1 1 0,0-1 0,1 0 0,-1 1 0,0-1 0,0 0 0,0 1 0,-1-1 0,1 1 0,0-1 0,-1 0 0,1 1 0,-1-1 0,1 1 0,-2-3 0,2 2 20,-1 1 0,0-1 0,0 0 0,0 0 1,-1 0-1,1 1 0,0-1 0,0 0 0,-1 1 0,1 0 0,-1-1 0,0 1 0,1 0 0,-1 0 0,-3-2 0,-31-10-743,25 9-240,-12-3-5863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0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268 245 24575,'-3'1'0,"0"-1"0,0 1 0,0 0 0,0 0 0,0 0 0,0 0 0,1 0 0,-1 0 0,0 1 0,1-1 0,-1 1 0,1 0 0,-1 0 0,1 0 0,0 0 0,-1 0 0,1 1 0,-2 2 0,-5 8 0,0 0 0,-9 19 0,9-15 0,-22 38 0,2 1 0,-31 87 0,48-107 0,2 2 0,1-1 0,2 1 0,1 1 0,0 46 0,10 160 0,-2-230 0,0 0 0,1-1 0,1 1 0,1-1 0,0 0 0,1 0 0,0-1 0,1 0 0,0 0 0,1 0 0,1-1 0,0 0 0,1-1 0,19 19 0,-4-8 0,0-2 0,1 0 0,1-2 0,1-1 0,49 23 0,-53-30 0,0-2 0,0 0 0,1-2 0,0 0 0,0-2 0,51 2 0,152-16 0,-146 2 0,0-3 0,-1-4 0,0-3 0,-2-4 0,112-46 0,-189 67 0,53-22 0,0-3 0,53-35 0,-93 52 0,-1-2 0,0 1 0,0-2 0,-1 0 0,-1 0 0,0-1 0,-1-1 0,0 0 0,-1 0 0,0-1 0,12-28 0,-5 1 0,-2 0 0,-2 0 0,-2-1 0,-2-1 0,-2 0 0,3-73 0,-10 94 0,-2-144 0,0 145 0,-1 0 0,0 0 0,-2 0 0,-1 1 0,-13-32 0,0 11 0,-2 2 0,-1 0 0,-3 2 0,-35-44 0,49 69 0,0 0 0,-1 1 0,0 0 0,-22-15 0,26 21 0,0 2 0,-1-1 0,1 1 0,-1 0 0,0 1 0,0 0 0,0 1 0,0-1 0,0 2 0,-11-2 0,-349 3 0,217 4 0,40-2 0,106-2 49,-18 1 228,24-1-308,-1 0 1,1 0-1,0 0 0,-1 0 0,1 1 1,0-1-1,-1 0 0,1 0 0,0 0 1,-1 0-1,1 0 0,0 0 0,0 0 1,-1 1-1,1-1 0,0 0 0,-1 0 1,1 0-1,0 1 0,0-1 0,0 0 1,-1 0-1,1 1 0,0-1 0,0 0 1,0 1-1,0-1 0,-1 0 0,1 0 1,0 1-1,0-1 0,0 0 0,0 1 1,0-1-1,0 0 0,0 1 0,0-1 1,0 0-1,0 1 0,0-1 0,0 0 1,0 1-1,0-1 0,0 0 0,0 1 1,0-1-1,1 0 0,-1 1 0,0-1 1,0 0-1,0 0 0,0 1 0,1-1 1,-1 1-1,18 16-6795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0:53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 24575,'-1'128'0,"7"191"0,-4-300 0,0-1 0,2 1 0,0-1 0,1 0 0,1 0 0,1 0 0,8 16 0,-14-32 0,1 1 0,-1-1 0,0 0 0,1 0 0,-1 0 0,1 0 0,-1-1 0,1 1 0,0 0 0,0-1 0,0 1 0,0-1 0,0 1 0,0-1 0,0 0 0,3 1 0,-4-2 0,1 0 0,-1 0 0,1 0 0,-1 0 0,0 0 0,1 0 0,-1 0 0,1 0 0,-1-1 0,0 1 0,1-1 0,-1 1 0,0-1 0,1 0 0,-1 1 0,0-1 0,0 0 0,0 0 0,0 0 0,0 0 0,0 0 0,0 0 0,0 0 0,0 0 0,0 0 0,0 0 0,0-1 0,-1 1 0,1-2 0,6-9 0,-2 0 0,0-1 0,0 0 0,-1 0 0,-1 0 0,0 0 0,2-19 0,1-100 0,-6 107 0,1-5 69,-2-1-1,-1 1 0,-1 0 0,-11-41 1,11 59-191,-1 0 0,0 1 0,0 0 0,-2-1 0,1 1 0,-1 1 0,-1-1 0,0 1 0,0 0 1,-1 1-1,-1 0 0,1 0 0,-17-12 0,9 10-6704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1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24575,'747'38'-1083,"-311"-8"590,252-19 2026,-612-11-1490,-51 1-43,-1 1 0,1 1 0,-1 2 0,0 0 0,38 14 0,-12 0 0,73 40 0,-118-56 0,1 0 0,-1 0 0,0 1 0,-1-1 0,1 1 0,0 0 0,-1 1 0,0-1 0,0 1 0,-1-1 0,1 1 0,-1 1 0,0-1 0,0 0 0,4 12 0,-3-3 0,-1-1 0,-1 1 0,0 0 0,-1 0 0,-1 26 0,-4 180 0,4-227 0,1-1 0,-1 1 0,2-1 0,-1 1 0,1 0 0,0 0 0,1 0 0,-1 0 0,1 0 0,1 0 0,-1 1 0,1 0 0,0-1 0,7-6 0,5-5 0,2 1 0,0 1 0,21-15 0,8-7 0,-13 8 0,79-64 0,-96 82 0,1 0 0,0 2 0,1 0 0,38-15 0,177-39 0,-133 38 0,13 0 0,191-19 0,124 26 0,-349 19 0,167 3 0,-214 0 0,0 2 0,-1 1 0,1 1 0,39 16 0,121 57 0,1 0 0,42 5 0,-171-63 0,34 14 0,-33-8 0,251 95 0,-187-85 0,173 26 0,-296-63 0,255 31 0,-193-27 0,127-7 0,-182-1 0,-1 1 0,1-2 0,-1 0 0,0-1 0,-1 0 0,1-1 0,21-13 0,-7 4 0,34-19 0,81-61 0,48-55 0,-89 68 0,-96 78 0,0 0 0,-1 0 0,0 0 0,0-1 0,0 0 0,0 0 0,-1 0 0,0 0 0,0 0 0,0-1 0,-1 1 0,0-1 0,2-9 0,-3 12 0,0 0 0,-1-1 0,0 1 0,1 0 0,-1-1 0,-1 1 0,1 0 0,0 0 0,-1-1 0,0 1 0,0 0 0,0 0 0,0 0 0,0 0 0,0 0 0,-1 0 0,0 0 0,1 0 0,-1 0 0,0 1 0,0-1 0,-1 1 0,1 0 0,0-1 0,-1 1 0,-3-2 0,-14-8-1365,-1 3-5461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1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24575,'89'4'0,"117"7"0,-140-10 0,208 3-410,762 5-2018,536-10 4785,-578 0-2617,2241 1 1001,-3178-4-741,0-2 0,0-3 0,55-15 0,-40 8 0,392-64 0,-322 62 0,-140 18 0,0-1 0,0 1 0,0-1 0,0 1 0,0 0 0,0 0 0,0 0 0,0 0 0,0 0 0,0 0 0,1 0 0,-1 1 0,-1-1 0,1 1 0,0-1 0,0 1 0,0 0 0,3 2 0,-4-1 0,1 0 0,-1 0 0,0 1 0,0-1 0,-1 1 0,1-1 0,0 0 0,-1 1 0,0-1 0,1 1 0,-1 0 0,0-1 0,0 1 0,-1-1 0,0 5 0,-16 180 0,-1 19 0,11 411 0,9-361 0,-2-248 0,0 2 0,0 0 0,-1 0 0,-2 13 0,3-20 0,-1 0 0,0 0 0,0 0 0,0-1 0,0 1 0,0-1 0,-1 1 0,1-1 0,-1 1 0,0-1 0,1 0 0,-1 1 0,0-1 0,-1 0 0,1-1 0,-4 4 0,-8 1 0,0 0 0,0-1 0,0 0 0,0-2 0,-1 1 0,0-2 0,1 0 0,-17 0 0,-11 2 0,-280 32 0,-106 15 0,1 31 0,48 22-235,-37 10-260,-504 104 60,-248 10-2140,376-142 5404,255-30-1919,522-54-909,-241 26-1,-300-6 0,544-22 0,0-1 0,0-1 0,0 0 0,0-1 0,1 0 0,-1-1 0,1-1 0,-20-9 0,-3-6 0,-43-34 0,11 8 0,-162-111 0,166 114 0,-58-45 0,-123-80 0,151 119 0,-39-23 0,127 70 0,0 0 0,1-1 0,-1 1 0,0-1 0,1 1 0,0-1 0,0 0 0,0-1 0,0 1 0,0 0 0,1-1 0,-1 1 0,1-1 0,-2-5 0,-6-16 0,1 0 0,2 0 0,1 0 0,-4-30 0,-7-111 0,6-136 0,4 82 0,-3-206 0,7 223 0,2 223 0,-1-1 0,-1 0 0,-11 38 0,3-10 0,-56 406 0,36 6 0,30-426 0,-2 16 0,3 50 0,1-94 0,0 0 0,0 0 0,1 0 0,-1 0 0,1-1 0,0 1 0,0 0 0,1-1 0,-1 1 0,1-1 0,0 0 0,0 0 0,1 0 0,-1 0 0,7 4 0,6 6 0,0-2 0,29 17 0,-20-14 0,159 96 0,28 20 0,-150-90 0,74 66 0,-117-89 0,-2 0 0,0 2 0,-1-1 0,0 2 0,-2 0 0,-1 1 0,0 0 0,-2 1 0,11 29 0,-21-49 0,0 0 0,1-1 0,-1 1 0,1-1 0,0 0 0,0 1 0,0-1 0,0 0 0,0 0 0,0 0 0,0 0 0,1-1 0,-1 1 0,1-1 0,-1 1 0,1-1 0,0 0 0,-1 0 0,1 0 0,0 0 0,5 0 0,5 1 0,1-1 0,-1 0 0,22-2 0,-14 1 0,451-29 52,6-27-212,-378 44 56,266-34-587,671-76 164,5 64 288,105 61 1908,-820-27-1669,-204 11 0,308-33 0,-237 8 0,-23 4 0,-60 27 0,-91 8 0,1-1 0,-1-1 0,0-1 0,0-1 0,0-1 0,0-1 0,36-13 0,35-16 0,-65 26 0,-1-1 0,-1-1 0,32-18 0,-43 20 0,3-1 0,0-2 0,28-22 0,-40 29 0,0-1 0,0 1 0,0-1 0,0 1 0,-1-1 0,0 0 0,0 0 0,0-1 0,-1 1 0,0-1 0,0 1 0,0-1 0,1-9 0,-2 11 0,2-19 0,12-39 0,-12 53 0,0 1 0,1-1 0,0 1 0,0 0 0,1 1 0,0-1 0,0 1 0,7-7 0,76-72 0,14-13 0,-90 85 0,0-1 0,-1 0 0,0 0 0,-1-1 0,11-25 0,-17 29 0,0 0 0,-1 0 0,0 0 0,0 0 0,-2 0 0,1-13 0,-4-76 0,0 57 0,2 28-151,-1 0-1,0-1 0,-1 1 0,-1 0 1,-1 0-1,0 1 0,-1-1 1,-10-22-1,-2 10-6674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9:4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2597 189 24575,'-21'-2'0,"-1"0"0,1-1 0,0-2 0,-34-11 0,9 3 0,-335-69 0,252 63 0,-282-25 0,304 41 0,-172 18 0,244-10 0,0 1 0,0 2 0,1 1 0,0 2 0,1 1 0,1 2 0,-1 1 0,-54 36 0,-9 9 0,-44 34 0,90-51 0,3 2 0,-67 82 0,84-92 0,-78 98 0,93-111 0,1 1 0,0 0 0,2 1 0,-14 40 0,8-4 0,3 0 0,-14 120 0,12 134 0,17-234 0,3 1 0,4-2 0,4 1 0,3-1 0,35 114 0,-38-163 0,1-1 0,2 0 0,1-1 0,1-1 0,29 38 0,-36-55 0,0-1 0,0 0 0,1 0 0,0 0 0,0-2 0,1 1 0,0-1 0,0-1 0,1 0 0,0 0 0,16 4 0,18 5 0,80 13 0,-120-27 0,114 19 0,123 5 0,-157-22 0,1-3 0,110-16 0,-133 6 0,112-35 0,56-36 0,-151 51 0,890-377 0,-933 388 0,82-46 0,-103 55 0,0-2 0,-1 0 0,-1 0 0,24-25 0,-30 25 0,0-1 0,0 0 0,-1 0 0,-1-1 0,0 0 0,-1 0 0,-1 0 0,0-1 0,5-25 0,-3 0 0,-2 0 0,1-61 0,-7 44 0,-2 1 0,-15-75 0,-36-108 0,36 184 0,-3 1 0,-2 1 0,-48-83 0,48 94 0,11 20 0,0 1 0,-27-35 0,33 50 0,0-1 0,0 1 0,0 1 0,-1-1 0,0 1 0,-1 0 0,1 1 0,-1 0 0,1 0 0,-1 0 0,-11-2 0,-35-13 0,0-2 0,-55-31 0,-94-65 0,184 106 0,6 3 86,-26-14 139,37 20-364,-1 1-1,0 0 0,0 0 1,0 1-1,0-1 0,0 0 0,1 1 1,-1 0-1,0-1 0,0 1 1,-6 1-1,-3 4-6686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9:51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3415 538 24575,'-29'-2'0,"1"-1"0,0-1 0,1-2 0,-1 0 0,-28-12 0,-10-2 0,-112-33 0,-94-24 0,199 60 0,-133-13 0,79 24 0,-235 20 0,-122 54 0,218-23 0,203-33 0,-243 58 0,241-49 0,1 3 0,1 4 0,1 1 0,-57 39 0,80-44 0,7-5 0,0 2 0,-36 32 0,-29 53 0,64-76 0,-30 32 0,56-53 0,0 0 0,1 0 0,0 0 0,1 1 0,-1 0 0,-3 13 0,1 0 0,1 1 0,1 0 0,2 1 0,-3 37 0,7 101 0,2-142 0,1 0 0,1 0 0,1-1 0,1 0 0,1 0 0,13 29 0,-4-16 0,2 0 0,39 54 0,-43-70 0,1 0 0,0-1 0,2-1 0,-1 0 0,2-1 0,0-1 0,0-1 0,23 12 0,11 1 0,105 34 0,-65-32 0,130 19 0,-99-31 0,231 1 0,-275-15 0,572-1 0,-400-1 0,-102-2 0,220-34 0,-255 17 0,0-5 0,165-59 0,167-94 0,-429 171 0,49-16 0,-43 15 0,0 0 0,30-15 0,-47 19 0,1 0 0,-1 0 0,1-1 0,-1 0 0,0 0 0,-1 0 0,1-1 0,-1 0 0,0 0 0,-1 0 0,7-11 0,1-8 0,-2 0 0,0 0 0,10-49 0,7-83 0,3-275 0,-29 393 0,-2 1 0,-1 0 0,-3 0 0,-9-43 0,7 56 0,-1-1 0,-1 1 0,-1 1 0,-1-1 0,-1 2 0,-26-40 0,4 9 0,2-2 0,-38-90 0,49 99 0,19 42 25,0 1-1,0-1 0,-1 1 1,0 0-1,1 0 1,-2 0-1,1 0 0,0 0 1,-1 1-1,1-1 0,-1 1 1,0 0-1,-6-3 1,5 3-181,-1 1 1,0 0 0,0 0 0,0 1 0,0-1 0,0 2 0,0-1-1,0 0 1,0 1 0,-8 1 0,-8 0-6671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2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24575,'42'2'0,"0"2"0,59 13 0,32 4 0,447-10 0,-381-13 0,561 2-1365,-739 0-5461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2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0 0,-1 0 0,1 0 0,0 0 0,-1 0 0,1 0 0,0-1 0,0 1 0,-1 0 0,1 0 0,0-1 0,0 1 0,0 0 0,0-1 0,0 1 0,0-1 0,0 0 0,1 1 0,28 10 0,-24-10 0,28 8 0,0-2 0,1-2 0,52 2 0,-11 0 0,524 8 0,-407-17 0,233 2-1365,-401 0-5461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2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24575,'-1'17'0,"0"1"0,-6 20 0,0 15 0,-6 568 0,15-399 0,-2-146 0,-11 77 0,-1 3-53,7 179 0,6-199-1206,-1-113-5567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4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24575,'1940'0'0,"-1738"4"0,0 9 0,297 58 0,-446-62 0,96 4 0,54-14 0,-88-2 0,319 18 0,195-3 0,-397-14 0,1262 2-1365,-1459 0-5461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4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166 277 24575,'-2'-1'0,"1"0"0,0 0 0,-1-1 0,1 1 0,0-1 0,0 1 0,0-1 0,0 0 0,0 1 0,0-1 0,1 0 0,-1 0 0,0 0 0,1 1 0,0-1 0,-1 0 0,1 0 0,0 0 0,0 0 0,0 0 0,0 0 0,0 0 0,0 0 0,1 1 0,-1-1 0,1 0 0,-1 0 0,1 0 0,0 0 0,-1 1 0,3-3 0,1-5 0,1 0 0,0 0 0,1 1 0,0 0 0,0 0 0,1 1 0,0 0 0,8-7 0,71-51 0,-33 27 0,-32 20 0,-1 2 0,-16 13 0,-7 7 0,-74 86 0,-103 156 0,175-238 0,0-1 0,1 1 0,-1-1 0,2 1 0,-7 16 0,10-23 0,-1 0 0,1 0 0,0 0 0,0 0 0,-1 1 0,1-1 0,0 0 0,0 0 0,0 0 0,0 1 0,0-1 0,1 0 0,-1 0 0,0 0 0,1 0 0,-1 1 0,0-1 0,1 0 0,-1 0 0,1 0 0,0 0 0,-1 0 0,1 0 0,0 0 0,0 0 0,0 0 0,-1-1 0,1 1 0,0 0 0,0 0 0,0-1 0,0 1 0,0-1 0,0 1 0,1-1 0,-1 1 0,0-1 0,0 0 0,0 1 0,0-1 0,0 0 0,1 0 0,1 0 0,24 3 0,0-2 0,1-1 0,35-4 0,8 0 0,-60 3 0,1 1 0,0-1 0,0 2 0,22 3 0,-30-3 0,0 0 0,0 0 0,0 1 0,-1 0 0,1-1 0,-1 1 0,1 0 0,-1 1 0,1-1 0,-1 1 0,0-1 0,0 1 0,-1 0 0,1 0 0,3 5 0,1 4 0,0 1 0,-1 0 0,0 1 0,-1-1 0,0 1 0,-2 0 0,1 0 0,-2 0 0,2 22 0,-1 15 0,-5 67 0,0-90 0,-2-1 0,-1 1 0,-1 0 0,-2-1 0,0 0 0,-19 38 0,26-60 0,-2-1 0,1 0 0,0 0 0,-1 0 0,1 0 0,-1-1 0,0 1 0,0-1 0,-1 1 0,1-1 0,-1 0 0,0 0 0,1-1 0,-1 1 0,0-1 0,-8 3 0,3-2 0,0-1 0,-1 0 0,1 0 0,-1-1 0,0-1 0,-18 0 0,-191-8 0,215 7 0,-1 1 0,1-1 0,0 0 0,0 0 0,0 0 0,-1 0 0,1-1 0,0 1 0,1-1 0,-1 0 0,0-1 0,0 1 0,1-1 0,-7-5 0,6 3 0,0 0 0,0 0 0,1 0 0,-1 0 0,1-1 0,0 0 0,1 1 0,-1-1 0,-1-8 0,-1-9 0,0-1 0,2 0 0,1 0 0,1-30 0,1 45 0,1-77-1365,0 55-5461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4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24575,'0'5'0,"14"1"0,22-5 0,14-7 0,3-7 0,2-6 0,-5-4 0,-5 2 0,-7 4 0,-14 6 0,-11 3-8191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23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29 24575,'-1'7'0,"0"1"0,0-1 0,-1 0 0,-4 13 0,0 4 0,-4 11 0,-19 46 0,16-48 0,-14 54 0,0 7 0,18-68 0,1 0 0,2 0 0,-6 48 0,9-21 0,4 80 0,1-126 0,-1 0 0,1 1 0,1-1 0,-1 0 0,1-1 0,1 1 0,-1 0 0,1-1 0,0 0 0,0 0 0,10 10 0,2 1 0,1 0 0,24 18 0,-24-24 0,1-1 0,0 0 0,0-1 0,1-1 0,0-1 0,38 9 0,28 12 0,-28-8 0,2-2 0,88 15 0,-73-18 0,-35-6 0,0-2 0,79 4 0,-56-11 0,86-3 0,-123 1 0,1-2 0,-1-1 0,0-1 0,32-12 0,-51 15 0,0-1 0,0 1 0,0-1 0,0 0 0,-1 0 0,0-1 0,0 0 0,0 0 0,8-11 0,0-2 0,18-33 0,-21 28 0,0 0 0,-1 0 0,-2-1 0,0 0 0,-2-1 0,0 1 0,-2-1 0,-1 0 0,-1 1 0,-1-1 0,-1 0 0,-5-32 0,1 39 0,0 1 0,-1 1 0,-1-1 0,0 1 0,-1 0 0,-19-26 0,19 29 0,-15-24 0,1 1 0,-37-76 0,50 94 0,-1 0 0,-1 1 0,-1 0 0,0 1 0,-1 0 0,-1 1 0,-29-25 0,26 26 0,0 1 0,-1 1 0,0 1 0,-1 1 0,0 0 0,-1 1 0,0 2 0,0 0 0,-42-9 0,33 10 0,-3-1 0,0 1 0,-46-2 0,-465 7 0,260 3 0,236 0-124,-65 12-1,78-9-991,8-1-5710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4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84 24575,'-39'-2'0,"20"1"0,1 1 0,-37 4 0,50-3 0,0 0 0,0 0 0,-1 1 0,1-1 0,0 1 0,1 0 0,-1 1 0,0-1 0,1 1 0,-1 0 0,1 0 0,0 1 0,0-1 0,-6 8 0,-7 10 0,2 1 0,1 1 0,-14 29 0,-29 77 0,51-113 0,-11 26 0,2 0 0,2 1 0,2 0 0,1 1 0,3 0 0,2 1 0,1 0 0,3 49 0,2-80 0,-1-7 0,0 1 0,0-1 0,1 1 0,3 9 0,-4-15 0,1 0 0,0 1 0,0-1 0,0 0 0,0 0 0,1 0 0,-1 0 0,1 0 0,-1 0 0,1 0 0,0 0 0,-1 0 0,1-1 0,0 1 0,0-1 0,0 0 0,3 2 0,8 3 0,0-1 0,1 0 0,-1-1 0,1 0 0,0-1 0,0-1 0,17 1 0,104-4 0,-69-1 0,10 3 0,-28 1 0,61-6 0,-96 2 0,0 0 0,0 0 0,0-1 0,0-1 0,-1 0 0,1-1 0,-1 0 0,-1-1 0,17-10 0,-20 10 0,0-1 0,-1 0 0,0 0 0,0-1 0,-1 0 0,0 0 0,-1 0 0,1-1 0,-1 0 0,-1 0 0,0 0 0,0-1 0,-1 1 0,0-1 0,-1 0 0,2-16 0,1-15 0,-3 0 0,-4-73 0,1 84 0,0 7 0,-2-1 0,-1 1 0,0-1 0,-2 1 0,-1 0 0,0 1 0,-2 0 0,0 0 0,-2 1 0,-22-35 0,20 34 0,2 0 0,0-1 0,1 0 0,-8-32 0,16 50 17,1 0-1,-1 1 0,0-1 0,-1 0 1,1 1-1,-1 0 0,0-1 0,0 1 1,0 0-1,-1 1 0,1-1 0,-1 0 1,0 1-1,0 0 0,0 0 0,-1 0 1,1 1-1,-1-1 0,1 1 0,-8-2 1,-2 0-261,0 1 0,0 0 0,0 1 0,0 1 1,0 0-1,-16 2 0,7-1-6582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4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0 508 24575,'13'-1'0,"-1"-1"0,0-1 0,0 0 0,0-1 0,0 0 0,-1-1 0,20-10 0,0 0 0,71-33 0,70-28 0,-63 35 0,-12 6 0,0-5 0,108-61 0,-183 88 72,-5 4-311,-1-1-1,-1 0 1,1-1-1,-2-1 0,25-24 1,-28 22-6587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0:4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1 446 24575,'21'-1'0,"0"-1"0,0-1 0,0 0 0,-1-2 0,1-1 0,-1 0 0,33-16 0,130-80 0,-92 48 0,-79 47 0,233-145 0,-132 78-1365,-97 65-5461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0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64 24575,'-5'-3'0,"0"0"0,0 0 0,0 0 0,-1 1 0,1 0 0,-1 0 0,1 0 0,-1 1 0,0 0 0,1 0 0,-8 0 0,-17-5 0,-80-25 0,109 31 0,-1-1 0,0 1 0,1-1 0,-1 1 0,0 0 0,0 0 0,1 0 0,-1 0 0,0 0 0,0 0 0,0 0 0,1 0 0,-1 1 0,0-1 0,0 1 0,1-1 0,-1 1 0,0 0 0,1 0 0,-1-1 0,1 1 0,-1 0 0,1 0 0,0 1 0,-1-1 0,1 0 0,0 0 0,0 1 0,-1-1 0,1 1 0,0-1 0,1 1 0,-1-1 0,0 1 0,0 0 0,1-1 0,-1 1 0,1 0 0,-1 2 0,-1 7 0,0 1 0,1 0 0,1 0 0,1 23 0,0-19 0,-1-5 0,0 1 0,1 0 0,0 0 0,0 0 0,5 18 0,-5-27 0,0 1 0,1-1 0,-1 0 0,1 0 0,-1 0 0,1 0 0,0 0 0,0-1 0,0 1 0,1-1 0,-1 1 0,1-1 0,-1 0 0,1 0 0,0 0 0,0 0 0,0 0 0,0 0 0,0-1 0,5 2 0,15 6 0,26 14 0,19 9 0,-42-23 0,6 2 0,-1 1 0,-1 1 0,31 19 0,-53-27 0,-1 0 0,0 0 0,1 1 0,-2 0 0,1 0 0,-1 0 0,0 1 0,0 0 0,-1 0 0,0 1 0,0 0 0,0 0 0,-1 0 0,-1 0 0,1 0 0,2 12 0,-5-13 0,0 0 0,-1 0 0,0 0 0,0 0 0,0 0 0,-1 0 0,0 0 0,0 0 0,-1-1 0,0 1 0,0 0 0,-1-1 0,0 0 0,0 1 0,0-1 0,-1 0 0,-7 10 0,5-9 0,1-1 0,-1 1 0,0-1 0,0 0 0,-1-1 0,0 0 0,0 0 0,0 0 0,0 0 0,-1-1 0,0-1 0,0 1 0,0-1 0,-10 2 0,0-2 0,0-1 0,-1 0 0,1-1 0,-1-1 0,1-1 0,0-1 0,-1 0 0,1-1 0,0-1 0,-24-9 0,34 10 0,0 0 0,1 0 0,-1-1 0,1 0 0,0 0 0,0-1 0,0 0 0,0 0 0,1-1 0,0 1 0,0-1 0,1-1 0,0 1 0,0-1 0,0 0 0,1 0 0,0 0 0,0-1 0,1 1 0,0-1 0,0 0 0,1 0 0,0 0 0,-2-17 0,3 17-170,1-1-1,0 1 0,0 0 1,0 0-1,1-1 0,0 1 1,4-10-1,2 1-6655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0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24575,'-41'541'0,"19"-354"0,3 200 0,21-461-1365,-2 43-5461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0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24575,'9'0'0,"12"0"0,11 0 0,5 0 0,5 0 0,4 0 0,-1 0 0,-3 0 0,-5-5 0,-4-1 0,-8 0-8191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1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81 24575,'-5'-1'0,"-1"2"0,1-1 0,0 1 0,0 0 0,-1 0 0,1 0 0,0 1 0,0 0 0,-8 4 0,5-1 0,-1 0 0,1 1 0,1 1 0,-10 8 0,6-4 0,0 0 0,1 1 0,0 1 0,1-1 0,0 2 0,1-1 0,-9 21 0,12-22 0,1 0 0,1 0 0,0 0 0,0 1 0,1-1 0,1 1 0,0-1 0,1 1 0,2 23 0,-1-31 0,0 0 0,0 0 0,1 0 0,-1-1 0,1 1 0,0 0 0,1-1 0,-1 1 0,6 6 0,-8-10 0,1 1 0,0-1 0,1 1 0,-1-1 0,0 0 0,0 0 0,0 0 0,1 0 0,-1 0 0,1 0 0,-1 0 0,1 0 0,-1 0 0,1-1 0,-1 1 0,1 0 0,-1-1 0,1 0 0,0 1 0,0-1 0,-1 0 0,1 0 0,0 0 0,-1 0 0,1 0 0,0 0 0,-1 0 0,1-1 0,0 1 0,-1-1 0,4 0 0,-3-1 0,0 1 0,0 0 0,-1-1 0,1 1 0,0-1 0,-1 1 0,1-1 0,-1 0 0,0 0 0,1 0 0,-1 1 0,0-1 0,0-1 0,0 1 0,0 0 0,0-3 0,7-40 0,-6 31 0,11-76 0,-3-1 0,-4-105 0,-18 241 0,2 34 0,3-1 0,6 124 0,1-125 0,1-39 0,5 43 0,-4-69 0,0-1 0,0 1 0,1-1 0,1 0 0,0 0 0,0 0 0,12 20 0,-13-28 0,0 1 0,1-1 0,-1 1 0,1-1 0,-1 0 0,1-1 0,0 1 0,0-1 0,0 1 0,1-1 0,-1 0 0,0-1 0,1 1 0,-1-1 0,1 0 0,0 0 0,-1 0 0,8 0 0,0-1 0,0 0 0,0 0 0,0-1 0,0 0 0,0-1 0,16-5 0,-15 2 0,-1 0 0,0-1 0,0 0 0,0-1 0,0-1 0,-1 0 0,0 0 0,-1-1 0,0 0 0,-1-1 0,1 0 0,-2-1 0,0 0 0,0 0 0,-1-1 0,10-20 0,-6 10 0,-2-1 0,0-1 0,-2 1 0,0-1 0,-2 0 0,-1-1 0,0 1 0,-1-35 0,-3 46 0,1-5 0,-2 0 0,0 1 0,-6-31 0,6 44 0,0 0 0,0 0 0,-1 0 0,1 0 0,-1 0 0,0 0 0,-1 1 0,-4-7 0,5 8 0,1 0 0,-1 1 0,0-1 0,0 0 0,0 1 0,0 0 0,0 0 0,0 0 0,0 0 0,-1 0 0,1 0 0,0 0 0,-1 0 0,1 1 0,0 0 0,-5-1 0,5 1 0,0 0 0,1 0 0,-1 0 0,0 0 0,0 0 0,0 0 0,1 0 0,-1 1 0,0-1 0,0 1 0,1-1 0,-1 1 0,0 0 0,1 0 0,-1 0 0,1-1 0,-1 2 0,1-1 0,-1 0 0,1 0 0,0 0 0,-1 1 0,1-1 0,0 0 0,0 1 0,0-1 0,0 1 0,0 0 0,1-1 0,-1 1 0,0 0 0,1-1 0,-1 1 0,1 0 0,0 0 0,-1-1 0,1 1 0,0 0 0,0 0 0,0 0 0,1 2 0,-1 3 0,1 1 0,0 0 0,0-1 0,1 1 0,0-1 0,0 1 0,1-1 0,5 10 0,7 6 0,1-1 0,0 0 0,2-1 0,1-1 0,28 25 0,5 6 0,-44-43 0,-1 1 0,0 0 0,-1 0 0,0 1 0,0 0 0,-1 0 0,-1 0 0,0 1 0,0-1 0,3 15 0,0 11 0,5 65 0,-10-75 0,-2-24 0,0 1 0,0 0 0,1 0 0,-1-1 0,1 1 0,-1 0 0,1-1 0,0 1 0,0-1 0,0 1 0,0-1 0,1 1 0,-1-1 0,0 0 0,1 0 0,0 0 0,0 0 0,-1 0 0,1 0 0,0 0 0,1 0 0,-1-1 0,0 1 0,0-1 0,1 1 0,-1-1 0,1 0 0,-1 0 0,1 0 0,-1-1 0,1 1 0,0 0 0,-1-1 0,1 0 0,0 0 0,0 1 0,-1-2 0,1 1 0,0 0 0,3-1 0,1-1 17,-1 1 0,0-1 0,0 0 1,0-1-1,0 0 0,0 0 0,0 0 0,-1 0 0,0-1 0,1 0 0,-1 0 0,-1-1 0,1 1 0,-1-1 0,1 0 0,-1 0 0,-1 0 0,1-1 1,2-6-1,5-9-444,-1 0 0,-1 0 1,11-43-1,-2-8-6399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1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 24575,'0'0'0,"0"-1"0,0 1 0,0 0 0,0-1 0,0 1 0,0 0 0,0-1 0,-1 1 0,1 0 0,0-1 0,0 1 0,0 0 0,0-1 0,0 1 0,0 0 0,-1-1 0,1 1 0,0 0 0,0 0 0,0-1 0,-1 1 0,1 0 0,0 0 0,0-1 0,-1 1 0,0 0 0,1 0 0,0 0 0,-1 0 0,1 1 0,0-1 0,-1 0 0,1 0 0,0 0 0,-1 1 0,1-1 0,0 0 0,-1 0 0,1 1 0,0-1 0,0 0 0,-1 1 0,1-1 0,0 0 0,0 1 0,0-1 0,-1 1 0,1-1 0,0 0 0,0 1 0,0-1 0,0 1 0,0-1 0,0 1 0,-6 27 0,1 1 0,2 0 0,1 0 0,2 41 0,0-16 0,-1 419 0,1-329 0,0-137 0,0 11 0,1 0 0,3 19 0,-4-33 0,1-1 0,-1 1 0,1-1 0,0 0 0,0 1 0,1-1 0,-1 0 0,1 0 0,-1 0 0,1 0 0,0 0 0,0 0 0,0 0 0,0 0 0,1-1 0,-1 0 0,5 4 0,-5-5 13,0 0-1,0 0 1,0-1-1,1 1 1,-1-1-1,0 0 1,0 1-1,0-1 1,0 0-1,1 0 1,-1 0-1,0-1 1,0 1-1,0-1 1,0 1-1,1-1 1,-1 1-1,0-1 1,0 0-1,0 0 1,0 0 0,-1 0-1,1-1 1,3-2-1,6-4-205,-1-1 0,18-20-1,-12 12-904,7-5-5728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1:1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5 217 24575,'0'-5'0,"-5"-1"0,8 0 0,12-3 0,22-10 0,14-5 0,1-4 0,-2-1 0,-5 0 0,-7 4 0,-4 7 0,-13 6 0,-10 6-8191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2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24575,'62'3'0,"1"3"0,91 20 0,-4 0 0,764 79 0,-332-76 0,-355-20 0,798 0 0,-638-11 0,2137 3-1365,-2501-1-5461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2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50 24575,'0'0'0,"-1"0"0,0 0 0,1 0 0,-1 0 0,1 0 0,-1-1 0,0 1 0,1 0 0,-1 0 0,1 0 0,-1-1 0,1 1 0,-1 0 0,1-1 0,-1 1 0,1-1 0,-1 1 0,1 0 0,-1-1 0,1 1 0,0-1 0,-1 1 0,1-1 0,0 1 0,-1-1 0,1 0 0,0 1 0,0-1 0,-1 1 0,1-1 0,0 1 0,0-2 0,0 0 0,-1 0 0,1 0 0,0 0 0,0 0 0,1 1 0,-1-1 0,0 0 0,1 0 0,-1 0 0,2-3 0,-2 4 0,0 1 0,1-1 0,-1 0 0,0 1 0,1-1 0,-1 0 0,0 1 0,1-1 0,-1 1 0,1-1 0,-1 0 0,1 1 0,-1-1 0,1 1 0,-1 0 0,1-1 0,-1 1 0,1-1 0,0 1 0,-1 0 0,1-1 0,0 1 0,-1 0 0,2 0 0,-1 0 0,0 1 0,0-1 0,0 1 0,0-1 0,0 1 0,0 0 0,0-1 0,-1 1 0,1 0 0,0 0 0,0 0 0,-1 0 0,1 0 0,-1 0 0,1 0 0,-1 0 0,1 0 0,-1 0 0,1 0 0,-1 0 0,0 0 0,0 0 0,1 2 0,4 23 0,-1 1 0,-1 0 0,-1-1 0,-1 1 0,-4 35 0,1-7 0,2-30 0,1-3 0,-2-1 0,-5 32 0,5-47 0,-1 1 0,1 0 0,-2-1 0,1 1 0,-1-1 0,0 0 0,0 0 0,-1 0 0,0 0 0,0 0 0,-8 8 0,-30 23 0,29-27 0,0 1 0,-13 14 0,23-21 0,0 0 0,0 0 0,-1-1 0,0 0 0,0 0 0,0 0 0,0 0 0,0 0 0,-8 3 0,9-5 0,1-1 0,0 1 0,0-1 0,-1 0 0,1 0 0,0 0 0,-1 0 0,1 0 0,0 0 0,-1 0 0,1-1 0,0 1 0,0-1 0,-1 0 0,1 0 0,0 0 0,0 0 0,0 0 0,0 0 0,0 0 0,0-1 0,-2-1 0,-5-5 0,1 0 0,0 0 0,1 0 0,-1-1 0,2 0 0,-1 0 0,-6-15 0,10 20 0,1-1 0,-1 0 0,1 0 0,1 0 0,-1-1 0,1 1 0,0 0 0,0-1 0,0 1 0,1 0 0,0-1 0,0 1 0,0-1 0,1 1 0,-1-1 0,2 1 0,1-8 0,-2 11 0,0 0 0,1 0 0,-1 0 0,0-1 0,1 1 0,0 0 0,-1 1 0,1-1 0,0 0 0,0 0 0,0 1 0,0-1 0,0 1 0,1 0 0,-1 0 0,0-1 0,1 2 0,-1-1 0,1 0 0,-1 0 0,1 1 0,-1-1 0,1 1 0,-1 0 0,1 0 0,-1 0 0,1 0 0,2 0 0,8 2 0,0 0 0,0 0 0,26 9 0,-37-10 0,44 14 0,0 2 0,-1 2 0,-1 2 0,0 2 0,-2 1 0,-1 3 0,-1 1 0,-2 2 0,40 40 0,-71-63 0,0-1 0,1 1 0,-1-1 0,1 0 0,1-1 0,-1 0 0,1 0 0,0-1 0,0 0 0,14 4 0,-22-8 12,-1 0-1,1 0 0,0 1 1,0-1-1,0 0 1,0 0-1,0 0 0,-1 0 1,1 0-1,0 0 0,0 0 1,0 0-1,0 0 1,0 0-1,0 0 0,-1 0 1,1-1-1,0 1 0,0 0 1,0-1-1,-1 1 1,1-1-1,0 1 0,0-1 1,-1 1-1,1-1 0,0 1 1,-1-1-1,2-1 1,-1 0-183,0 0 0,0-1 1,0 1-1,-1 0 0,1-1 1,0 1-1,-1-1 0,0 1 1,1-4-1,0-12-6655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2:2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24575,'170'-3'0,"219"-30"0,-356 28 0,335-44 0,5 30 0,-177 7 0,-24 0 0,177-13 0,-18-1 0,585 23 183,-479 5-1731,-415-2-5278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3:0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0 24575,'-3'1'0,"0"0"0,0-1 0,0 2 0,1-1 0,-1 0 0,0 0 0,1 1 0,-1 0 0,1-1 0,0 1 0,-1 0 0,-1 3 0,-4 1 0,-24 24 0,0 1 0,-47 62 0,44-50 0,23-28 0,1 1 0,1 0 0,0 0 0,1 2 0,-8 20 0,-26 96 0,27-82 0,-10 30 0,-85 325 0,59-10 0,32-217 0,-29 471 0,50-561 0,3-1 0,5-1 0,3 1 0,4-2 0,36 113 0,-32-146 0,53 101 0,42 40 0,-48-83 0,-32-46 0,-2 1 0,-4 2 0,-3 1 0,-3 1 0,25 130 0,-39-152 0,-3 1 0,-1 0 0,-3 0 0,-2 0 0,-2 0 0,-2 0 0,-3 0 0,-1 0 0,-3-1 0,-34 94 0,-253 499 0,249-543 0,-40 70 0,-200 282 0,281-440 0,2-1 0,0-1 0,0-1 0,-1 1 0,-1-1 0,1 0 0,-2-1 0,1 0 0,-10 7 0,17-14 0,0 1 0,1-1 0,-1 0 0,0 1 0,0-1 0,1 0 0,-1 1 0,0-1 0,0 0 0,1 0 0,-1 0 0,0 0 0,0 0 0,1 0 0,-1 0 0,0 0 0,0 0 0,0 0 0,1 0 0,-1 0 0,0-1 0,0 1 0,1 0 0,-1-1 0,0 1 0,1 0 0,-1-1 0,0 1 0,1-1 0,-1 1 0,0-1 0,1 1 0,-1-1 0,1 0 0,-1 1 0,1-1 0,0 1 0,-1-1 0,1 0 0,-1 0 0,1 1 0,0-1 0,0 0 0,0 0 0,-1 0 0,0-5 0,0 1 0,0-1 0,0 0 0,0-9 0,1 15 0,0-28 0,0 0 0,2 0 0,1 1 0,10-41 0,-9 55 0,0-1 0,1 1 0,0 0 0,1 1 0,1-1 0,0 1 0,1 1 0,0-1 0,0 1 0,19-18 0,-10 14 0,-1 2 0,2-1 0,0 2 0,0 1 0,1 0 0,1 1 0,0 1 0,0 1 0,1 1 0,-1 0 0,2 2 0,-1 1 0,0 0 0,1 1 0,0 2 0,25 0 0,-8 2 0,-21-2 0,-1 1 0,1 1 0,-1 1 0,24 4 0,-36-4 0,0 1 0,0-1 0,1 1 0,-2-1 0,1 1 0,0 1 0,-1-1 0,1 1 0,-1 0 0,0 0 0,0 0 0,-1 0 0,1 1 0,-1-1 0,0 1 0,0 0 0,0 0 0,2 8 0,1 2 0,-1 0 0,0 1 0,-1 0 0,-1 0 0,1 18 0,3 324 0,-10-235 0,1 24 0,-43 288 0,18-267 0,8 1 0,2 214 0,0 264 0,-58 7 0,9-301 0,54-269 0,-4 128 0,17 89 0,2-125 0,-3-123 0,1 99 0,-23 180 0,1-115 0,9 295 0,13-506 0,-1 0 0,0 0 0,1-1 0,0 1 0,0 0 0,1 0 0,0-1 0,0 1 0,0-1 0,1 1 0,4 6 0,-1-3 0,0-1 0,1-1 0,0 1 0,1-1 0,14 10 0,-12-10 0,0-1 0,0 0 0,1 0 0,0-1 0,0-1 0,1 0 0,-1 0 0,1-1 0,0-1 0,20 2 0,-15-3 0,0 0 0,-1-1 0,1-1 0,0-1 0,-1 0 0,1-2 0,19-5 0,-29 7 0,-1 0 0,0-1 0,-1 0 0,1 0 0,0 0 0,-1 0 0,1-1 0,-1 0 0,0 0 0,-1-1 0,1 1 0,-1-1 0,0 0 0,0 0 0,4-7 0,-4 4 0,0 0 0,-1-1 0,0 0 0,0 0 0,-1 0 0,0 0 0,0 0 0,-1 0 0,-1 0 0,0-11 0,0-6-1365,-1 2-5461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3:4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0 24575,'-9'12'0,"1"-1"0,0 2 0,0-1 0,2 1 0,-8 20 0,12-30 0,-55 168 0,16-45 0,13-44 0,-34 165 0,51-185 0,4 0 0,2 0 0,4 93 0,3-136 0,1 1 0,0-1 0,2 0 0,0 0 0,10 24 0,-13-40 0,-1 1 0,0-1 0,0 1 0,0-1 0,0 1 0,0 0 0,-1-1 0,0 1 0,0 0 0,0 6 0,-1-9 0,1 1 0,-1-1 0,0 1 0,1-1 0,-1 0 0,0 1 0,0-1 0,0 0 0,0 0 0,0 0 0,0 1 0,0-1 0,-1 0 0,1 0 0,0-1 0,0 1 0,-1 0 0,1 0 0,-1-1 0,1 1 0,-1-1 0,1 1 0,-1-1 0,1 0 0,-1 1 0,1-1 0,-1 0 0,-1 0 0,-4 1 0,-1-1 0,1 1 0,0-2 0,-1 1 0,1-1 0,0 0 0,0 0 0,0-1 0,0 0 0,0 0 0,0 0 0,0-1 0,1 0 0,-1-1 0,1 0 0,0 0 0,0 0 0,0 0 0,0-1 0,1 0 0,0 0 0,0-1 0,0 1 0,1-1 0,0 0 0,0 0 0,1-1 0,-1 1 0,1-1 0,0 0 0,1 0 0,0 0 0,0 0 0,-1-12 0,0-7 0,3 22 0,2 16 0,-3 11 0,0 0 0,-1 0 0,-1-1 0,-1 1 0,-9 25 0,4-12 0,-145 465 0,144-473 0,1-2 0,-39 130 0,44-137 0,0 0 0,2 1 0,0-1 0,1 1 0,1-1 0,2 26 0,-1-40 0,0 0 0,1 0 0,-1-1 0,1 1 0,0 0 0,0-1 0,0 1 0,0-1 0,1 0 0,0 1 0,0-1 0,6 6 0,3 0 0,0 1 0,22 14 0,-8-7 0,-19-12 0,0-1 0,0-1 0,1 1 0,-1-1 0,1 0 0,0-1 0,15 5 0,-19-7 0,0-1 0,0 1 0,0-1 0,0 0 0,0 0 0,0-1 0,0 1 0,-1-1 0,1 0 0,0 0 0,0 0 0,0 0 0,-1 0 0,1-1 0,0 0 0,-1 0 0,0 0 0,7-5 0,-5 3-170,-1 0-1,1-1 0,-1 0 1,0 0-1,0 0 0,0 0 1,3-7-1,4-11-6655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0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1 24575,'-36'82'0,"17"-38"0,-25 42 0,35-67 0,1-1 0,0 2 0,-6 23 0,-13 32 0,-19 23 0,-44 111 0,80-179 0,1 1 0,1 0 0,2 0 0,1 1 0,-1 37 0,5-44 0,0-6 0,0 0 0,2 0 0,0 0 0,5 26 0,-5-40 0,1 0 0,-1 0 0,1 0 0,0 0 0,0-1 0,1 1 0,0-1 0,-1 1 0,1-1 0,1 0 0,-1 0 0,1 0 0,-1-1 0,1 1 0,0-1 0,0 0 0,1 0 0,-1 0 0,1-1 0,7 4 0,0-1 0,0-2 0,1 1 0,-1-2 0,1 0 0,24 2 0,68-7 0,-41 0 0,-59 3 0,14 0 0,33-5 0,-45 4 0,0-1 0,0 0 0,0 0 0,0-1 0,-1 1 0,1-2 0,-1 1 0,7-5 0,-12 7 0,13-8 0,-1-1 0,23-21 0,-34 28 0,1 1 0,-1-1 0,0 1 0,1-1 0,-1 0 0,0 0 0,-1 0 0,1 0 0,-1 0 0,1-1 0,-1 1 0,0 0 0,0-1 0,0 1 0,-1-1 0,1 1 0,-1-1 0,0 1 0,0-1 0,0-3 0,0 5 0,-1 1 0,1 0 0,0-1 0,-1 1 0,1 0 0,0 0 0,-1-1 0,0 1 0,1 0 0,-1 0 0,0 0 0,1 0 0,-1 0 0,0 0 0,0 0 0,0 0 0,0 0 0,0 0 0,0 0 0,0 0 0,0 1 0,-1-1 0,-1-1 0,1 2 0,-1 0 0,1-1 0,0 1 0,-1 0 0,1 0 0,0 0 0,-1 1 0,1-1 0,0 0 0,-1 1 0,1 0 0,-3 1 0,-7 3 0,1 0 0,0 1 0,-20 14 0,29-18 0,-25 17 0,1 2 0,1 1 0,0 0 0,-25 32 0,11-9 0,19-24 0,1 1 0,-29 46 0,37-50 0,1 0 0,1 0 0,1 1 0,0 1 0,1-1 0,1 1 0,1 0 0,1 0 0,-3 40 0,7 1 0,2 0 0,14 82 0,-5-43 0,5 22 0,-10-85 0,-2 1 0,-1 0 0,-2 0 0,-6 48 0,4-78 0,-1 0 0,0 0 0,0 0 0,-1 0 0,0 0 0,0-1 0,-1 1 0,0-1 0,0 0 0,-1 0 0,0-1 0,0 1 0,-1-1 0,0 0 0,0-1 0,0 1 0,-12 7 0,7-6 0,0 0 0,0-1 0,-1 0 0,0-1 0,0 0 0,0-1 0,0 0 0,-1-1 0,0 0 0,-22 1 0,24-3 0,0-1 0,1 0 0,-1-1 0,0 0 0,0-1 0,1 0 0,-15-5 0,20 5 0,0 0 0,1-1 0,-1 1 0,1-1 0,-1 0 0,1-1 0,0 1 0,0-1 0,0 0 0,1 1 0,-1-2 0,1 1 0,0 0 0,0-1 0,1 1 0,-5-11 0,3 4-195,0-1 0,1 0 0,0-1 0,1 1 0,0 0 0,0-16 0,2 1-6631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3:2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2412 161 24575,'-8'-5'0,"1"0"0,-1 0 0,1 1 0,-1 0 0,-1 0 0,1 1 0,-16-4 0,-1-1 0,-67-21 0,-2 5 0,-1 3 0,0 5 0,-164-8 0,-136 22 0,202 4 0,183-2 0,-421 16 0,364-9 0,20-3 0,0 2 0,-65 17 0,32-4 0,53-13 0,0 0 0,-49 20 0,69-23 0,-10 5 0,0 0 0,-20 13 0,32-17 0,0-1 0,1 1 0,-1 0 0,1 1 0,0-1 0,0 1 0,0-1 0,1 1 0,0 1 0,0-1 0,-3 6 0,-1 6 0,2 1 0,0-1 0,0 1 0,2 0 0,-2 24 0,3-3 0,5 57 0,-2-80 0,2 0 0,0-1 0,0 1 0,2-1 0,0 0 0,0 0 0,12 20 0,-3-10 0,1-1 0,1 0 0,27 30 0,-26-37 0,0-1 0,1-1 0,0 0 0,1-2 0,0 0 0,1-1 0,1-1 0,0-1 0,1 0 0,36 9 0,22 3 0,134 17 0,-198-37 0,144 25 0,-69-10 0,0-3 0,103 1 0,-126-15 0,286-4 0,-180-8 0,47-1 0,115 13 0,-329 0 0,0 1 0,0-1 0,0-1 0,0 0 0,10-1 0,-15 1 0,0 1 0,0-1 0,-1 0 0,1 1 0,0-1 0,-1 0 0,1 0 0,-1 0 0,1 0 0,-1 0 0,1-1 0,-1 1 0,0 0 0,0-1 0,1 1 0,-1-1 0,0 1 0,0-1 0,-1 1 0,1-1 0,0 0 0,0-2 0,2-8 0,-1-1 0,0 0 0,-1 0 0,-1 1 0,0-1 0,-2-16 0,0 11 0,2-1 0,1-21 0,21-83 0,-14 82 0,0-1 0,1-69 0,-8 82 0,2 0 0,8-44 0,-10 68 0,0 0 0,0 0 0,0 1 0,-1-1 0,0 0 0,0 0 0,-1 0 0,1 0 0,-1 1 0,0-1 0,0 0 0,0 1 0,-1-1 0,0 0 0,0 1 0,0 0 0,0-1 0,-1 1 0,0 0 0,1 0 0,-2 1 0,1-1 0,0 1 0,-1-1 0,1 1 0,-1 0 0,0 0 0,0 1 0,0-1 0,-9-3 0,-9-5 0,0 2 0,-1 0 0,0 1 0,-1 1 0,-25-3 0,27 5-1365,5-2-5461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4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56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24575,'2'19'0,"0"1"0,1 0 0,1-1 0,8 23 0,5 23 0,-10-14 0,-1 0 0,-2 1 0,-3 0 0,-6 58 0,3-93 0,-1-1 0,0 0 0,-1-1 0,-1 1 0,0-1 0,-11 22 0,-53 80 0,23-43 0,37-57 0,1 0 0,-8 25 0,11-24 0,-2-1 0,-15 28 0,20-41 6,-3 5-159,0 0 1,-1 0 0,0 0-1,0-1 1,-1 0 0,0-1 0,0 1-1,-16 11 1,3-8-6674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5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24575,'0'25'0,"-1"-15"0,1 0 0,0-1 0,0 1 0,1-1 0,1 1 0,2 10 0,-3-17 0,1 0 0,-1 0 0,1 0 0,0 0 0,0 0 0,0 0 0,0-1 0,0 1 0,0-1 0,1 1 0,0-1 0,-1 0 0,1 0 0,0 0 0,0 0 0,0-1 0,0 1 0,0-1 0,0 0 0,0 0 0,6 2 0,14 1 0,0 0 0,0-2 0,0 0 0,29-3 0,-23 1 0,-1 1 0,44 6 0,-30 3-237,66 25 1,-85-26-656,-1-2-5934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1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24575,'5'0'0,"5"0"0,7 0 0,30 0 0,13 0 0,1 0 0,7 0 0,-3 0 0,-3 0 0,-4 0 0,-2 0 0,-7 0 0,-7 0 0,-6 0 0,-9 0-8191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1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24575,'4'0'0,"7"0"0,18 0 0,10 0 0,7 0 0,4 0 0,3 0 0,2 0 0,4 0 0,-3 0 0,-6 0 0,-3 0 0,-5 0 0,-5 0 0,-4 0 0,-4 0 0,-11 0 0,-8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7:3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24575,'0'5'0,"0"5"0,-4 7 0,-3 3 0,2 4 0,-5 2 0,1 2 0,1-5-8191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5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82 290 24575,'-5'7'0,"0"1"0,1 0 0,0 0 0,0 0 0,1 0 0,-1 1 0,2 0 0,0-1 0,-3 17 0,-1 2 0,-6 27 0,2 0 0,-6 103 0,40-276 0,-19 89 0,33-159 0,-37 188 0,-1-1 0,0 1 0,0 0 0,1 0 0,-1 0 0,1 0 0,-1 0 0,1 0 0,-1 0 0,1 0 0,0 0 0,-1 0 0,1 0 0,0 0 0,1-1 0,-2 2 0,1 0 0,-1 0 0,1 0 0,-1 0 0,0 0 0,1 0 0,-1 0 0,1 0 0,-1 0 0,0 0 0,1 0 0,-1 0 0,0 0 0,1 1 0,-1-1 0,0 0 0,1 0 0,-1 0 0,0 0 0,1 1 0,-1-1 0,0 0 0,1 0 0,-1 1 0,0-1 0,0 0 0,1 1 0,-1-1 0,0 1 0,3 3 0,0 1 0,0 0 0,-1 0 0,0 0 0,2 6 0,2 8 0,-1-3 0,0 0 0,1 0 0,0-1 0,1 0 0,1 0 0,0-1 0,1 1 0,20 22 0,44 51 0,-61-80 0,-5-12 0,1-22 0,14-201 0,-17 151 0,18-106 0,3 81-1365,-23 79-5461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5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56 24575,'-2'86'0,"5"93"0,-3-173 0,0 0 0,1-1 0,0 1 0,0-1 0,0 0 0,1 1 0,0-1 0,0 0 0,0 0 0,0 0 0,1 0 0,0 0 0,0 0 0,0-1 0,1 0 0,0 0 0,0 0 0,0 0 0,0 0 0,0-1 0,1 1 0,-1-1 0,1 0 0,10 4 0,-4-2 0,-5-1 0,1-1 0,-1 0 0,1 0 0,9 2 0,-15-5 0,0 0 0,1 1 0,-1-1 0,0 0 0,1 0 0,-1 0 0,0 0 0,1 0 0,-1 0 0,0 0 0,1 0 0,-1-1 0,0 1 0,0-1 0,1 1 0,-1-1 0,0 1 0,0-1 0,0 1 0,1-1 0,-1 0 0,0 0 0,0 0 0,0 0 0,0 0 0,0 0 0,-1 0 0,3-2 0,1-6 0,1-1 0,-1 0 0,-1 0 0,0 0 0,4-20 0,3-59 0,-8 68 0,5-215-1365,-7 213-5461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5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24575,'0'519'0,"0"-513"0,0 1 0,0 0 0,0 0 0,1 0 0,0 0 0,3 13 0,-3-18 0,0 0 0,0 0 0,0-1 0,0 1 0,0 0 0,1 0 0,-1-1 0,0 1 0,1 0 0,-1-1 0,1 1 0,0-1 0,0 0 0,-1 0 0,1 0 0,0 1 0,0-2 0,0 1 0,0 0 0,0 0 0,0-1 0,1 1 0,2 0 0,8 0 0,0 1 0,1-2 0,-1 0 0,1 0 0,-1-1 0,1-1 0,19-5 0,93-33 0,-104 32 0,334-115 0,-294 100-1365,-44 15-5461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4:53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24575,'0'57'0,"3"215"0,2-183 0,18 91 0,-3-44 0,-19-133 0,-1-1 0,0 1 0,1-1 0,0 1 0,0-1 0,0 1 0,0-1 0,0 0 0,0 1 0,0-1 0,1 0 0,2 3 0,-3-4 0,0-1 0,0 1 0,-1-1 0,1 1 0,0-1 0,0 0 0,0 1 0,0-1 0,0 0 0,0 0 0,0 0 0,0 1 0,0-1 0,0 0 0,0 0 0,0-1 0,0 1 0,0 0 0,0 0 0,0 0 0,0-1 0,0 1 0,0 0 0,0-1 0,0 1 0,0-1 0,0 1 0,-1-1 0,1 0 0,0 1 0,1-2 0,16-9 0,0 1 0,1 1 0,0 1 0,1 1 0,0 1 0,30-6 0,-19 4 0,645-124 0,-526 108 0,-129 21 0,-1-2 0,36-11 0,-55 15 12,1 1-1,-1-1 0,0 1 1,0-1-1,1 1 1,-1-1-1,0 0 0,0 0 1,1 0-1,-1 1 0,0-1 1,0 0-1,0 0 1,1-2-1,-2 2-6,0 1 0,0 0 0,0-1 1,0 1-1,0 0 0,0-1 0,0 1 0,0 0 0,-1-1 1,1 1-1,0-1 0,0 1 0,0 0 0,0-1 0,-1 1 1,1 0-1,0 0 0,0-1 0,-1 1 0,1 0 1,0 0-1,0-1 0,-1 1 0,1 0 0,0 0 0,-1-1 1,1 1-1,0 0 0,-1 0 0,1 0 0,0 0 0,-1 0 1,-7-3-433,1 1 0,0 0 1,-15-1-1,-30-3-6399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0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 24575,'-10'-1'0,"2"1"0,-1 14 0,-15 53 0,3 0 0,-21 120 0,38-164 0,-38 287 0,42-306 0,-1 1 0,1 0 0,1 0 0,-1 0 0,1-1 0,-1 1 0,1 0 0,1 0 0,2 8 0,-3-12 0,0 1 0,0-1 0,0 1 0,1-1 0,-1 1 0,0-1 0,1 0 0,-1 0 0,1 0 0,-1 0 0,1 0 0,-1 0 0,1 0 0,0 0 0,-1-1 0,1 1 0,0 0 0,0-1 0,0 0 0,-1 1 0,1-1 0,0 0 0,0 0 0,0 0 0,0 0 0,-1 0 0,1-1 0,0 1 0,2-1 0,4-1-195,1 0 0,-1-1 0,1 0 0,-1-1 0,0 0 0,13-8 0,13-11-6631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0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24575,'5'0'0,"6"0"0,9 0 0,16 0 0,6 0 0,0 0 0,2 0 0,-2 0 0,-3 0 0,-5-5 0,-7-1-8191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0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55 775 24575,'-1'20'0,"-1"-1"0,-1 1 0,-1 0 0,-7 21 0,-4 17 0,9-27 0,0 1 0,0 46 0,8-118 0,2 1 0,2-1 0,2 1 0,18-57 0,-2 6 0,68-232 0,-69 248 0,18-48 0,-39 119 0,0-1 0,0 1 0,1 0 0,-1-1 0,1 1 0,0 0 0,0 0 0,0 1 0,0-1 0,0 1 0,1-1 0,-1 1 0,1 0 0,-1 1 0,1-1 0,0 0 0,0 1 0,0 0 0,0 0 0,0 0 0,0 0 0,0 1 0,8 0 0,-8-1 0,0 1 0,1 0 0,-1 1 0,0-1 0,1 1 0,-1 0 0,0 0 0,0 0 0,0 0 0,0 1 0,0 0 0,0 0 0,0 0 0,-1 0 0,1 0 0,-1 1 0,1 0 0,-1 0 0,0 0 0,0 0 0,0 0 0,4 6 0,-3 1 0,1 1 0,-1-1 0,-1 1 0,0-1 0,-1 1 0,0 0 0,1 20 0,-4 83 0,-1-72 0,2-41 0,-4 55 0,4-51 0,-1-1 0,0 1 0,0 0 0,-1 0 0,0-1 0,1 1 0,-2-1 0,1 0 0,-3 6 0,4-10 0,1 1 0,0-1 0,-1 1 0,1-1 0,-1 1 0,1-1 0,0 1 0,-1-1 0,1 1 0,-1-1 0,1 1 0,-1-1 0,0 0 0,1 1 0,-1-1 0,1 0 0,-1 0 0,0 1 0,1-1 0,-1 0 0,0 0 0,1 0 0,-2 0 0,1 0 0,1 0 0,-1-1 0,1 1 0,-1 0 0,1-1 0,-1 1 0,1-1 0,-1 1 0,1-1 0,0 1 0,-1-1 0,1 1 0,0-1 0,-1 1 0,1-1 0,0 1 0,-1-1 0,1 0 0,0 0 0,-1-4 0,0 0 0,0 0 0,0 0 0,1 0 0,0-6 0,4-23 0,1-1 0,1 2 0,2-1 0,1 1 0,2 0 0,2 0 0,0 2 0,2 0 0,20-30 0,-10 17 0,-13 22 0,0 1 0,1 1 0,17-20 0,-26 35 0,0 1 0,0 0 0,0 0 0,1 0 0,-1 0 0,1 1 0,0 0 0,0 0 0,0 0 0,0 1 0,0-1 0,1 1 0,-1 1 0,1-1 0,0 1 0,-1 0 0,12-1 0,-14 2 0,-1 0 0,1 0 0,0 1 0,0-1 0,-1 1 0,1-1 0,0 1 0,-1 0 0,1 0 0,0 0 0,-1 0 0,1 1 0,-1-1 0,0 1 0,1-1 0,3 5 0,-3-3 0,0 1 0,-1 0 0,1-1 0,-1 1 0,0 0 0,0 1 0,0-1 0,0 0 0,1 7 0,1 9 0,-1-1 0,-1 0 0,-1 38 0,-1-40 0,-4 453 0,-9-346 0,7-85 0,3 0 0,0 51 0,3-87 16,0-1-1,0 0 1,0 1-1,1-1 1,-1 0-1,1 0 1,0 0-1,-1 1 1,1-1-1,0 0 1,0 0-1,1 0 1,-1 0-1,0 0 1,0-1-1,1 1 1,-1 0 0,1-1-1,0 1 1,0-1-1,2 3 1,0-2-187,0-1 0,0 1 1,0 0-1,0-1 0,1 0 1,-1 0-1,1 0 0,-1-1 1,9 1-1,9-1-6655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0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16 24575,'-9'-5'0,"-7"-5"0,-2 16 0,3 21 0,4 29 0,4 17 0,3 6 0,2 4 0,1-10 0,2-6 0,-1-11 0,1-11 0,0-8 0,-1-10-8191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0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24575,'0'2'0,"1"0"0,0-1 0,-1 1 0,1 0 0,0 0 0,0-1 0,0 1 0,0 0 0,0-1 0,0 1 0,1-1 0,-1 0 0,3 3 0,6 8 0,11 21 0,22 52 0,-35-67 0,-1 0 0,-1 1 0,-1 0 0,6 34 0,-11-50 0,1-1 0,-1 0 0,0 1 0,0-1 0,0 1 0,0-1 0,0 0 0,-1 1 0,1-1 0,-1 0 0,1 1 0,-1-1 0,0 0 0,0 0 0,0 0 0,0 1 0,0-1 0,-1 0 0,1 0 0,-1-1 0,1 1 0,-1 0 0,0 0 0,1-1 0,-1 1 0,0-1 0,0 0 0,0 1 0,0-1 0,0 0 0,-1 0 0,1 0 0,0-1 0,0 1 0,-1 0 0,-2 0 0,-10 1 0,0-1 0,0-1 0,0 0 0,-28-3 0,14 0 0,15 2 0,-1 0 0,1 1 0,0 0 0,0 1 0,0 1 0,0 1 0,0-1 0,0 2 0,0 0 0,-23 11 0,-5 1-1365,23-11-5461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0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5035 3773 24575,'-260'2'0,"-287"-4"0,422-7 0,-156-32 0,202 28 0,18 3 0,0-3 0,-96-32 0,54 5 0,-10-5 0,-174-45 0,208 71 0,28 5 0,0 3 0,-56-4 0,-139 6 0,-23-1 0,71-12-338,1-8 0,1-9 0,-218-73 0,187 31 317,176 59 17,0-3 0,-58-37 1,-31-39 1380,26 13-1368,39 29-11,27 21 2,2-1 0,-45-49 0,65 61 0,7 8 0,0-1 0,1-1 0,1 0 0,1-1 0,0-1 0,-12-28 0,19 29 0,2 0 0,0-1 0,1 0 0,2-1 0,0 1 0,2-1 0,0 0 0,2 0 0,0 1 0,5-27 0,4-14 0,3 0 0,29-88 0,62-145 0,169-343 0,-141 344 0,119-231 0,-230 494-1365,-2 10-5461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7:3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24575,'13'-14'0,"9"-8"0,1 8 0,-3 29 0,-6 29 0,-5 27 0,-4 13 0,-2 3 0,-3-10 0,0-23 0,-1-24 0,0-22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0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24575,'38'-3'0,"0"-1"0,-1-2 0,1-2 0,-1-1 0,40-16 0,-57 18 0,-1-2 0,32-18 0,-49 26 0,-2 1 0,1-1 0,0 1 0,-1-1 0,1 1 0,0-1 0,-1 1 0,1 0 0,0-1 0,-1 1 0,1 0 0,0 0 0,0 0 0,-1-1 0,1 1 0,0 0 0,0 0 0,0 0 0,-1 0 0,1 0 0,0 1 0,0-1 0,-1 0 0,1 0 0,0 0 0,0 1 0,-1-1 0,1 0 0,0 1 0,-1-1 0,1 0 0,0 1 0,-1-1 0,1 1 0,-1-1 0,1 1 0,-1-1 0,1 2 0,1 1 0,0 0 0,-1 1 0,0-1 0,0 1 0,0-1 0,0 1 0,0 6 0,5 75 0,-6 130 0,-1-192 0,-13 208 339,1-25-2043,11-168-5122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1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24575,'0'5'0,"0"5"0,0 7 0,0 8 0,0 18 0,4 11 0,2 10 0,-1 21 0,0 5 0,-2-8 0,-1-19-8191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11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24575,'-1'5'0,"1"0"0,-1 0 0,0-1 0,0 1 0,0 0 0,-3 4 0,-2 10 0,-16 61 0,-3 12 0,-14 103 0,37-187 0,2 1 0,-1-1 0,1 1 0,0-1 0,0 1 0,2 8 0,-1-14 0,0-1 0,-1 0 0,1 0 0,0 0 0,0 1 0,0-1 0,0 0 0,0 0 0,1 0 0,-1-1 0,1 1 0,-1 0 0,1 0 0,0-1 0,-1 1 0,1-1 0,0 0 0,0 1 0,0-1 0,0 0 0,0 0 0,0 0 0,1 0 0,-1-1 0,0 1 0,5 0 0,-4 0 0,0 0 0,0-1 0,0 0 0,0 1 0,1-1 0,-1-1 0,0 1 0,0 0 0,0-1 0,0 1 0,0-1 0,0 0 0,0 0 0,0 0 0,0-1 0,0 1 0,0-1 0,-1 1 0,1-1 0,-1 0 0,1 0 0,-1 0 0,0 0 0,1-1 0,-1 1 0,0 0 0,2-5 0,2-4 0,-1 0 0,0-1 0,-1 1 0,0-1 0,4-22 0,2-24-341,-2-1 0,-2 0-1,-3-64 1,-4 82-6485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1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24575,'0'22'0,"0"31"0,1-50 0,-1 1 0,1-1 0,0 1 0,0-1 0,0 0 0,0 1 0,0-1 0,1 0 0,0 0 0,-1 0 0,1 0 0,3 4 0,1-2 0,0 0 0,1 0 0,-1-1 0,1 1 0,0-1 0,0-1 0,1 1 0,-1-1 0,1-1 0,-1 1 0,11 0 0,14 4 0,44 2 0,-75-9 0,55 5 0,1-3 0,-1-1 0,1-4 0,66-10 0,-104 8 0,-1 0 0,0-2 0,0 0 0,0-1 0,21-13 0,-37 20 0,-1 0 0,0 1 0,1-1 0,-1 0 0,0 0 0,0 1 0,0-1 0,0 0 0,1 0 0,-1 0 0,0-1 0,-1 1 0,1 0 0,0 0 0,0 0 0,1-3 0,-2 3 0,0 1 0,0-1 0,0 0 0,-1 1 0,1-1 0,0 1 0,0-1 0,0 1 0,-1-1 0,1 1 0,0-1 0,0 0 0,-1 1 0,1 0 0,0-1 0,-1 1 0,1-1 0,-1 1 0,1-1 0,-1 1 0,1 0 0,-1-1 0,1 1 0,-1 0 0,1 0 0,-1-1 0,0 1 0,-5-2 0,0 0 0,0 0 0,0 0 0,0 1 0,-12-1 0,11 1 0,1 1 0,0 0 0,0 1 0,0-1 0,0 1 0,0 1 0,-1-1 0,2 1 0,-1 0 0,0 0 0,0 0 0,1 1 0,-1 0 0,1 0 0,0 1 0,0-1 0,0 1 0,0 0 0,1 0 0,-1 1 0,1-1 0,0 1 0,1 0 0,-1 0 0,1 1 0,0-1 0,0 1 0,-3 10 0,1-2 0,1 1 0,1 0 0,0 0 0,1 0 0,-1 23 0,7 80 0,-1-45 0,-3-62 0,0-1 0,1 0 0,-1 1 0,1-1 0,5 17 0,-5-24 0,0 0 0,0-1 0,0 1 0,1 0 0,-1 0 0,1-1 0,-1 1 0,1-1 0,0 0 0,0 0 0,0 1 0,1-1 0,-1 0 0,0-1 0,1 1 0,-1 0 0,1-1 0,0 1 0,-1-1 0,6 2 0,-2-1 0,1 0 0,0 0 0,0-1 0,0 0 0,0 0 0,0-1 0,1 0 0,-1 0 0,10-2 0,-14 2 0,1-1 0,-1 0 0,1 0 0,-1 0 0,0 0 0,1-1 0,-1 1 0,0-1 0,0 0 0,0 0 0,0 0 0,-1 0 0,1 0 0,0-1 0,-1 1 0,0-1 0,1 0 0,-1 0 0,0 0 0,3-5 0,-1-5 0,1 0 0,-1-1 0,-1 1 0,-1-1 0,0 1 0,1-24 0,-7-83 0,4 110 0,-1 1 0,-1 0 0,1 0 0,-1 0 0,-1 0 0,0 0 0,0 0 0,-1 1 0,-6-12 0,5 13 0,1 1 0,-1 0 0,-1 0 0,1 0 0,-1 1 0,0 0 0,0 0 0,-1 0 0,1 1 0,-1 0 0,-8-4 0,-16-5 0,0 1 0,-53-13 0,66 21-341,0 2 0,0 0-1,-24 1 1,20 1-6485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1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0 24575,'-6'73'0,"-2"0"0,-21 78 0,16-83 0,-225 1310-659,226-1300 879,4 0 0,2 91-1,6-161-219,1 1 0,-2-1 0,1 0 0,-1 0 0,0 0 0,0 0 0,-1 0 0,-1 0 0,1 0 0,-7 12 0,9-19-37,0-1 0,0 0 1,-1 1-1,1-1 0,0 0 0,-1 1 0,1-1 0,0 0 0,-1 1 0,1-1 0,0 0 0,-1 0 1,1 1-1,-1-1 0,1 0 0,0 0 0,-1 0 0,1 0 0,-1 0 0,1 0 0,-1 0 0,1 0 1,-1 0-1,1 0 0,0 0 0,-1 0 0,1 0 0,-1 0 0,1 0 0,-1 0 0,1 0 0,0 0 1,-1-1-1,1 1 0,-1 0 0,0-1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15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1 301 24575,'1'16'0,"1"-1"0,0 0 0,1 1 0,1-1 0,10 26 0,-2-5 0,66 242 0,-74-257 0,1 0 0,1-1 0,1 0 0,0 0 0,2 0 0,15 25 0,-23-43 0,0-1 0,0 0 0,0 1 0,0-1 0,0 1 0,1-1 0,-1 0 0,0 0 0,1 0 0,-1 0 0,1 0 0,-1 0 0,1 0 0,0 0 0,-1-1 0,1 1 0,0-1 0,1 1 0,-1-1 0,0 0 0,-1 0 0,1 0 0,-1 0 0,1-1 0,-1 1 0,1-1 0,-1 1 0,1-1 0,-1 0 0,0 1 0,1-1 0,-1 0 0,0 0 0,1 0 0,1-2 0,4-5 0,0 0 0,-1-1 0,1 0 0,9-19 0,-16 27 0,39-75 0,55-156 0,4-94 0,-61 227 341,-3 5-2047,-29 76-5120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1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24575,'0'5'0,"0"10"0,0 7 0,0 5 0,0 6 0,0 11 0,0 17 0,0 1 0,0-4 0,0-13-8191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5:1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268 404 24575,'-28'27'0,"8"-11"0,2 2 0,0 0 0,1 1 0,-23 35 0,21-20 0,1 1 0,1 1 0,2 0 0,2 1 0,2 1 0,1 0 0,1 0 0,-5 72 0,14-105 0,-1-1 0,1 0 0,0 0 0,0 0 0,1 0 0,-1 0 0,1 0 0,0 0 0,0 0 0,0 0 0,1 0 0,3 7 0,-3-9 0,0 0 0,0 0 0,0 0 0,0 0 0,1 0 0,-1 0 0,1-1 0,-1 1 0,1-1 0,0 0 0,-1 1 0,1-1 0,0-1 0,0 1 0,0 0 0,0-1 0,0 1 0,5-1 0,1 1 0,0-1 0,0 0 0,0 0 0,1-1 0,-1 0 0,0-1 0,0 0 0,0 0 0,-1-1 0,1 0 0,-1 0 0,16-10 0,-13 6 0,0-1 0,-1 0 0,0 0 0,-1-1 0,0-1 0,0 1 0,-1-2 0,10-14 0,-6 4 0,0-1 0,-1-1 0,-2 0 0,0 0 0,-1 0 0,-2-1 0,0-1 0,-2 1 0,3-30 0,-7 52 0,2-22 0,-2-1 0,-2-37 0,1 55 0,-1 0 0,1-1 0,-1 1 0,0 0 0,-1 0 0,0 0 0,0 1 0,0-1 0,-1 0 0,0 1 0,0 0 0,-8-9 0,-109-119 0,110 122 0,11 15 0,22 21 0,-1-8 0,1-1 0,0-2 0,0 0 0,1-1 0,1-2 0,0 0 0,0-2 0,1 0 0,0-2 0,42 6 0,8-5 0,1-3 0,101-7 0,-127 0 0,55-10 0,-83 9 0,1-1 0,-2-1 0,1-1 0,38-19 0,-46 18 0,0 0 0,-1-2 0,0 1 0,0-2 0,-1 0 0,-1 0 0,0-1 0,12-16 0,-16 19 0,-1-2 0,1 1 0,-1-1 0,-1 0 0,0 0 0,-1 0 0,0-1 0,0 1 0,-1-1 0,-1 0 0,2-18 0,-4 27 0,0-1 0,0 0 0,0 0 0,-1 0 0,1 1 0,-1-1 0,0 0 0,0 0 0,0 1 0,0-1 0,-1 1 0,0-1 0,-3-5 0,3 7 0,1 1 0,-1-1 0,0 0 0,0 0 0,0 1 0,-1-1 0,1 1 0,0-1 0,-1 1 0,1 0 0,0 0 0,-1 0 0,1 1 0,-1-1 0,0 0 0,1 1 0,-1 0 0,0-1 0,1 1 0,-5 1 0,1 0 0,0 0 0,0 0 0,0 0 0,0 1 0,0 0 0,1 0 0,-1 1 0,1 0 0,-1 0 0,1 0 0,0 0 0,0 1 0,0 0 0,1 0 0,-6 6 0,-5 7 0,0 1 0,-20 31 0,35-48 0,-35 51 0,-42 87 0,68-120 0,2 0 0,0 1 0,0 0 0,2 0 0,1 1 0,1-1 0,0 1 0,1 34 0,2-13 0,-1-24 0,1 0 0,1-1 0,1 1 0,0-1 0,5 20 0,-6-35 0,0 1 0,0-1 0,0 1 0,1-1 0,-1 1 0,1-1 0,-1 0 0,1 0 0,0 0 0,-1 0 0,1 0 0,0 0 0,0 0 0,1-1 0,-1 1 0,0-1 0,1 1 0,-1-1 0,0 0 0,1 0 0,0 0 0,-1 0 0,1-1 0,-1 1 0,1-1 0,0 1 0,0-1 0,-1 0 0,1 0 0,0 0 0,-1 0 0,5-2 0,1 1 0,1-1 0,-1 0 0,0-1 0,0 0 0,0 0 0,0 0 0,-1-1 0,1-1 0,7-5 0,9-9 0,-2-1 0,0-1 0,-1 0 0,-1-2 0,-1-1 0,-1 0 0,29-53 0,-35 54 0,-1-2 0,0 1 0,-2-1 0,-1-1 0,-1 0 0,-2 0 0,0 0 0,-1-1 0,-1-37 0,-3 60 0,0-18 0,0 0 0,-2 0 0,-1 0 0,-7-31 0,8 47 0,0 1 0,0 0 0,0-1 0,0 1 0,-1 0 0,0 0 0,0 1 0,0-1 0,-1 1 0,1-1 0,-1 1 0,0 0 0,-1 0 0,1 1 0,0-1 0,-1 1 0,0 0 0,0 0 0,0 1 0,0 0 0,0-1 0,-9-1 0,-5 1-48,0 0 0,-1 1-1,1 1 1,0 1 0,-23 3-1,14-2-1026,5 0-5751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6:5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7:00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57 131 24575,'-5'-4'0,"-5"-2"0,-6 0 0,-1-3 0,8 0 0,14 1 0,11-2 0,7-4 0,4 0 0,-2-1 0,-1-4 0,-5 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7:4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22 24575,'27'-2'0,"46"-7"0,4-1 0,-74 10 0,1 0 0,-1 0 0,0 0 0,1 1 0,-1-1 0,0 1 0,1 0 0,-1 0 0,0 0 0,0 0 0,0 0 0,0 1 0,0-1 0,0 1 0,4 3 0,-3-1 0,0 0 0,0 0 0,-1 0 0,0 0 0,0 0 0,0 1 0,0-1 0,-1 1 0,2 5 0,3 8 0,-2 0 0,0 1 0,-2 0 0,3 25 0,-5-36 0,1 8 0,0-1 0,-2 1 0,0-1 0,-2 20 0,2-31 0,-1-1 0,0 1 0,1-1 0,-2 1 0,1-1 0,0 1 0,-1-1 0,1 0 0,-1 0 0,0 0 0,0 0 0,0 0 0,0 0 0,-1 0 0,1-1 0,-1 1 0,0-1 0,0 0 0,1 1 0,-2-1 0,1-1 0,0 1 0,-6 2 0,-7 0 0,1-1 0,-1 0 0,0-1 0,0-1 0,0-1 0,0 0 0,-19-3 0,-7 0 0,33 3-114,0 0 1,0-1-1,0 0 0,0-1 0,0 0 1,0 0-1,0-1 0,0 0 0,1 0 1,0-1-1,-12-7 0,-1-5-6712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7:0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2:3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24575,'-4'18'0,"-11"20"0,-3 16 0,2 18 0,-1 9 0,-15 41 0,-7 4 0,2-1 0,5-9 0,6-15 0,4-15 0,1-14 0,0-14 0,3-9 0,0-7 0,3-7 0,5-9-8191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6:47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24575,'0'4'0,"0"11"0,0 12 0,0 19 0,0 20 0,0 16 0,0 22 0,0 11 0,0 4 0,0-5 0,0-4 0,0-2 0,0-16 0,0-18 0,0-22-8191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6:4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58 24575,'2'75'0,"-1"-31"0,-1 1 0,-2-1 0,-9 51 0,3-48 0,2 0 0,2 0 0,2 0 0,6 72 0,-3-113 0,0 0 0,1 0 0,0 0 0,0 0 0,0 0 0,1 0 0,0 0 0,0-1 0,0 1 0,1-1 0,0 0 0,0 0 0,0-1 0,1 1 0,-1-1 0,1 0 0,0 0 0,0 0 0,9 4 0,10 5 0,1-1 0,0-1 0,29 9 0,-47-17 0,4 0 0,-1 1 0,1-1 0,0-1 0,0 0 0,0-1 0,0 0 0,1 0 0,-1-1 0,0-1 0,0 0 0,0 0 0,0-1 0,0-1 0,0 0 0,0 0 0,-1-1 0,1 0 0,-1-1 0,0 0 0,0-1 0,-1 0 0,0 0 0,0-1 0,0 0 0,-1-1 0,0 0 0,-1 0 0,1-1 0,-2 0 0,1 0 0,8-16 0,-5-1 0,0-1 0,-2 0 0,0 0 0,-2-1 0,-1 0 0,-2 0 0,0 0 0,-2 0 0,-5-55 0,3 71 0,-2-1 0,0 1 0,0 0 0,-1 0 0,-1 0 0,0 0 0,0 1 0,-1 0 0,-1 0 0,1 1 0,-16-18 0,-8-5 0,-66-58 0,75 73 0,5 4 0,0 0 0,-24-14 0,33 24 0,0 0 0,0 1 0,0 0 0,-1 0 0,1 0 0,-1 1 0,1 1 0,-1-1 0,-12 0 0,-111 4 260,55 1-1885,51-3-5201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6:5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0 509 24575,'35'-16'0,"20"-7"0,0-3 0,67-42 0,33-41 0,-65 43 0,130-70 0,-170 115 319,-38 16-740,0 0 0,0 0 0,17-11 0,-12 3-6405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0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0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1 24575,'-6'0'0,"1"1"0,0 0 0,0 0 0,0 0 0,0 1 0,0-1 0,0 1 0,0 0 0,-7 5 0,-40 29 0,40-27 0,-33 27 0,1 2 0,2 3 0,2 1 0,-44 58 0,65-73 0,0 1 0,2 0 0,1 1 0,2 1 0,1 0 0,1 1 0,1 0 0,2 1 0,1 0 0,2 1 0,1-1 0,2 1 0,1 0 0,3 47 0,-1-74 0,1 0 0,0 0 0,1-1 0,-1 1 0,1-1 0,0 1 0,1-1 0,-1 0 0,1 0 0,0 0 0,0 0 0,1-1 0,-1 1 0,1-1 0,0 0 0,0 0 0,1 0 0,-1 0 0,1-1 0,0 0 0,-1 0 0,2 0 0,6 3 0,5 0 0,0 0 0,1-1 0,-1 0 0,1-1 0,0-2 0,21 2 0,-32-3 0,-1-1 0,0 0 0,1 0 0,-1 0 0,0 0 0,1-1 0,-1 0 0,0-1 0,0 1 0,0-1 0,0-1 0,0 1 0,0-1 0,-1 0 0,1 0 0,-1 0 0,1-1 0,-1 0 0,-1 0 0,1 0 0,0-1 0,-1 1 0,0-1 0,0 0 0,-1-1 0,1 1 0,-1 0 0,0-1 0,-1 0 0,1 0 0,-1 0 0,0 0 0,0 0 0,0-7 0,1 1 0,-2 1 0,1 0 0,-1-1 0,-1 1 0,0 0 0,0-1 0,-2 1 0,1 0 0,-6-22 0,5 28 0,0 0 0,0 1 0,0-1 0,0 1 0,0-1 0,-1 1 0,0 0 0,0 0 0,0 0 0,0 0 0,-1 1 0,0-1 0,1 1 0,-1 0 0,-1 0 0,1 0 0,0 1 0,-1 0 0,1-1 0,-1 1 0,1 1 0,-1-1 0,0 1 0,-7-2 0,-350-20 0,374 23-1365,4 0-5461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0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431 562 24575,'-50'0'0,"-61"1"0,106 0 0,-1 0 0,1 0 0,0 0 0,-1 1 0,1 0 0,0 0 0,0 0 0,0 1 0,0-1 0,0 1 0,-7 6 0,-3 4 0,2 0 0,-15 17 0,3-3 0,1-3 0,9-10 0,0 2 0,-18 23 0,29-33 0,0 0 0,1 0 0,-1 1 0,1-1 0,1 1 0,-1 0 0,1-1 0,0 1 0,1 0 0,0 0 0,-1 9 0,1-2 0,1-1 0,0 1 0,1-1 0,5 24 0,-6-34 0,1 0 0,0 1 0,1-1 0,-1 0 0,0 0 0,1 1 0,0-1 0,0 0 0,0-1 0,0 1 0,0 0 0,1 0 0,-1-1 0,1 0 0,-1 1 0,1-1 0,0 0 0,0 0 0,0-1 0,0 1 0,0 0 0,1-1 0,3 1 0,6 2 0,-1-2 0,1 1 0,1-2 0,-1 0 0,0 0 0,0-1 0,0-1 0,0 0 0,19-4 0,-25 4 0,-1-1 0,1 0 0,0 0 0,-1-1 0,0 0 0,0 0 0,0 0 0,0 0 0,0-1 0,-1 0 0,1-1 0,-1 1 0,0-1 0,-1 0 0,1 0 0,-1 0 0,0-1 0,0 0 0,5-11 0,4-15 0,-2-1 0,-2-1 0,9-56 0,4-107 0,-22 197 0,1-9 0,2-24 0,-2 1 0,-2-41 0,0 64 0,0 0 0,-1-1 0,0 1 0,0 0 0,-1 1 0,0-1 0,-1 0 0,0 1 0,0 0 0,-1-1 0,0 2 0,-9-13 0,5 12 0,0 0 0,0 1 0,0 0 0,-14-7 0,0-1 0,20 13 0,-40-23 0,42 24 0,-1 1 0,0-1 0,0 0 0,0 0 0,0 1 0,0-1 0,0 1 0,0 0 0,0 0 0,0-1 0,0 1 0,0 1 0,0-1 0,0 0 0,0 0 0,0 1 0,0-1 0,0 1 0,0 0 0,-3 1 0,4-2 0,0 1 0,1-1 0,-1 0 0,1 1 0,-1-1 0,1 1 0,-1-1 0,1 1 0,-1-1 0,1 1 0,-1-1 0,1 1 0,0-1 0,-1 1 0,1 0 0,0-1 0,-1 1 0,1 0 0,0-1 0,0 1 0,0 0 0,0-1 0,0 1 0,0 0 0,0-1 0,0 1 0,0 0 0,0-1 0,0 2 0,1 0 0,0-1 0,-1 1 0,1 0 0,0-1 0,0 0 0,0 1 0,1-1 0,-1 1 0,0-1 0,1 0 0,1 2 0,4 1 0,0 1 0,1-1 0,-1 0 0,10 4 0,0-2 0,1-1 0,0-1 0,0 0 0,0-1 0,1-1 0,-1 0 0,1-2 0,-1 0 0,1-1 0,-1-1 0,0-1 0,0 0 0,0-1 0,0-1 0,0-1 0,-1-1 0,20-10 0,-15 6 0,111-49 0,-132 59 0,15-5 0,0 0 0,22-12 0,-35 16 0,-1 1 0,1-1 0,0 0 0,-1 1 0,1-1 0,-1 0 0,1-1 0,-1 1 0,0 0 0,0-1 0,0 1 0,0-1 0,0 1 0,-1-1 0,1 0 0,-1 0 0,0 0 0,0 0 0,0 0 0,1-5 0,-2 8 0,0-1 0,0 1 0,0-1 0,0 1 0,0-1 0,0 1 0,-1-1 0,1 1 0,0-1 0,0 1 0,0 0 0,0-1 0,-1 1 0,1-1 0,0 1 0,-1-1 0,1 1 0,0 0 0,-1-1 0,1 1 0,0 0 0,-1-1 0,1 1 0,-1 0 0,1 0 0,0-1 0,-1 1 0,1 0 0,-1 0 0,1 0 0,-1 0 0,1-1 0,-1 1 0,1 0 0,-1 0 0,1 0 0,-1 0 0,1 0 0,-1 0 0,1 0 0,-1 0 0,1 1 0,-1-1 0,1 0 0,-1 0 0,1 0 0,-1 0 0,0 1 0,-24 10 0,18-6 0,1 0 0,-1 1 0,1 0 0,0 0 0,1 0 0,-1 1 0,1 0 0,1 0 0,-1 0 0,1 1 0,0-1 0,1 1 0,0 0 0,0 0 0,1 0 0,0 0 0,-2 13 0,1 8 0,0 0 0,2 0 0,5 54 0,-2-62 0,2 0 0,0 0 0,1 0 0,1-1 0,1 1 0,1-2 0,1 1 0,0-1 0,2 0 0,0-1 0,1 0 0,0-1 0,2-1 0,0 0 0,25 22 0,-32-32 0,-1-1 0,2 1 0,-1-2 0,1 1 0,-1-1 0,1 0 0,0-1 0,0 1 0,1-2 0,-1 1 0,1-1 0,0 0 0,-1-1 0,1 0 0,0-1 0,17 0 0,-22-1 0,0 0 0,0 0 0,0 0 0,0 0 0,0-1 0,0 1 0,-1-1 0,1 0 0,-1 0 0,1 0 0,-1-1 0,0 1 0,0-1 0,0 0 0,0 1 0,0-1 0,-1-1 0,1 1 0,-1 0 0,0-1 0,0 1 0,0-1 0,0 0 0,1-4 0,3-9 0,-1 1 0,-1-1 0,0 0 0,1-24 0,3-73 0,-9-135 0,1 212 0,0 27 0,-1 1 0,0-1 0,0 1 0,-1 0 0,0-1 0,0 1 0,-1 0 0,0 1 0,-7-14 0,7 18 0,0-1 0,-1 0 0,1 1 0,-1 0 0,0 0 0,0 0 0,-1 0 0,1 0 0,-1 1 0,0 0 0,0 0 0,0 0 0,0 1 0,0 0 0,0 0 0,-10-2 0,-11-1 2,0 1 0,0 2 0,0 1 0,-50 4 0,17-1-1377,36-2-5451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1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0 605 24575,'26'-1'0,"0"-1"0,-1-1 0,1-2 0,-1 0 0,25-10 0,120-51 0,-152 59 0,295-151 0,-13-28 0,-284 176 15,42-29-705,125-60 0,-165 91-6136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18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1 905 24575,'0'-3'0,"1"1"0,-1 0 0,1 0 0,0 0 0,0 0 0,0 0 0,0 0 0,0 0 0,0 0 0,1 0 0,-1 0 0,1 1 0,-1-1 0,1 1 0,0-1 0,2-1 0,0-1 0,21-16 0,44-29 0,-14 11 0,240-193 0,-204 151 0,86-99 0,-155 155 41,68-81 247,-76 87-712,0-1 1,-2-1-1,19-37 1,-21 30-6403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0:3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24575,'46'1'0,"78"-1"0,131-17 0,-98-7 0,245-70 0,-290 61 0,1 5 0,130-16 0,-205 41 0,1 2 0,-1 1 0,39 5 0,-73-4 0,1 0 0,0 0 0,0 1 0,-1-1 0,1 1 0,-1 0 0,1 0 0,-1 1 0,5 3 0,35 32 0,-8-6 0,-31-29 0,20 16 0,45 25 0,-60-39 0,1 0 0,-1-1 0,0 0 0,1-1 0,0 0 0,-1-1 0,1 0 0,16 0 0,-2-1 0,-38-2 0,-51 0 0,-510-1-1365,466 2-5461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6:2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1765 33 24575,'1151'0'0,"-739"27"0,-39 0 0,294-27 0,-306-1 0,201 1 0,-561 0 0,6-1 0,-1 1 0,1 1 0,-1 0 0,10 2 0,-14-3 0,-1 0 0,0 1 0,1-1 0,-1 1 0,0-1 0,1 1 0,-1 0 0,0 0 0,0-1 0,0 1 0,0 0 0,1 0 0,-1 0 0,0 0 0,-1 0 0,1 1 0,0-1 0,0 0 0,0 0 0,-1 1 0,1-1 0,-1 0 0,1 1 0,-1-1 0,1 0 0,-1 3 0,0 4 0,0 1 0,0-1 0,-1 0 0,-1 0 0,1 0 0,-1 0 0,-5 10 0,-4 22 0,-1 33 0,-4 124 0,15 80 0,3-159 0,0 38 0,-4 222 0,2-370 0,-1 0 0,1-1 0,-1 1 0,-4 12 0,4-17 0,0-1 0,0 0 0,0 0 0,0 0 0,0 0 0,-1 0 0,1 0 0,-1 0 0,1-1 0,-1 1 0,0 0 0,1-1 0,-1 0 0,0 1 0,0-1 0,0 0 0,0 0 0,0 0 0,-3 1 0,-6 2 0,0-2 0,0 1 0,-1-1 0,1-1 0,-24 0 0,-62-7 0,42 1 0,-411-1 0,270 8 0,-1330 13-1098,713-3 937,288 32 1069,-70 43-557,246-61-351,-2-25 0,204-2 0,144 2 0,0-1 0,0 0 0,0 0 0,0-1 0,0 1 0,0-1 0,-1 1 0,1-1 0,0 0 0,1 0 0,-1 0 0,-4-3 0,5 3 0,1-1 0,0 1 0,0-1 0,0 0 0,0 1 0,0-1 0,0 0 0,0 0 0,0 0 0,1 0 0,-1 0 0,1 0 0,0 0 0,-1 0 0,1 0 0,0 0 0,0 0 0,0 0 0,0 0 0,0 0 0,2-3 0,5-39 0,3 0 0,1 0 0,31-74 0,6-22 0,-19 25 0,22-180 0,-13-120 0,-33 345 0,-2 28 0,3 1 0,1 1 0,16-54 0,-12 51 0,-9 31 0,0 1 0,2-1 0,-1 1 0,7-13 0,-9 21 0,1 1 0,-1 1 0,1-1 0,-1 0 0,1 0 0,0 0 0,0 1 0,0-1 0,0 1 0,0 0 0,0-1 0,0 1 0,0 0 0,0 0 0,0 0 0,1 1 0,-1-1 0,4 0 0,4-1 0,0 1 0,0 0 0,11 1 0,-8 0 0,300 3 0,-67 0 0,77 24 0,-21 0 0,-268-27 0,97-2 0,-110-2-1365,-5-2-5461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6:2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24575,'0'1403'-1365,"0"-1380"-5461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21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1209 24575,'0'1'0,"0"-1"0,0 1 0,0-1 0,1 1 0,-1-1 0,0 1 0,0-1 0,1 1 0,-1-1 0,0 1 0,1-1 0,-1 1 0,0-1 0,1 0 0,-1 1 0,1-1 0,-1 0 0,1 1 0,-1-1 0,1 0 0,-1 1 0,1-1 0,-1 0 0,1 0 0,0 1 0,18 3 0,-9-4 0,1 0 0,0 0 0,-1-1 0,1-1 0,0 0 0,-1 0 0,0-1 0,20-8 0,81-45 0,-109 55 0,81-47 0,-2-4 0,-3-3 0,114-104 0,80-123 0,-270 279 0,26-29 0,37-33 0,-54 56 0,-1 0 0,2 1 0,-1 1 0,1 0 0,0 0 0,1 1 0,22-8 0,1 3 0,36-17 0,-57 21 0,0-1 0,0-1 0,-1 0 0,24-20 0,-20 14 0,1 0 0,0 1 0,1 1 0,0 1 0,1 1 0,0 1 0,26-8 0,-36 13 0,-1 0 0,1-1 0,-1 0 0,0 0 0,0-1 0,-1-1 0,0 1 0,0-1 0,-1-1 0,8-9 0,-15 17 10,0 0 0,0 0 0,-1 0 0,1-1 0,0 1 0,0 0 1,-1 0-1,1-1 0,0 1 0,-1 0 0,0-1 0,1 1 0,-1 0 0,0-1 0,0 1 0,1-1 0,-1 1 0,0 0 0,0-1 0,-1 1 0,1-1 0,0 1 0,0-1 0,-1 1 0,1 0 0,-1-1 0,1 1 0,-1 0 0,0 0 0,1-1 0,-1 1 0,0 0 1,-1-1-1,-2-3-254,-1 0 0,1 1 0,-1 0 0,-1 0 1,1 0-1,-6-3 0,-8-4-6582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2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24575,'30'2'0,"0"1"0,0 2 0,0 0 0,-1 3 0,39 14 0,5 0 0,-53-18 0,0 0 0,0-1 0,21-1 0,-6 1 0,-33-3 0,0 0 0,1 0 0,-1 0 0,0 1 0,0-1 0,0 1 0,0-1 0,0 1 0,0 0 0,0 0 0,0 0 0,0 0 0,-1 0 0,1 0 0,0 1 0,0-1 0,-1 0 0,1 1 0,-1-1 0,0 1 0,1 0 0,-1 0 0,0-1 0,0 1 0,0 0 0,0 0 0,0 0 0,0 0 0,-1 0 0,1 0 0,-1 0 0,1 0 0,-1 0 0,0 4 0,0 1 0,0 0 0,-1-1 0,0 1 0,0-1 0,-1 1 0,0-1 0,0 0 0,0 1 0,-7 10 0,-8 9 0,-1-1 0,-1-1 0,-1 0 0,-1-2 0,-26 22 0,22-23-1365,3-5-5461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2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7175 0 24575,'6'13'0,"-1"1"0,7 27 0,-2-6 0,41 122 0,66 242 0,-42-9 0,-72-374 0,0 0 0,0 1 0,-2-1 0,0 1 0,-1 0 0,-1-1 0,0 1 0,-1-1 0,-1 1 0,-1-1 0,-6 21 0,-27 54 0,-61 115 0,-28 65 0,112-224 0,3-1 0,1 2 0,-5 90 0,13-115 0,-2 163 0,1-23 0,3-155 0,-2 1 0,1 0 0,-1 0 0,0-1 0,-1 1 0,0-1 0,0 0 0,-1 0 0,0 0 0,-1 0 0,1-1 0,-2 1 0,-5 6 0,-2 0 0,-1-2 0,0 1 0,0-2 0,-1 0 0,-20 12 0,8-9 0,-1 0 0,0-2 0,0-1 0,-1-1 0,0-1 0,-1-2 0,-40 5 0,29-4 0,1 2 0,-45 17 0,29-8 0,-243 92 0,-89 26 0,139-61 0,-118 27 0,-142-31 0,-3 1 0,14 64 0,367-97 0,-610 221-579,451-153 438,277-103 141,-576 224 0,-603 378-133,910-431 531,229-137-290,1 2 0,2 2 0,-45 50 0,55-51-81,-31 36-31,65-69 4,0 1 0,0-1 0,1 1 0,0 0 0,0 0 0,1 1 0,1-1 0,0 1 0,0-1 0,-2 23 0,3 7 0,3 69 0,1-53 0,-2-44 0,0 0 0,1 0 0,1-1 0,0 1 0,0-1 0,1 1 0,1-1 0,0 0 0,0 0 0,1 0 0,1-1 0,0 0 0,0 0 0,1 0 0,0-1 0,0 0 0,11 10 0,-5-6 0,1 0 0,1-1 0,0-1 0,1 0 0,0-1 0,0 0 0,1-1 0,0-1 0,1-1 0,-1-1 0,2 0 0,25 4 0,36 3 0,128 3 0,86-18 0,-124-1 0,72 4 0,172-3 0,-362 0 0,0-2 0,0-3 0,-1-2 0,0-2 0,52-18 0,80-39 0,-146 55 186,16-6-115,-50 17-206,1 1 0,-1-1-1,0 0 1,0 0 0,0-1 0,0 1 0,0-1 0,0 1-1,-1-1 1,1 0 0,3-6 0,1-5-6691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2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24575,'4'0'0,"-1"1"0,1 0 0,0 1 0,0-1 0,0 1 0,-1 0 0,1 0 0,-1 0 0,0 0 0,1 0 0,3 5 0,6 2 0,188 136 0,110 75 0,12-24 0,-298-183 0,-11-6 0,0 0 0,14 11 0,-24-12 0,-12-3 0,-15-4 0,21 1 0,-24-3 0,-1 2 0,0 0 0,0 2 0,-44 7 0,-138 48 0,167-44 0,26-7 86,1 0-1,0 1 0,-18 9 1,30-13-158,0-1 1,0 1 0,0-1 0,0 1 0,1 0 0,-1 0 0,1 1 0,0-1 0,-1 0-1,1 1 1,0-1 0,0 1 0,1 0 0,-1-1 0,0 1 0,1 0 0,0 0 0,0 0 0,0 0-1,0 1 1,0-1 0,0 0 0,1 5 0,2 8-6755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28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3239 24575,'1334'0'0,"-1314"0"0,25 0 0,48-6 0,-89 6 0,1 0 0,-1-1 0,0 0 0,0 0 0,0 0 0,0-1 0,0 1 0,0-1 0,0 0 0,-1 0 0,1 0 0,-1-1 0,1 1 0,-1-1 0,0 0 0,5-5 0,-5 3 0,0 0 0,-1 1 0,0-1 0,0-1 0,0 1 0,0 0 0,-1 0 0,0 0 0,0-1 0,0 1 0,-1-1 0,0-8 0,-1-41 0,-3 0 0,-2 1 0,-3-1 0,-2 1 0,-2 1 0,-2 0 0,-3 0 0,-27-53 0,-287-524 0,103 300 0,180 257 0,3-2 0,-48-108 0,6 10 0,-137-233 0,169 300 0,6-3 0,4-2 0,-50-183 0,95 293 0,0-6 0,-1 1 0,1 0 0,-1-1 0,2 1 0,-1-1 0,1-6 0,0 12 0,0-1 0,1 0 0,-1 1 0,0-1 0,1 1 0,0-1 0,-1 1 0,1-1 0,0 1 0,-1 0 0,1-1 0,0 1 0,0 0 0,0 0 0,0 0 0,1-1 0,-1 1 0,0 0 0,0 0 0,1 1 0,-1-1 0,0 0 0,1 0 0,-1 1 0,1-1 0,-1 1 0,1-1 0,-1 1 0,1-1 0,1 1 0,30-4 0,-1 1 0,1 2 0,50 3 0,-29 1 0,521 2-1365,-551-5-5461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3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24575,'5'0'0,"1"1"0,-1 0 0,0 0 0,0 0 0,0 0 0,0 1 0,0 0 0,0 0 0,7 4 0,39 29 0,-37-24 0,20 17 0,-1 1 0,35 42 0,-44-44 0,1-2 0,0 0 0,2-2 0,41 28 0,-58-46 0,0 0 0,0-1 0,0 0 0,1 0 0,-1-1 0,23 3 0,-33-5 0,0-1 0,0 0 0,0 0 0,0 0 0,0 0 0,0 0 0,0 0 0,0 0 0,0 0 0,0 0 0,1 0 0,-1 1 0,0-1 0,0 0 0,0 0 0,0 0 0,0 0 0,0 0 0,0 0 0,0 0 0,0 0 0,0 1 0,0-1 0,0 0 0,0 0 0,0 0 0,0 0 0,0 0 0,0 0 0,0 0 0,0 1 0,0-1 0,0 0 0,-1 0 0,1 0 0,0 0 0,0 0 0,0 0 0,0 0 0,0 0 0,0 0 0,0 0 0,0 1 0,0-1 0,0 0 0,0 0 0,-1 0 0,1 0 0,0 0 0,0 0 0,0 0 0,0 0 0,0 0 0,0 0 0,0 0 0,0 0 0,-1 0 0,-11 9 0,-15 9 0,-12 6 0,0 2 0,2 1 0,2 2 0,0 2 0,2 1 0,1 1 0,-52 72 0,14 8-1365,60-100-5461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8:3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1170 533 24575,'-45'0'0,"-211"8"0,216-5 0,1 3 0,0 1 0,1 2 0,-55 20 0,3 7 0,3 4 0,-87 53 0,166-88 0,1 0 0,0 1 0,0 0 0,0 0 0,1 1 0,-11 14 0,-25 48 0,5-9 0,17-31 0,-3 4 0,-29 51 0,46-71 0,1-1 0,0 1 0,0 0 0,1 0 0,1 0 0,0 1 0,1-1 0,-1 18 0,8 271 0,-4-287 0,1-1 0,1-1 0,0 1 0,1 0 0,0-1 0,6 14 0,5 4 0,25 38 0,2 11 0,-31-56 0,1 0 0,2-1 0,15 22 0,83 87 0,-99-118 0,0-2 0,1 0 0,1 0 0,0-2 0,0 1 0,1-2 0,26 12 0,-30-17 0,0-1 0,1 0 0,-1-1 0,1 0 0,23 0 0,66-7 0,-81 3 0,25-4 0,0-2 0,0-1 0,77-28 0,130-67 0,-139 54 0,-10 8 0,151-70 0,-246 108 0,0-1 0,0-1 0,0 1 0,0-2 0,13-12 0,-18 15 0,-1 0 0,1 0 0,-1 0 0,-1 0 0,1-1 0,-1 0 0,1 1 0,-1-1 0,0 0 0,-1 0 0,1 0 0,-1 0 0,1-9 0,0-35 0,-8-87 0,3 94 0,-1-3 0,-3 0 0,-1 0 0,-28-83 0,-63-121 0,27 75 0,-40-100 0,-23 13 0,108 216 0,-29-46 0,47 78 0,-1 0 0,0 0 0,-1 1 0,-17-14 0,23 22 19,0 0 0,-1 1 0,1 0 0,-1 0 0,1 1 0,-1-1 0,0 1 0,0 0 0,0 1 0,0-1 0,0 1 0,0 0 0,0 1 0,0 0 0,-1 0 0,1 0 0,-8 2 0,1 0-233,1 1 1,0 0 0,0 1-1,0 1 1,0 0 0,1 0-1,-16 10 1,4 0-6613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8:4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849 1 24575,'-663'0'0,"659"0"0,-1 0 0,0 0 0,1 1 0,-1 0 0,1 0 0,-1 0 0,1 0 0,0 1 0,-1-1 0,1 1 0,0 0 0,0 0 0,0 1 0,0-1 0,0 1 0,1 0 0,-1 0 0,1 0 0,0 1 0,0-1 0,0 1 0,-4 7 0,-5 6 0,2-1 0,0 2 0,1-1 0,1 1 0,1 0 0,0 1 0,-7 35 0,8-17 0,2 0 0,1 0 0,2 44 0,2-22 0,-1-11 0,8 64 0,-6-96 0,1 0 0,1 0 0,1-1 0,0 0 0,1 0 0,0 0 0,17 27 0,183 227 0,-171-225 0,-23-28 0,0 0 0,1-1 0,23 20 0,-31-30 0,0-2 0,1 1 0,-1 0 0,1-1 0,0 0 0,0-1 0,0 1 0,0-1 0,0 0 0,1-1 0,-1 1 0,0-1 0,1-1 0,-1 1 0,8-1 0,-7 0 0,0 0 0,0-1 0,0 0 0,0 0 0,-1-1 0,1 1 0,0-2 0,-1 1 0,0-1 0,1 1 0,-1-2 0,0 1 0,0-1 0,-1 0 0,1 0 0,-1 0 0,0-1 0,0 0 0,0 0 0,-1 0 0,1-1 0,-1 0 0,-1 1 0,1-1 0,-1-1 0,5-11 0,12-49 0,20-128 0,-25 112 0,12-14 0,-18 72 0,-2-1 0,-1 0 0,4-27 0,-6-5 0,-2 0 0,-7-81 0,4 132 0,-1 0 0,0 0 0,0 0 0,0 1 0,-1-1 0,0 0 0,-1 1 0,1 0 0,-1 0 0,-1 0 0,1 0 0,-9-7 0,2 1 0,0 2 0,-1 0 0,0 0 0,-24-13 0,-14-4 0,-90-34 0,115 53-1365,3 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0:3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24575,'1'114'0,"-12"267"0,-5 83 0,16-459 0,0 1 0,0-1 0,1 0 0,0 0 0,0 1 0,2 5 0,-3-9 0,1 0 0,0 0 0,0-1 0,1 1 0,-1 0 0,0-1 0,0 1 0,1 0 0,-1-1 0,1 0 0,0 1 0,-1-1 0,1 0 0,0 0 0,0 0 0,-1 0 0,1 0 0,0 0 0,3 0 0,31 9 0,1-3 0,47 5 0,-19-3 0,82 12 0,201 3 0,87-42 0,0 7 0,-285 12 0,-113-3 0,-1-2 0,1-2 0,-1-1 0,0-1 0,47-19 0,-69 22-227,-1-1-1,0-1 1,0 0-1,0 0 1,20-18-1,1-2-6598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9:5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24575,'5'0'0,"5"0"0,7 0 0,-1 0-8191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9:5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1-8191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0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1298 0 24575,'-35'2'0,"1"2"0,-1 2 0,1 1 0,-42 14 0,42-12 0,-18 8 0,-99 44 0,-44 40 0,137-70 0,43-23 0,-491 284 0,454-260-1365,31-21-5461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0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1 24575,'-3'0'0,"0"0"0,0 0 0,-1 1 0,1 0 0,0 0 0,0 0 0,0 0 0,0 0 0,1 0 0,-1 1 0,0 0 0,-4 3 0,-35 33 0,42-38 0,-69 73 0,3 4 0,3 2 0,3 3 0,5 2 0,-57 115 0,88-149 0,1 2 0,-17 60 0,34-90 0,1 1 0,1-1 0,1 0 0,0 1 0,2 0 0,1 0 0,1-1 0,3 26 0,-3-43 0,0-1 0,1 1 0,-1-1 0,1 0 0,0 0 0,0 0 0,0 0 0,1 0 0,4 7 0,-6-10 0,0 0 0,-1-1 0,1 1 0,0 0 0,0 0 0,0-1 0,-1 1 0,1 0 0,0-1 0,0 1 0,0-1 0,0 1 0,0-1 0,0 0 0,1 1 0,-1-1 0,0 0 0,0 0 0,0 1 0,0-1 0,0 0 0,0 0 0,0-1 0,0 1 0,1 0 0,-1 0 0,0 0 0,0-1 0,0 1 0,0 0 0,0-1 0,0 1 0,0-1 0,0 1 0,0-1 0,0 0 0,-1 1 0,1-1 0,0 0 0,0 0 0,0 0 0,-1 1 0,1-1 0,0 0 0,0-2 0,4-5 0,0 0 0,0 0 0,-1-1 0,0 1 0,-1-1 0,0 0 0,0-1 0,-1 1 0,2-12 0,0-13 0,0-40 0,-3 48 166,0 11-549,0 0 0,-2 0 1,-2-21-1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0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244 397 24575,'-3'0'0,"1"0"0,-1 1 0,0 0 0,1 0 0,-1 0 0,1 0 0,-1 0 0,1 1 0,0-1 0,-1 1 0,1-1 0,0 1 0,0 0 0,0 0 0,0 0 0,0 0 0,-1 3 0,2-5 0,-17 22 0,1 0 0,0 1 0,2 0 0,1 2 0,-14 32 0,7-10 0,3 2 0,-12 52 0,24-78 0,1 0 0,0 1 0,2-1 0,1 1 0,1 0 0,2 29 0,-1-51 0,0 0 0,1 0 0,-1 0 0,0 0 0,1 0 0,-1 0 0,1 0 0,0 0 0,-1 0 0,1 0 0,0-1 0,0 1 0,0 0 0,0 0 0,1-1 0,-1 1 0,0-1 0,1 1 0,-1-1 0,1 0 0,0 1 0,-1-1 0,1 0 0,0 0 0,-1 0 0,1 0 0,0-1 0,0 1 0,0 0 0,0-1 0,0 1 0,0-1 0,0 0 0,0 0 0,0 1 0,2-2 0,1 1 0,-1-1 0,1 0 0,-1 0 0,0 0 0,1 0 0,-1-1 0,0 0 0,0 0 0,0 0 0,0-1 0,0 1 0,-1-1 0,1 0 0,-1 0 0,5-4 0,2-4 0,-1 0 0,0-1 0,-1 0 0,0 0 0,-1-1 0,0 0 0,-1 0 0,0-1 0,6-22 0,-4-2 0,-2-1 0,-2 0 0,-1 0 0,-2 0 0,-2-1 0,-7-54 0,6 78 0,-1 1 0,-1 0 0,0 1 0,-1-1 0,0 1 0,-2 0 0,1 0 0,-2 0 0,1 1 0,-2 0 0,0 1 0,-1 0 0,0 0 0,0 1 0,-1 0 0,-1 1 0,0 0 0,0 1 0,-26-14 0,33 20 0,-13-9 0,21 8 0,16 2 0,118 0 0,-62 3 0,117-15 0,-151 9 0,64-1 0,-111 7 0,1 0 0,-1 1 0,1 0 0,0 0 0,-1 0 0,1 0 0,0 1 0,0 0 0,0 0 0,1 0 0,-7 6 0,-53 50 0,47-41 0,2 0 0,0 0 0,1 2 0,1 0 0,1 0 0,0 1 0,2 0 0,1 1 0,0 1 0,2-1 0,0 1 0,2 0 0,0 1 0,2-1 0,1 1 0,0 28 0,2-23 0,-1 2 0,2 1 0,5 34 0,-5-59 0,1 0 0,-1-1 0,2 1 0,-1-1 0,0 1 0,1-1 0,0 0 0,1 0 0,0 0 0,-1-1 0,2 1 0,-1-1 0,7 7 0,-4-6 0,1 0 0,-1-1 0,1 0 0,1 0 0,-1-1 0,1 1 0,-1-2 0,16 5 0,8-1 0,-1-2 0,1-1 0,0-1 0,51-2 0,-67-1 0,0-1 0,0 0 0,-1-2 0,1 1 0,28-10 0,-38 10 0,1-1 0,-1 0 0,0 0 0,-1 0 0,1-1 0,0 0 0,-1 0 0,0 0 0,0-1 0,0 0 0,-1 0 0,1 0 0,-1 0 0,0-1 0,-1 0 0,5-8 0,-2-2 0,0 0 0,-1-1 0,0 0 0,-2 0 0,0-1 0,1-28 0,-6-107 0,1 142 0,0-16 0,-2 0 0,-1 1 0,-1-1 0,-1 1 0,-2 0 0,0 1 0,-2 0 0,0 0 0,-2 1 0,-1 0 0,0 1 0,-2 1 0,-1 0 0,-27-29 0,8 12 0,-2 2 0,-75-59 0,84 79-1365,4 5-5461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9:4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1507 323 24575,'3410'0'0,"-3337"-5"0,-1-3 0,121-28 0,-175 32 0,851-243 0,-853 241 0,0 2 0,1 0 0,-1 0 0,21-1 0,-37 5 0,-1 1 0,1-1 0,0 0 0,0 0 0,0 0 0,0 0 0,0 0 0,0 0 0,0 0 0,0 0 0,0 0 0,-1 0 0,1 0 0,0 1 0,0-1 0,0 0 0,0 0 0,0 0 0,0 0 0,0 0 0,0 0 0,0 0 0,0 1 0,0-1 0,0 0 0,0 0 0,0 0 0,0 0 0,0 0 0,0 0 0,0 0 0,0 1 0,0-1 0,0 0 0,0 0 0,0 0 0,0 0 0,0 0 0,0 0 0,0 0 0,1 1 0,-1-1 0,0 0 0,0 0 0,0 0 0,0 0 0,0 0 0,0 0 0,0 0 0,0 0 0,0 0 0,1 0 0,-1 0 0,0 0 0,0 0 0,0 0 0,0 0 0,0 1 0,-2 1 0,-21 34 0,1 1 0,1 0 0,-28 75 0,38-86 0,-47 124 0,-41 168 0,-11 168 0,48-90 0,16-84 0,45-308 0,-5 32 0,-1 0 0,-2-1 0,-14 38 0,21-69 0,1-1 0,-1 1 0,0-1 0,0 1 0,-4 5 0,6-9 0,-1 1 0,1-1 0,-1 0 0,1 0 0,0 1 0,-1-1 0,1 0 0,-1 1 0,1-1 0,-1 0 0,1 0 0,-1 0 0,1 0 0,-1 0 0,1 1 0,0-1 0,-1 0 0,1 0 0,-1 0 0,1 0 0,-1 0 0,1 0 0,-1-1 0,1 1 0,-1 0 0,1 0 0,-1 0 0,1 0 0,-1-1 0,1 1 0,-1 0 0,1 0 0,0-1 0,-1 1 0,1 0 0,-1-1 0,1 1 0,0 0 0,-1-1 0,1 1 0,0 0 0,0-1 0,-1 1 0,1-1 0,0 1 0,0-1 0,0 1 0,-1-1 0,1 1 0,0-1 0,0 0 0,-5-9 0,1 0 0,-6-18 0,8 20 0,0 1 0,-1 0 0,1 0 0,-2-1 0,1 2 0,-1-1 0,0 0 0,0 1 0,-1 0 0,-9-10 0,-3 1 0,-1 0 0,0 2 0,-1 0 0,0 2 0,-31-15 0,-116-36 0,71 34-128,-2 4 1,0 5-1,-111-7 0,-307 6-384,-157 63-281,4 54-679,507-71 1168,-1498 293-3032,1536-288 3410,-291 67 447,138-47 2880,265-49-3274,-6 2 315,0-2 1,-1 0 0,1-1 0,0-1-1,-24-2 1,38 2-430,0-1-1,0 0 0,0 0 1,1 0-1,-1 0 1,0 0-1,1-1 1,-1 1-1,1-1 0,-1 0 1,1 1-1,0-1 1,-1 0-1,-2-4 1,1 0-20,1 1 1,-1-1 0,1 1 0,0-1-1,-3-11 1,-3-9 6,2-1 0,1 0 0,-4-34 0,-1-89 0,10 132 0,-8-399 0,2 62 0,4 282 0,-24-285 0,24 341 0,1 9 0,0-1 0,1 0 0,1 1 0,-1-15 0,1 21 0,1 0 0,-1 0 0,1 0 0,-1 0 0,1 0 0,-1 0 0,1 0 0,0 0 0,0 0 0,0 0 0,0 0 0,0 0 0,1 1 0,-1-1 0,0 0 0,1 1 0,-1-1 0,1 1 0,0 0 0,-1 0 0,1-1 0,0 1 0,3-1 0,23-8 0,0 1 0,1 2 0,0 0 0,41-2 0,-15 1 0,249-20 0,1 25 0,135-7 0,323-69 0,-457 35 0,-295 42-170,-1 0-1,1 0 0,-1-1 1,0-1-1,0 0 0,0 0 1,10-6-1,-4 1-6655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9:4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24575,'0'4'0,"0"11"0,0 29 0,-4 40 0,-2 22 0,-5 21 0,0 20 0,2 13 0,3-9 0,1-15 0,-2-23 0,0-25 0,2-19 0,0-17 0,3-13 0,0-7 0,2-11-8191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0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24575,'-12'13'0,"1"0"0,1 1 0,0 0 0,1 1 0,-12 25 0,-28 82 0,41-100 0,-93 310 0,87-267 0,3 1 0,3 0 0,1 82 0,6-118 0,0-19 0,1 0 0,0 0 0,0-1 0,1 1 0,1 0 0,0 0 0,5 16 0,-7-26 0,1 1 0,0 0 0,0-1 0,-1 1 0,1-1 0,0 1 0,1-1 0,-1 1 0,0-1 0,0 1 0,1-1 0,-1 0 0,1 0 0,-1 0 0,1 0 0,-1 0 0,1 0 0,0 0 0,-1 0 0,1-1 0,2 1 0,-2-1 0,1 1 0,-1-1 0,1-1 0,-1 1 0,1 0 0,-1-1 0,1 1 0,-1-1 0,1 1 0,-1-1 0,1 0 0,-1 0 0,3-2 0,4-3 0,-1 0 0,0 0 0,0 0 0,-1-1 0,0 0 0,8-11 0,10-14 0,-3 0 0,0-2 0,19-43 0,-31 56 0,-1 0 0,-1-1 0,-2 0 0,0-1 0,-1 1 0,4-46 0,-9 61 0,1 0 0,-1 0 0,-1 0 0,0 0 0,0 0 0,0 1 0,-3-10 0,3 13 0,0 1 0,0 0 0,0 0 0,-1-1 0,1 1 0,-1 0 0,1 0 0,-1 0 0,0 1 0,0-1 0,0 0 0,0 1 0,0-1 0,0 1 0,0-1 0,0 1 0,-1 0 0,1 0 0,0 0 0,-1 0 0,1 1 0,-1-1 0,-3 0 0,-5-1 0,0 1 0,-1 1 0,-16 0 0,24 0 0,0 1 0,1-1 0,-1 1 0,1 0 0,-1-1 0,0 2 0,1-1 0,-1 0 0,1 1 0,0-1 0,0 1 0,-1 0 0,1 0 0,-3 3 0,5-4-42,1-1-1,-1 1 0,1 0 1,-1-1-1,1 1 0,-1-1 1,1 1-1,0 0 0,-1-1 1,1 1-1,0 0 0,-1 0 1,1-1-1,0 1 0,0 0 1,0 0-1,0 0 0,0-1 1,0 1-1,0 0 0,0 0 1,0 0-1,0-1 0,0 1 1,0 0-1,0 0 0,1-1 1,-1 1-1,0 0 0,1 0 1,0 0-1,7 8-6783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0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326 199 24575,'-1'0'0,"-1"0"0,1 0 0,0 1 0,0-1 0,0 0 0,0 1 0,0-1 0,0 1 0,0 0 0,0-1 0,0 1 0,0 0 0,0 0 0,0-1 0,0 1 0,0 0 0,0 1 0,-14 20 0,12-17 0,-22 44 0,3 1 0,1 1 0,-19 72 0,33-100 0,-40 159 0,41-146 0,1 0 0,2 0 0,1 42 0,2-74 0,1 1 0,-1 0 0,1-1 0,0 1 0,0-1 0,0 1 0,1-1 0,3 9 0,-4-12 0,0 0 0,-1 0 0,1 0 0,0 0 0,0 0 0,-1 0 0,1 0 0,0 0 0,0-1 0,0 1 0,0 0 0,0-1 0,0 1 0,1-1 0,-1 1 0,0-1 0,0 1 0,0-1 0,0 0 0,1 0 0,-1 1 0,0-1 0,0 0 0,1 0 0,-1 0 0,0 0 0,0-1 0,0 1 0,1 0 0,-1 0 0,0-1 0,0 1 0,0-1 0,0 1 0,0-1 0,0 1 0,2-2 0,3-2 0,-1 1 0,0-1 0,0-1 0,0 1 0,0 0 0,-1-1 0,6-8 0,26-41 0,-28 39 0,4-5 0,-2-1 0,0 0 0,-2-1 0,0 0 0,-2 0 0,0-1 0,4-42 0,-5 10 0,-3 0 0,-5-63 0,3 107 0,-1 0 0,-1 0 0,0 0 0,0 0 0,-1 1 0,-1-1 0,-7-16 0,8 21 0,0 1 0,0 1 0,0-1 0,-1 0 0,1 1 0,-1 0 0,-1 0 0,1 0 0,0 0 0,-1 1 0,0-1 0,0 1 0,0 1 0,0-1 0,0 1 0,-9-3 0,0 1 0,0 2 0,0 0 0,-1 0 0,1 1 0,-22 2 0,21 0 0,0-1 0,0-1 0,0 0 0,-22-5 0,36 6 0,0 0 0,0 0 0,0 0 0,1 0 0,-1 0 0,0-1 0,0 1 0,0 0 0,0-1 0,1 1 0,-1 0 0,0-1 0,0 1 0,1-1 0,-1 0 0,0 1 0,1-1 0,-1 1 0,1-1 0,-1 0 0,1 1 0,-1-1 0,1 0 0,-1 0 0,0-1 0,2 1 0,-1 0 0,0 0 0,0 0 0,1 1 0,-1-1 0,1 0 0,-1 0 0,1 0 0,-1 0 0,1 0 0,-1 1 0,1-1 0,0 0 0,-1 1 0,1-1 0,0 0 0,0 1 0,1-2 0,5-2 0,1-1 0,-1 1 0,1 0 0,11-3 0,29-6 0,86-12 0,-90 19 0,0-2 0,74-23 0,48-17 0,-55 19 0,-109 28 0,0 1 0,0-1 0,1 0 0,-1 1 0,0 0 0,0 0 0,0-1 0,1 1 0,-1 1 0,0-1 0,0 0 0,0 0 0,1 1 0,-1-1 0,0 1 0,0 0 0,0 0 0,0-1 0,0 1 0,3 2 0,-3-1 0,0 0 0,-1 0 0,1 1 0,0-1 0,-1 0 0,1 0 0,-1 1 0,0-1 0,0 1 0,0-1 0,0 1 0,0-1 0,0 1 0,-1 0 0,1-1 0,-1 1 0,0 3 0,0 13 0,-1 1 0,-1-1 0,-1 0 0,-1 0 0,0 0 0,-8 19 0,0 5 0,-15 53 0,11-46 0,2 2 0,3-1 0,-7 66 0,18-113 0,0-1 0,0 1 0,0-1 0,0 0 0,1 1 0,-1-1 0,1 0 0,0 1 0,0-1 0,0 0 0,0 0 0,1 0 0,-1 0 0,1 0 0,-1 0 0,1 0 0,0-1 0,1 1 0,-1-1 0,0 1 0,1-1 0,-1 0 0,1 0 0,0 0 0,-1 0 0,1 0 0,0 0 0,0-1 0,0 0 0,1 0 0,-1 1 0,0-2 0,0 1 0,5 0 0,6 1 0,1 0 0,-1-1 0,1-1 0,-1-1 0,1 0 0,25-5 0,-26 2 0,0 1 0,0-2 0,0 0 0,-1 0 0,0-2 0,0 1 0,-1-2 0,1 1 0,20-20 0,-26 21 0,0 0 0,0-1 0,-1 0 0,-1 0 0,1 0 0,-1-1 0,0 0 0,-1 0 0,1 0 0,-2-1 0,1 0 0,-1 1 0,-1-1 0,0 0 0,0 0 0,1-18 0,-2 22 12,-1 0 0,0 0 0,-1 0 1,1 0-1,-1 0 0,0 0 0,-1 0 0,1 0 0,-1 0 0,0 0 0,0 1 0,0-1 0,0 1 0,-1-1 0,0 1 0,0 0 0,0 0 0,-1 0 1,1 1-1,-1-1 0,0 1 0,0 0 0,0 0 0,-5-3 0,-8-3-84,-1 2 1,1 0-1,-1 1 1,-1 1-1,-21-4 0,-28-8-1165,47 9-5589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10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803 518 24575,'-1'-1'0,"0"1"0,0-1 0,0 1 0,0-1 0,0 0 0,0 1 0,0-1 0,0 0 0,0 0 0,0 1 0,1-1 0,-1 0 0,0 0 0,1 0 0,-1 0 0,0 0 0,0-2 0,-6-7 0,3 7 0,0 0 0,0 0 0,0 0 0,-1 1 0,1 0 0,-1-1 0,1 2 0,-1-1 0,1 0 0,-1 1 0,0 0 0,0 0 0,0 1 0,0-1 0,0 1 0,-5 0 0,-6 1 0,0 1 0,0 0 0,-26 7 0,15-1 0,2 2 0,-1 0 0,1 1 0,1 2 0,-30 20 0,-104 86 0,111-80 0,-56 60 0,89-84 0,1 0 0,1 1 0,0 0 0,2 1 0,0 0 0,0 1 0,2 0 0,-7 20 0,10-18 0,2 0 0,0 0 0,1 0 0,1 0 0,1 0 0,1 0 0,1 0 0,8 39 0,-5-40 0,2-1 0,0 1 0,1-1 0,0 0 0,2-1 0,0 0 0,1 0 0,1-1 0,13 14 0,1-2 0,0-1 0,2-2 0,57 41 0,-57-47 0,1-2 0,0 0 0,1-2 0,1-1 0,0-1 0,1-2 0,0-2 0,1 0 0,0-2 0,0-2 0,64 3 0,135-21 0,-191 6 0,0 0 0,0-3 0,61-23 0,11-14 0,-3-5 0,145-92 0,-156 75 0,179-161 0,-266 219 0,0 0 0,-1-1 0,-1 0 0,0-1 0,0 0 0,-2 0 0,1-1 0,-2-1 0,0 1 0,-1-1 0,0 0 0,-1 0 0,-1-1 0,0 0 0,-1 1 0,-1-1 0,1-32 0,-3-11 0,-10-87 0,6 121 0,0-1 0,-2 2 0,-1-1 0,-1 0 0,-22-44 0,13 39 0,0 1 0,-2 0 0,-1 2 0,-2 0 0,0 2 0,-1 0 0,-2 1 0,-47-34 0,50 42 0,-1 2 0,-1 1 0,0 0 0,-1 2 0,0 1 0,-1 1 0,1 1 0,-2 1 0,1 1 0,-1 2 0,-38-2 0,29 4 0,0 3 0,1 0 0,-1 2 0,-40 10 0,70-12 0,0 1 0,0 0 0,0 1 0,0-1 0,1 1 0,-1 0 0,1 1 0,0-1 0,-1 1 0,2 0 0,-1 0 0,0 1 0,1 0 0,-5 6 0,6-8 0,1 1 0,1-1 0,-1 1 0,0-1 0,1 1 0,0 0 0,0-1 0,0 1 0,0 0 0,0 0 0,1 0 0,0-1 0,0 1 0,0 0 0,0 0 0,0 0 0,1 0 0,0 0 0,0-1 0,0 1 0,0 0 0,1-1 0,-1 1 0,4 5 0,1 0-265,1 0 1,11 14-1,-15-20-306,13 15-6255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3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24575,'15'573'0,"-5"-321"0,-9-205 0,-1-154 0,4 0 0,36-203 0,13 32 0,-49 255 0,-1-1 0,-1-27 0,0-2 0,-2 51 0,1-1 0,-1 0 0,1 1 0,0-1 0,0 1 0,0-1 0,0 1 0,0-1 0,0 1 0,1 0 0,-1 0 0,1 0 0,0-1 0,0 2 0,0-1 0,0 0 0,0 0 0,0 0 0,0 1 0,0 0 0,1-1 0,-1 1 0,0 0 0,1 0 0,-1 0 0,1 0 0,0 0 0,3 0 0,-3 1 0,-1-1 0,1 1 0,0 0 0,-1-1 0,1 1 0,0 1 0,-1-1 0,1 0 0,0 1 0,-1-1 0,1 1 0,-1 0 0,1 0 0,-1 0 0,1 0 0,-1 0 0,1 0 0,-1 1 0,0-1 0,0 1 0,0 0 0,0 0 0,0 0 0,0-1 0,0 2 0,-1-1 0,1 0 0,1 4 0,0 3 0,0 0 0,0 0 0,-1 1 0,0-1 0,-1 1 0,0-1 0,-1 16 0,-7 67 0,8-90-54,-2 0-1,1 0 0,0 0 1,0 0-1,-1 1 1,1-1-1,-1 0 0,0-1 1,1 1-1,-1 0 1,0 0-1,0 0 0,0 0 1,0-1-1,-1 1 0,1 0 1,0-1-1,-1 1 1,1-1-1,-1 1 0,1-1 1,-1 0-1,0 0 1,-3 2-1,-5-2-6771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1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24575,'0'14'0,"-2"0"0,0-1 0,-7 26 0,0 0 0,-92 582 0,87-447 0,13-161 0,-1 0 0,-1 0 0,0 0 0,-1 0 0,0-1 0,-11 21 0,7-24 0,4-14 0,5-20 0,1 14 0,2-1 0,-1 1 0,1 0 0,1 0 0,0 0 0,1 1 0,0-1 0,8-9 0,-10 16 0,0-1 0,0 1 0,1 0 0,-1 0 0,1 0 0,0 0 0,0 1 0,1 0 0,-1 0 0,1 1 0,-1-1 0,1 1 0,0 0 0,0 1 0,0-1 0,0 1 0,9 0 0,124 3 0,-6 0 0,-129-1 0,-1-1 0,0-1 0,0 1 0,1 0 0,-1-1 0,0 0 0,0 1 0,0-1 0,0-1 0,0 1 0,0 0 0,0-1 0,0 1 0,0-1 0,-1 0 0,1 0 0,-1 0 0,1 0 0,-1-1 0,0 1 0,0-1 0,0 1 0,0-1 0,0 0 0,0 1 0,-1-1 0,0 0 0,1 0 0,-1 0 0,0 0 0,0-1 0,-1 1 0,1 0 0,-1 0 0,1-7 0,-2-32 0,-4 106 0,4 9 0,-9 173 0,-6-15-1365,15-201-5461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1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377 225 24575,'-12'0'0,"1"2"0,-1 0 0,1 0 0,-1 1 0,1 1 0,0-1 0,0 2 0,0 0 0,1 0 0,0 1 0,0 0 0,0 1 0,1 0 0,0 0 0,-15 16 0,3-1 0,1 2 0,1 0 0,1 1 0,-27 50 0,34-54 0,0 1 0,2 0 0,1 0 0,0 1 0,2 0 0,1 0 0,0 1 0,2-1 0,1 1 0,1 39 0,1-31 0,0-14 0,1 0 0,0 0 0,1 0 0,6 24 0,-7-38 0,1 0 0,-1 0 0,1 0 0,-1 0 0,1-1 0,0 1 0,1 0 0,-1-1 0,0 0 0,1 1 0,0-1 0,0 0 0,0 0 0,0-1 0,0 1 0,1-1 0,-1 1 0,1-1 0,0 0 0,-1-1 0,1 1 0,0 0 0,0-1 0,6 1 0,12 2 0,1-2 0,0-1 0,0 0 0,0-2 0,31-4 0,-47 4 0,0-1 0,0 0 0,0 0 0,0 0 0,0-1 0,-1 0 0,1-1 0,-1 1 0,0-1 0,0 0 0,6-6 0,-4 2 0,0 0 0,0 0 0,-1-1 0,0 0 0,-1-1 0,8-14 0,-2-3 0,-1 0 0,-1 0 0,-1-1 0,7-47 0,-4-2 0,-3-1 0,-3 0 0,-8-133 0,1 191 0,-1 0 0,-1 0 0,0 0 0,-2 1 0,0 0 0,-1-1 0,-1 2 0,-14-27 0,19 42 0,-1-1 0,0 1 0,0 0 0,0 0 0,0 0 0,0 0 0,-1 0 0,1 1 0,-1-1 0,0 1 0,0 0 0,0 0 0,0 0 0,0 1 0,0 0 0,0-1 0,-7 0 0,5 1 0,0 1 0,0-1 0,0 1 0,0 0 0,0 0 0,0 1 0,0 0 0,0 0 0,0 0 0,0 1 0,0 0 0,-5 2 0,8-2 0,0 0 0,1 0 0,-1 0 0,1 0 0,0 0 0,0 0 0,0 0 0,0 1 0,0-1 0,0 1 0,0 0 0,1-1 0,-1 1 0,1 0 0,0 0 0,0 0 0,0 0 0,0 0 0,1 0 0,-1 0 0,1 0 0,0 4 0,-1-3 0,1 1 0,0-1 0,1 1 0,-1-1 0,1 0 0,0 1 0,0-1 0,0 0 0,0 1 0,1-1 0,0 0 0,0 0 0,0 0 0,5 6 0,2-1 0,0 0 0,1-1 0,0 0 0,0-1 0,1 0 0,0-1 0,0 0 0,1 0 0,-1-1 0,1-1 0,0 0 0,16 3 0,12 1 0,0-2 0,61 1 0,209-9 0,-297 1 0,0-1 0,0 0 0,0-1 0,0 0 0,-1-1 0,17-8 0,-6 0 0,-2 0 0,27-21 0,-31 22 0,29-14 0,-28 16 0,-13 5 0,-8 3 0,-10 5 0,5 2 0,-1 1 0,1 0 0,0 0 0,0 1 0,1 0 0,-9 14 0,-3 2 0,0-1 0,0 1 0,2 1 0,-24 45 0,34-54 0,0 0 0,1 0 0,1 1 0,0 0 0,1 0 0,1 0 0,-2 32 0,4-10 0,1 0 0,2 0 0,2 0 0,1-1 0,2 0 0,2 0 0,21 57 0,-28-88 0,1 0 0,0 0 0,1 0 0,0-1 0,0 0 0,0 0 0,1 0 0,0 0 0,0-1 0,0 0 0,1 0 0,-1 0 0,1 0 0,1-1 0,-1 0 0,0-1 0,1 1 0,0-1 0,0 0 0,0-1 0,0 0 0,0 0 0,1 0 0,-1-1 0,9 0 0,46 2 0,95-7 0,-147 3 0,1-1 0,0 0 0,0 0 0,0-1 0,-1 0 0,0-1 0,1 0 0,-2-1 0,1 0 0,0 0 0,-1-1 0,0-1 0,0 1 0,-1-1 0,0-1 0,0 0 0,12-16 0,-9 9 0,-1 0 0,-1-1 0,0-1 0,-2 1 0,0-1 0,0-1 0,-2 1 0,0-1 0,4-33 0,-5 17 0,-1 0 0,-2-1 0,-1 1 0,-2 0 0,-2-1 0,-8-39 0,5 46 0,-1 1 0,-1 0 0,-1 0 0,-2 1 0,-1 0 0,0 1 0,-32-43 0,26 42 0,4 6 0,-1 0 0,-20-21 0,31 36 0,0 1 0,0-1 0,-1 1 0,1 0 0,-1 1 0,0-1 0,0 1 0,0 0 0,-1 1 0,1-1 0,-1 1 0,-12-2 0,-8 2 0,-1 2 0,1 0 0,-40 7 0,63-6 29,-1-1-1,1 1 1,0 0-1,0 1 0,0-1 1,-1 1-1,1 0 1,1 0-1,-1 0 1,0 0-1,-6 6 1,8-6-119,0 0 0,0 0 0,0 0 0,1 0 0,-1 1 1,1-1-1,-1 1 0,1-1 0,0 1 0,0 0 1,0-1-1,0 1 0,0 0 0,1 0 0,-1-1 0,1 1 1,0 0-1,0 6 0,3 13-6736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1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6701 1 24575,'67'0'0,"0"3"0,123 21 0,-156-17 0,0 1 0,-1 2 0,0 1 0,-1 2 0,53 29 0,-73-35 0,0 1 0,0 1 0,-1 0 0,0 0 0,0 1 0,-1 0 0,-1 1 0,0 1 0,0-1 0,-1 1 0,0 0 0,-1 1 0,-1 0 0,0 0 0,-1 1 0,6 20 0,-4-3 0,-2 1 0,2 57 0,-9 66 0,0-91 0,0 17 0,-13 255 0,8-271 0,-2 0 0,-4-1 0,-24 73 0,13-69 0,-3-2 0,-4-1 0,-2-1 0,-2-2 0,-4-1 0,-88 105 0,78-112-79,-1-2-1,-3-3 0,-102 73 1,60-58-217,-159 78 0,138-87 259,-1-5 0,-3-5 0,-2-6 0,-1-4 1,-2-7-1,-1-4 0,-1-6 0,-240 2 0,331-21 38,-668 14 8,-473 169 14,893-112 310,115-27 105,-200 26 0,302-61-438,-402 58 0,147 4 0,10 25 0,244-67 0,2 3 0,-108 67 0,124-62 0,2 3 0,-74 75 0,60-54 0,16-11 0,2 2 0,3 2 0,-49 78 0,23-30 0,-5-4 0,-40 61 0,100-138 0,1 0 0,1 1 0,0 0 0,2 1 0,1 0 0,-6 28 0,10-39 0,2 0 0,-1 0 0,1 0 0,1 0 0,0 0 0,1 1 0,0-1 0,0 0 0,1 0 0,1 0 0,0-1 0,0 1 0,1-1 0,0 1 0,1-1 0,1 0 0,-1-1 0,1 1 0,1-1 0,0-1 0,15 16 0,6 0 0,2-2 0,1-1 0,0-2 0,65 30 0,-23-16 0,2-3 0,105 28 0,160 12 0,-337-70 0,29 6 0,0-2 0,1-1 0,31-2 0,-60-1 0,-1 0 0,0 0 0,1-1 0,-1 1 0,0-1 0,0 0 0,0 0 0,0 0 0,1 0 0,-1-1 0,-1 1 0,1-1 0,0 0 0,0 1 0,-1-1 0,1-1 0,-1 1 0,1 0 0,-1-1 0,3-3 0,-3 1 0,1 0 0,-1 0 0,-1 0 0,1 0 0,-1 0 0,1 0 0,-2-1 0,1 1 0,0-1 0,-1 1 0,-1-7 0,-2-45-1365,1 33-5461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1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24575,'3'1'0,"1"-1"0,-1 1 0,0 0 0,0 0 0,-1 0 0,1 0 0,0 1 0,0-1 0,0 1 0,-1 0 0,4 2 0,10 7 0,83 37 0,149 49 0,-187-75 0,631 208 0,-610-207 0,-76-19 0,-14-2 0,-15-1 0,-2 0 0,-1 1 0,1 1 0,-1 1 0,1 1 0,0 1 0,1 2 0,-1 0 0,-29 16 0,23-9 0,1 2 0,1 1 0,1 1 0,1 1 0,-45 44 0,48-37 0,1 1 0,-21 34 0,41-58 0,-1 5 162,7-8 16,14-11-1618,-16 9 1175,32-21-6561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2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4139 24575,'0'0'0,"0"-1"0,0 1 0,0-1 0,0 1 0,0 0 0,0-1 0,0 1 0,0-1 0,0 1 0,0 0 0,1-1 0,-1 1 0,0 0 0,0-1 0,0 1 0,1-1 0,-1 1 0,0 0 0,0-1 0,1 1 0,-1 0 0,0 0 0,0-1 0,1 1 0,-1 0 0,0 0 0,1-1 0,-1 1 0,1 0 0,-1 0 0,0 0 0,1 0 0,-1 0 0,1-1 0,-1 1 0,0 0 0,1 0 0,0 0 0,12-3 0,0 1 0,0-1 0,0 2 0,1 0 0,17 1 0,17 0 0,489-5-847,205-8-369,-678 9 1431,72-12-1,-132 15-215,-1 1-1,1-1 1,0 0 0,0 0-1,-1 0 1,1-1-1,-1 1 1,1-1 0,-1 0-1,1 0 1,-1 0-1,0 0 1,0-1 0,0 1-1,0-1 1,2-3-1,-3 3 19,-1 0-1,0 0 1,1 0-1,-1-1 1,-1 1-1,1 0 1,0-1-1,-1 1 0,0-1 1,1 1-1,-1 0 1,-1-1-1,1 1 1,0-1-1,-1 1 1,0-1-1,-1-2 1,-10-32 238,-1 0 1,-2 1 0,-34-61 0,-21-49 82,33 35-338,-38-207 0,66 273 0,-201-1028-1425,118 491 1200,80 492 218,-3-13 279,-17-192 1113,31-201-1385,3 223 0,-2 271 0,3-72 0,-2 69 0,0-1 0,0 1 0,0-1 0,1 1 0,0 0 0,0-1 0,1 1 0,0 0 0,3-5 0,-4 8 0,0 1 0,1 0 0,-1 0 0,0 0 0,1 0 0,-1 0 0,1 0 0,-1 1 0,1-1 0,0 1 0,0 0 0,-1 0 0,1 0 0,0 0 0,0 0 0,0 1 0,0-1 0,1 1 0,-1 0 0,0 0 0,3 0 0,9 1 0,-1 1 0,0 0 0,18 7 0,-11-4 0,28 3 0,0-2 0,1-3 0,93-4 0,-52-1 0,-42 2 0,187-6 0,-188 2 0,0-2 0,89-23 0,-112 22 153,-6 2-659,0-1 0,22-10 0,-21 5-6320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2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24575,'1'2'0,"-1"0"0,0 0 0,0-1 0,1 1 0,-1 0 0,1 0 0,0 0 0,-1-1 0,1 1 0,0 0 0,0-1 0,1 3 0,4 6 0,21 38 0,1-1 0,2-2 0,2-1 0,2-1 0,55 52 0,-80-86 0,-4-5 0,-1 1 0,1-1 0,-1 1 0,5 8 0,-8-13 0,0 1 0,-1 0 0,1 0 0,-1 0 0,1 0 0,-1 0 0,0 0 0,1 0 0,-1 0 0,0 0 0,0 0 0,0 0 0,0 0 0,0 1 0,0-1 0,0 0 0,0 0 0,0 0 0,0 0 0,0 0 0,-1 0 0,1 0 0,0 0 0,-1 0 0,1 0 0,-1 0 0,1 0 0,-1 0 0,0 0 0,1-1 0,-2 3 0,-11 7 0,1 0 0,-23 13 0,19-12 0,-25 19 0,-3 12 114,2 1 0,-57 76 0,-56 107-1821,130-187-5119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24575,'0'2'0,"1"-1"0,-1 1 0,1-1 0,-1 1 0,1-1 0,-1 0 0,1 1 0,0-1 0,0 1 0,-1-1 0,1 0 0,0 0 0,0 1 0,0-1 0,1 0 0,-1 0 0,0 0 0,0 0 0,0 0 0,1-1 0,-1 1 0,1 0 0,-1-1 0,3 2 0,41 11 0,-37-11 0,52 10 0,1-3 0,69 3 0,125-10 0,-149-3 0,-100 1 0,0 0 0,0 1 0,1-1 0,-1 1 0,0 0 0,0 1 0,10 3 0,-13-3 0,1 0 0,-1 0 0,0 0 0,0 0 0,0 0 0,-1 1 0,1-1 0,-1 1 0,1 0 0,-1 0 0,0 0 0,0 0 0,0 0 0,2 4 0,-3-5 0,0 1 0,0-1 0,1 0 0,-1 1 0,1-1 0,-1 0 0,1 0 0,0 0 0,0 0 0,3 2 0,-4-4 0,0 1 0,0-1 0,0 0 0,0 1 0,0-1 0,0 0 0,1 0 0,-1 0 0,0 1 0,0-1 0,0 0 0,0-1 0,0 1 0,1 0 0,-1 0 0,0 0 0,0-1 0,0 1 0,0-1 0,0 1 0,0-1 0,0 1 0,0-1 0,0 1 0,0-1 0,1-1 0,25-17 0,1 0 0,32-14 0,-48 27 0,1 1 0,-1 0 0,1 1 0,0 1 0,1 0 0,-1 1 0,27-2 0,289 8 0,-303-3 0,1 2 0,-1 1 0,51 15 0,-50-12 0,0 0 0,0-2 0,43 3 0,-53-8 0,232-3 0,-237 2 57,0 0 0,0-1 0,0-1 0,-1 0 0,18-7 0,-24 8-164,-1 0 0,1 0 1,-1-1-1,1 0 0,-1 1 1,0-1-1,0-1 0,0 1 1,0-1-1,-1 1 0,1-1 1,-1 0-1,0 0 0,0-1 1,3-7-1,1-7-6719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41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1 24575,'-4'0'0,"0"1"0,0 0 0,0 0 0,1 0 0,-1 1 0,0-1 0,0 1 0,-4 3 0,-5 1 0,-37 21 0,0 2 0,-72 56 0,27-17 0,-6-5 0,-200 93 0,231-119-1365,55-28-5461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4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24575,'0'3'0,"-1"1"0,0 0 0,0 0 0,0 0 0,0 0 0,-2 4 0,-4 13 0,-10 51 0,-2-1 0,-36 86 0,32-101 0,-18 66 0,40-120 0,0 0 0,1 0 0,-1 1 0,0-1 0,1 0 0,0 0 0,-1 1 0,1-1 0,0 0 0,0 0 0,1 1 0,-1-1 0,0 0 0,1 0 0,-1 1 0,1-1 0,0 0 0,-1 0 0,1 0 0,0 0 0,1 0 0,-1 0 0,0 0 0,0 0 0,1 0 0,-1-1 0,1 1 0,0-1 0,-1 1 0,1-1 0,0 1 0,0-1 0,0 0 0,0 0 0,0 0 0,0 0 0,0 0 0,0-1 0,0 1 0,1 0 0,3-1 0,32 6 0,0-1 0,1-3 0,-1-1 0,42-5 0,-14 2 0,84-1-1365,-126 3-5461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5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0 388 24575,'37'-33'0,"0"3"0,81-49 0,92-35 0,-210 114 0,28-16 67,-1-1 0,34-28 0,-6 3-1633,-38 30-5260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3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24575,'204'161'0,"-50"-37"0,162 138 0,-246-209 0,-24-19 0,46 44 0,-75-63 0,0-2 0,30 19 0,-27-19 0,34 28 0,-29-20 0,0-1 0,2-1 0,0-1 0,39 18 0,54 33 0,10 5 0,32 24 0,-64-35 0,62 29 0,128 81 0,-236-141 0,2-1 0,79 31 0,-33-18 0,40 15 0,-110-48 0,-1-2 0,60 10 0,-74-16 0,1 1 0,-1 1 0,0 0 0,0 1 0,21 12 0,27 10 0,-41-18 0,1 1 0,25 17 0,-26-14 0,46 19 0,-45-23 0,-1 1 0,0 0 0,30 22 0,145 86 0,-174-104 0,-23-15 0,1 0 0,0 1 0,-1-1 0,1 0 0,-1 1 0,1-1 0,0 0 0,-1 1 0,1-1 0,-1 1 0,1-1 0,-1 1 0,0-1 0,1 1 0,-1 0 0,1-1 0,-1 1 0,0 0 0,0-1 0,1 1 0,-1-1 0,0 1 0,0 0 0,0 0 0,0-1 0,1 1 0,-1 0 0,0-1 0,0 1 0,-1 0 0,1-1 0,0 1 0,0 1 0,-1-2 0,0 1 0,0-1 0,0 0 0,0 0 0,0 1 0,0-1 0,0 0 0,0 0 0,0 0 0,0 0 0,0 0 0,0 0 0,0 0 0,-1 0 0,1-1 0,0 1 0,0 0 0,0-1 0,1 1 0,-3-1 0,-23-11 0,24 10 0,-7-3-91,1-1 0,-1 0 0,1-1 0,1 1 0,-1-2 0,1 1 0,0-1 0,1 0 0,0-1 0,0 1 0,1-1 0,0 0 0,0-1 0,-5-15 0,3 2-6735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5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24575,'9'-9'0,"12"-7"0,7-6 0,12-8 0,4-4 0,-1 0 0,-4 6 0,-3 7 0,-4 3 0,-7 0 0,-4-5 0,0 0 0,-4 0 0,-5 4-8191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55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24575,'0'708'0,"-14"-537"0,0-21 0,11-105-189,-9 49-1,8-69-796,1-3-5840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5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24575,'0'22'0,"1"0"0,5 28 0,-4-40 0,1 0 0,0 0 0,0 0 0,1 0 0,1 0 0,10 17 0,19 37 0,-28-50 0,0-1 0,1 0 0,0 0 0,2-1 0,14 19 0,-13-20 0,1-1 0,0 0 0,1 0 0,23 15 0,-30-23 0,1 1 0,-1 0 0,1-1 0,-1 0 0,1 0 0,0-1 0,0 0 0,0 0 0,0 0 0,0-1 0,0 1 0,0-2 0,0 1 0,0-1 0,6-1 0,-2 1 0,-1-1 0,0-1 0,0 0 0,0 0 0,-1-1 0,1 0 0,-1 0 0,0-1 0,0 0 0,0-1 0,0 1 0,-1-2 0,0 1 0,-1-1 0,1 0 0,-1 0 0,-1 0 0,10-17 0,41-82-1365,-43 85-5461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9:1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24575,'361'1'0,"403"-3"0,-402-11 0,70-1 0,368 15-1365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4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24575,'5726'0'0,"-5696"-1"0,0-1 0,0-1 0,0-2 0,55-16 0,-73 17 0,1 0 0,0 1 0,-1 1 0,1 0 0,0 0 0,0 1 0,1 1 0,21 2 0,-33-2 0,1 1 0,-1 0 0,0 0 0,1 0 0,-1 0 0,0 0 0,0 0 0,0 1 0,0-1 0,0 1 0,0 0 0,0-1 0,-1 1 0,1 0 0,-1 0 0,1 0 0,-1 0 0,0 0 0,1 0 0,-1 1 0,0-1 0,0 0 0,-1 0 0,2 5 0,0 5 0,0 1 0,0 0 0,-1 22 0,-1-19 0,-2 499 0,-3-193 0,6-302 0,-1-8 0,1 1 0,-2 0 0,0-1 0,-3 17 0,3-26 0,1-1 0,-1 1 0,0-1 0,0 0 0,0 1 0,0-1 0,0 0 0,0 0 0,0 0 0,-1 0 0,1 0 0,-1 0 0,0 0 0,0 0 0,1 0 0,-1-1 0,0 1 0,0-1 0,-1 1 0,1-1 0,0 0 0,0 0 0,-1 0 0,1 0 0,0 0 0,-1-1 0,-3 1 0,-45 5 0,21-4 0,-53 13 0,-60 22 0,-376 85 0,-880 62-890,740-127 852,-45 5-5,205-31 385,0-29 186,248-4-427,239 2-101,1 0 0,0-1 0,0-1 0,0 0 0,0-1 0,1 0 0,-1 0 0,1-1 0,-1 0 0,-10-7 0,14 7 0,1-1 0,-1 1 0,1-1 0,0-1 0,0 1 0,0-1 0,1 0 0,0 0 0,0-1 0,1 0 0,-1 1 0,2-1 0,-1-1 0,-4-12 0,-5-25 0,3 0 0,-6-57 0,0-3 0,-27-82 0,-72-197 0,18 162 0,26 67 0,70 154 1,-2-8 113,-1-1-1,-4-17 0,8 25-198,-1 0 0,1 0-1,0-1 1,0 1 0,0 0-1,0 0 1,0 0 0,0 0-1,0 0 1,1 0 0,-1 0-1,1 0 1,0 0 0,-1 0 0,1 0-1,0 0 1,0 0 0,0 0-1,2-2 1,9-6-6741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4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24575,'1'61'0,"15"88"0,23 59 0,-13-75 0,14 83 0,40 243 0,-72-378-436,-4 0-1,-6 84 0,1-162 382,1 7-6771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8:5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 24575,'-4'0'0,"1"1"0,-1 0 0,1 0 0,-1 0 0,1 1 0,0-1 0,-1 1 0,1 0 0,0 0 0,-3 3 0,-6 2 0,-8 5 0,1 1 0,0 1 0,1 1 0,1 0 0,-28 32 0,-63 99 0,100-134 0,2 0 0,0 0 0,0 1 0,1 0 0,1 0 0,0 0 0,0 0 0,2 1 0,-3 24 0,4 4 0,6 77 0,-3-102 0,0-1 0,1 0 0,1 0 0,9 24 0,-10-33 0,0 1 0,1-1 0,-1 1 0,2-1 0,-1 0 0,1-1 0,0 1 0,0-1 0,1 0 0,11 10 0,-16-15 0,1 0 0,0 1 0,0-1 0,-1 0 0,1 0 0,0 0 0,0 0 0,0 0 0,1-1 0,-1 1 0,0-1 0,0 1 0,0-1 0,0 0 0,0 0 0,1 0 0,-1 0 0,0 0 0,0 0 0,0-1 0,1 1 0,-1-1 0,0 1 0,0-1 0,0 0 0,0 0 0,0 0 0,0 0 0,0 0 0,-1 0 0,1 0 0,0-1 0,-1 1 0,3-4 0,0 1 0,-1 0 0,0-1 0,0 1 0,0-1 0,0 0 0,-1 0 0,0 0 0,0-1 0,0 1 0,-1 0 0,0-1 0,1-9 0,-2 5 0,-1-1 0,0 0 0,-1 1 0,0-1 0,0 1 0,-1-1 0,-1 1 0,-5-12 0,-9-29 0,15 43 101,-9-28-1567,4 24-5360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9:0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266 279 24575,'-2'1'0,"-1"-1"0,1 1 0,0-1 0,-1 1 0,1 0 0,0 0 0,0 0 0,0 0 0,0 0 0,0 0 0,0 1 0,0-1 0,0 1 0,0-1 0,-2 3 0,-25 32 0,24-28 0,-15 18 0,2 2 0,1 0 0,1 1 0,2 0 0,0 1 0,2 1 0,-9 39 0,-3 10 0,15-54 0,2 0 0,0 1 0,1 0 0,2 0 0,-2 40 0,6-65 0,0 1 0,0-1 0,0 0 0,1 0 0,-1 0 0,1 0 0,0 0 0,-1 0 0,1 0 0,0 0 0,0 0 0,0 0 0,0 0 0,0 0 0,1 0 0,-1-1 0,1 1 0,-1-1 0,1 1 0,2 1 0,-1-1 0,0 0 0,0-1 0,1 1 0,-1-1 0,1 0 0,-1 0 0,1 0 0,-1-1 0,1 1 0,0-1 0,4 0 0,2 0 0,-1-1 0,1 0 0,-1 0 0,1-1 0,-1 0 0,0-1 0,0 0 0,15-8 0,-10 3 0,0-2 0,0 0 0,-1 0 0,0-1 0,-1-1 0,0 0 0,0-1 0,-2 0 0,0-1 0,0 0 0,-1 0 0,7-18 0,6-18 0,-2-1 0,18-74 0,-23 71 0,-6 18 0,-2 0 0,-1 0 0,2-42 0,-6-111 0,-2 158 0,0 23-273,-1 1 0,1-1 0,-1 0 0,-3-8 0,-2 0-6553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29:1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24575,'29'92'0,"39"109"0,-48-148 0,48 85 0,21 37 0,-85-164 0,0-1 0,0 1 0,-1 1 0,0-1 0,-1 0 0,1 16 0,3 14 0,-2-21 0,0-1 0,0 1 0,1-1 0,13 33 0,-7-24 0,-1 0 0,-2 1 0,-1 0 0,6 60 0,-9-51 0,3 0 0,14 48 0,-8-46 0,-1 0 0,-2 0 0,-2 1 0,-1 1 0,1 50 0,-8-88 0,0 12 0,0-1 0,1 1 0,1 0 0,5 21 0,-6-34 0,0 1 0,0-1 0,1 1 0,-1-1 0,1 0 0,-1 0 0,1 0 0,0 0 0,0 0 0,1 0 0,-1 0 0,0-1 0,1 1 0,0-1 0,-1 0 0,1 0 0,0 0 0,0 0 0,1 0 0,-1-1 0,0 1 0,0-1 0,1 0 0,-1 0 0,5 1 0,19 1 0,-1-2 0,1 0 0,36-5 0,3 0 0,939 1 0,-529 5 0,-187-2-1365,-258 0-5461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0:0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24575,'5'0'0,"5"0"0,6-4 0,10-11 0,4-3 0,1 2 0,-3-1 0,-4-2 0,0 2 0,-4-1 0,-6 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2:2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3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20 24575,'0'-1'0,"0"1"0,0-1 0,0 0 0,0 0 0,0 1 0,0-1 0,0 0 0,0 0 0,0 1 0,0-1 0,-1 0 0,1 1 0,0-1 0,-1 0 0,1 1 0,0-1 0,-1 0 0,1 1 0,-1-1 0,1 1 0,-1-1 0,1 1 0,-1-1 0,1 1 0,-1-1 0,0 1 0,1-1 0,-1 1 0,0 0 0,1-1 0,-1 1 0,0 0 0,1 0 0,-1 0 0,0-1 0,0 1 0,1 0 0,-1 0 0,0 0 0,0 0 0,0 0 0,0 1 0,-1-1 0,1 0 0,0 0 0,0 1 0,0-1 0,-1 1 0,1-1 0,0 1 0,0 0 0,0-1 0,0 1 0,0 0 0,0 0 0,0-1 0,1 1 0,-1 0 0,0 0 0,0 0 0,1 0 0,-1 0 0,0 0 0,1 0 0,-1 1 0,1-1 0,-1 1 0,0 3 0,1-1 0,0 1 0,0-1 0,0 1 0,0-1 0,1 1 0,-1-1 0,1 1 0,0-1 0,4 8 0,21 44 0,-19-42 0,89 151 0,-92-157 0,1-1 0,0-1 0,9 10 0,0 1 0,-13-17 0,-1 0 0,1 0 0,-1 1 0,1-1 0,-1 1 0,0-1 0,1 0 0,-1 1 0,0-1 0,1 1 0,-1-1 0,0 1 0,0-1 0,0 1 0,1-1 0,-1 1 0,0-1 0,0 1 0,0-1 0,0 1 0,0-1 0,0 1 0,0-1 0,0 1 0,0-1 0,0 1 0,0-1 0,0 1 0,0-1 0,0 1 0,0-1 0,-1 1 0,1-1 0,0 1 0,0-1 0,-1 1 0,1-1 0,0 1 0,-1-1 0,1 0 0,0 1 0,-1-1 0,1 0 0,-1 1 0,1-1 0,0 0 0,-1 1 0,1-1 0,-1 0 0,1 0 0,-1 1 0,1-1 0,-1 0 0,0 0 0,-34 5 0,25-5 0,-61 10 0,36-4 0,-57 2 0,-222-8-1365,272 0-5461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0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24575,'4'0'0,"11"-9"0,8-3 0,3 0 0,3-2 0,0 2 0,0-7 0,0 0 0,-5-1 0,-3-2 0,0 3 0,-3 5-8191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1:1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1034 0 24575,'-11'1'0,"0"1"0,0 0 0,0 1 0,0 0 0,1 0 0,-1 1 0,1 1 0,0 0 0,0 0 0,-14 11 0,16-11 0,-92 60 0,-94 83 0,-36 25 0,155-121 0,2 3 0,-82 79 0,147-126 88,-17 17 134,24-24-315,-1 0 0,1 0 0,0 0 0,0-1 0,-1 1 0,1 0 0,0-1 0,-1 1 0,1 0 0,0-1-1,-1 0 1,1 1 0,-1-1 0,1 0 0,-1 0 0,1 1 0,-4-2 0,-3-3-6733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1:2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0 24575,'-4'0'0,"-15"5"0,-9 1 0,-9 8 0,-2 3 0,0-2 0,3 0 0,8 3 0,-1 3 0,0 2 0,5 1 0,3-2 0,-1-6 0,4-1 0,6-3-8191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2:1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1044 24575,'4'0'0,"1"-1"0,-1 0 0,1 0 0,-1 0 0,0-1 0,0 1 0,8-5 0,13-4 0,457-208-679,-240 99 138,606-218 236,19 64 366,-858 271-58,75-23-566,97-15 1,-137 34-5043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2:16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0 339 24575,'542'0'0,"-438"-3"0,0-4 0,170-35 0,-123 7 0,163-62 0,33-3 0,-322 93 99,37-16 1,-21 6-1664,-19 10-5262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7:43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24575,'184'-2'0,"203"4"0,-115 23 0,17 0 0,311-21 0,-325-6 0,-246 2-1365,-4 0-5461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7:5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0 436 24575,'7'-6'0,"-1"1"0,1 0 0,0 0 0,1 1 0,-1-1 0,1 2 0,0-1 0,13-3 0,70-14 0,-36 11 0,23-3 0,1-4 0,137-48 0,-155 37 0,66-42 0,-85 44 0,1 3 0,1 1 0,89-30 0,-107 46 163,35-3-1,-42 7-584,0-1-1,0 0 1,34-12-1,-38 8-6403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7:55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0 436 24575,'44'0'0,"-1"-2"0,0-2 0,0-1 0,-1-3 0,0-1 0,72-26 0,-12-7 0,60-21 0,-101 38 0,-2-2 0,-1-3 0,58-40 0,-97 60 0,1 0 0,23-8 0,-27 12 0,0 0 0,0-1 0,-1-1 0,21-14 0,-16 7-1365,-3 1-5461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7:5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0 418 24575,'103'1'0,"111"-3"0,-117-15 0,-58 9 0,-8 1 0,33-13 0,8-2 0,-42 13 0,-1-1 0,33-17 0,17-5 0,-68 28 0,16-6 0,47-10 0,-39 11 0,1-1 0,-2-1 0,1-2 0,48-26 0,-43 19 0,-17 10 0,-1-1 0,0-1 0,-1 0 0,0-2 0,26-22 0,-32 16-1365,-8 6-5461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8:0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1 379 24575,'373'0'0,"-345"-2"0,1-2 0,-1-1 0,1-1 0,-1-1 0,28-12 0,11-2 0,-32 9 0,67-33 0,-66 28 0,55-19 0,-47 24 0,-25 7 0,0 0 0,-1-2 0,20-8 0,-19 6 0,-2-1 0,1-1 0,-1 0 0,27-24 0,-35 27 36,1 1-1,0 0 1,0 1-1,1 0 1,-1 1-1,16-6 1,25-13-1650,-34 13-5212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3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24575,'32'796'-633,"-11"-593"663,64 273 0,-75-431-30,3 0 0,17 43 0,-20-72 56,-10-16-47,0 0 0,0 0 0,1 0 0,-1 0 0,0 0 0,0 0 0,0 0 0,0 0 0,1 1 0,-1-1 0,0 0 0,0 0 0,0 0 0,0 0 0,1 0 0,-1 0 0,0 0 0,0 0 0,0-1 0,1 1 0,-1 0 0,0 0 0,0 0 0,0 0 0,0 0 0,1 0 0,-1 0 0,0 0 0,0 0 0,0 0 0,0-1 0,0 1 0,0 0 1,1 0-1,-1 0 0,0 0 0,0 0 0,0-1 0,0 1 0,0 0 0,0 0 0,0 0 0,6-28-1245,-4-8-5590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8:0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24575,'1394'0'0,"-1361"0"0,0-2 0,0-1 0,56-12 0,-81 12-1365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8:0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24575,'5'3'0,"0"1"0,0-1 0,0 0 0,0 0 0,0-1 0,0 1 0,1-1 0,7 2 0,9 4 0,6 3 0,0-1 0,0-2 0,31 5 0,90 8 0,287-11 0,-280-12 0,-151 2-105,1 0 0,0 0 0,-1-1 0,1 1 0,-1-1 0,1-1 0,-1 1 0,0-1 0,0 0 0,1 0 0,-1 0 0,8-6 0,-1-2-6721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8:1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1079 28 24575,'-161'-13'0,"22"0"0,-199 12 0,176 2 0,150-1 0,-1 0 0,0 1 0,1 1 0,-1 0 0,1 1 0,0 1 0,0-1 0,0 2 0,-19 9 0,24-10 0,1 0 0,0 0 0,0 0 0,0 1 0,1 0 0,0 0 0,0 1 0,0-1 0,0 1 0,1 0 0,0 0 0,0 1 0,1-1 0,-1 1 0,2 0 0,-1 0 0,-3 12 0,-6 67 0,8-56 0,-12 52 0,11-65 87,2-9-269,1 1 1,-1 0-1,1 0 1,1 0-1,-1 0 1,2 0-1,-1 14 1,5-6-6645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8:2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24575,'4'1'0,"1"-1"0,0 1 0,0 1 0,-1-1 0,1 0 0,4 3 0,6 2 0,-6-2 0,0-1 0,-1 2 0,1-1 0,12 11 0,27 13 0,-11-12 0,1-1 0,63 15 0,86 6 0,-111-26 0,1-4 0,-1-3 0,82-8 0,-97-6 0,-48 7 0,0 1 0,0 1 0,1 0 0,20 1 0,-30 1 0,-1 0 0,1 1 0,0 0 0,-1 0 0,1 0 0,-1 0 0,1 0 0,-1 0 0,1 1 0,-1 0 0,0 0 0,0 0 0,0 0 0,0 0 0,0 1 0,0-1 0,-1 1 0,1 0 0,-1 0 0,4 5 0,1 5 0,0 1 0,9 26 0,-12-30 0,0-4 0,-1-15 0,-1-15 0,-2 1 0,1 0 0,1 1 0,6-26 0,-6 39 0,0 1 0,1-1 0,1 1 0,-1 0 0,1-1 0,1 2 0,-1-1 0,1 1 0,1-1 0,-1 1 0,9-7 0,-4 5 0,0 1 0,0 0 0,1 1 0,1 0 0,-1 0 0,19-6 0,77-24 0,-96 34 0,14-3 0,0 1 0,0 1 0,0 0 0,26 2 0,101 6 0,-104 2 0,0 2 0,56 17 0,-37-8 0,113 29 0,178 34 0,-292-69 0,70 8 0,-132-19 0,-1 0 0,1 0 0,0 0 0,-1 0 0,1 0 0,-1-1 0,1 1 0,0-1 0,-1 0 0,0 0 0,1-1 0,-1 1 0,0-1 0,1 1 0,-1-1 0,0 0 0,0 0 0,0-1 0,-1 1 0,1-1 0,3-3 0,-2 1 0,-1-1 0,0 0 0,0 0 0,0 0 0,-1 0 0,0 0 0,0-1 0,0 1 0,-1-1 0,0 1 0,0-9 0,2-41 0,-7-110 0,2 150-227,-1 0-1,0 0 1,-1 0-1,0 0 1,-11-23-1,7 25-6598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8:3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24575,'502'17'0,"-220"9"0,152 10 0,-207-23 0,579 47 0,-366-16 0,2-27 0,-192-19-1365,-224 2-5461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9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24575,'6593'0'-1365,"-6570"0"-5461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9:04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24575,'1191'0'-1365,"-1168"0"-5461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39:2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24575,'0'-1'-8191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0:4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24575,'4'8'0,"7"4"0,5 13 0,0 16 0,-2 23 0,-4 14 0,-4 8 0,-7 7 0,-8-4 0,-2-12 0,-4-10 0,0-25 0,3-25 0,4-20 0,3-13 0,2-9 0,2 0-8191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0:4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24575,'3'1'0,"1"-1"0,0 1 0,0 0 0,-1 0 0,1 0 0,5 3 0,12 4 0,5 0 0,0 0 0,33 18 0,-35-16 0,-19-7 0,1 1 0,-1-1 0,0 1 0,0 0 0,0 1 0,0-1 0,-1 1 0,0 0 0,0 0 0,0 0 0,0 1 0,-1-1 0,0 1 0,0 0 0,-1 0 0,1 0 0,-1 0 0,-1 0 0,1 1 0,-1-1 0,0 1 0,-1-1 0,1 0 0,-1 1 0,0-1 0,-1 1 0,-2 11 0,2-16 17,0 0-1,0 0 0,0 0 0,-1 0 1,1 0-1,0 0 0,-1 0 0,0 0 1,1-1-1,-1 1 0,0 0 0,0-1 1,0 0-1,0 1 0,0-1 0,0 0 1,0 0-1,0 0 0,-1 0 0,-3 0 1,2 0-188,-1 0 0,1 0 1,-1-1-1,0 1 0,1-1 1,-1-1-1,0 1 0,1 0 1,-8-3-1,-6-3-6655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38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406 219 24575,'-1'-1'0,"0"-1"0,-1 1 0,1-1 0,0 1 0,0-1 0,0 0 0,1 1 0,-1-1 0,0 0 0,1 1 0,-1-1 0,1 0 0,-1 0 0,1 0 0,0 0 0,-1 1 0,1-1 0,0 0 0,1 0 0,-1 0 0,0 0 0,0 0 0,1 1 0,-1-1 0,1 0 0,0 0 0,-1 0 0,1 1 0,2-4 0,1-2 0,1 0 0,0 0 0,1 1 0,-1-1 0,11-8 0,-2 4 0,2 0 0,-1 0 0,1 1 0,1 1 0,0 1 0,0 0 0,1 2 0,-1-1 0,33-5 0,-8 4 0,1 2 0,-1 1 0,52 2 0,-79 4 0,1 0 0,-1 0 0,0 2 0,-1 0 0,1 1 0,0 0 0,-1 1 0,0 0 0,0 2 0,0-1 0,-1 2 0,0 0 0,-1 0 0,1 1 0,-2 1 0,1 0 0,-1 0 0,-1 1 0,0 1 0,-1 0 0,0 0 0,0 1 0,-2 0 0,1 0 0,-2 1 0,0 0 0,0 0 0,-1 0 0,-1 1 0,-1 0 0,0-1 0,-1 1 0,1 17 0,-3-25 0,2 11 0,-2 0 0,0 0 0,-3 23 0,2-36 0,0 0 0,0 0 0,0 0 0,-1 0 0,0-1 0,0 1 0,0 0 0,0-1 0,-1 1 0,0-1 0,0 0 0,0 0 0,0 0 0,-1 0 0,0-1 0,-5 5 0,-22 11 0,-1-1 0,-1-2 0,0-1 0,-39 12 0,15-6 0,-60 19 0,-1-5 0,-220 34 0,306-64 0,-78 11 0,96-15 0,0 0 0,0-1 0,0-1 0,0 0 0,-21-5 0,31 4 0,-1 1 0,1-1 0,0 0 0,0 0 0,0-1 0,0 1 0,0-1 0,0 0 0,1 1 0,0-2 0,-1 1 0,1 0 0,0-1 0,1 1 0,-1-1 0,0 0 0,1 0 0,0 0 0,0 0 0,0-1 0,1 1 0,-1 0 0,1-1 0,0 1 0,0-7 0,-2-10 0,1-1 0,1 0 0,4-42 0,-2 54 0,-1 2-97,1 0-1,0 0 1,1 0-1,0 0 1,0 0-1,1 0 1,-1 0-1,2 1 1,-1-1-1,1 1 1,0 0-1,1 0 0,7-8 1,11-9-6729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0:4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24575,'4'-1'0,"7"1"0,10 1 0,6-1 0,3-1 0,5 1 0,10 1 0,2-1 0,-2-1 0,-5 1 0,-4 1 0,-4-1 0,-3-1 0,-2 1 0,-1 1 0,0-1 0,-5-1-8191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0:4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24575,'4'1'0,"7"-1"0,9 0 0,12 0 0,3 0 0,6 0 0,0 0 0,-2 0 0,-4 0 0,-3 0 0,-2 0 0,-2 0 0,-1 0 0,-6 0-8191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0:5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5:13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24575,'3'1'0,"0"0"0,1-1 0,-1 1 0,0 0 0,0 0 0,0 1 0,0-1 0,0 1 0,0-1 0,3 4 0,27 20 0,-31-24 0,5 5 0,15 13 0,0 0 0,2-2 0,0-1 0,46 23 0,43 21 0,-83-41 0,1-2 0,1-1 0,41 13 0,-19-13 0,1-4 0,87 10 0,110-7 0,-223-14 0,1158 8-802,-771-11 642,373 1 321,-739 3 480,-49-2-636,0 0-1,0 0 1,-1 0 0,1 0 0,0 0 0,-1 1-1,1-1 1,0 0 0,-1 0 0,1 0-1,0 1 1,-1-1 0,1 0 0,0 1-1,-1-1 1,1 0 0,-1 1 0,1-1 0,-1 1-1,1-1 1,-1 1 0,1-1 0,-1 1-1,1 0 1,-1-1 0,0 1 0,1-1-1,-1 1 1,0 0 0,0-1 0,1 1 0,-1 0-1,0-1 1,0 1 0,0 0 0,0 0-1,0-1 1,0 1 0,0 0 0,0-1-1,0 2 1,-2 2-10,1-1-1,-1 1 0,0-1 1,1 1-1,-2-1 0,-2 4 1,4-5 4,-33 42 1,-40 40 0,18-22 0,54-59 0,-164 202 0,142-172 0,1 2 0,2 0 0,2 2 0,-21 54 0,30-57 0,2 1 0,1 0 0,-3 48 0,-1 6 0,-160 692 0,142-657 0,12-46 0,17-75 0,-1 0 0,0 0 0,1 0 0,-1 0 0,-1 0 0,1-1 0,0 1 0,-1 0 0,1-1 0,-1 1 0,-3 3 0,4-5 0,0-1 0,0 1 0,-1 0 0,1-1 0,0 1 0,0-1 0,-1 0 0,1 1 0,0-1 0,-1 0 0,1 0 0,0 0 0,-1 0 0,1 0 0,0 0 0,-1 0 0,1 0 0,0-1 0,-1 1 0,1 0 0,0-1 0,-1 1 0,1-1 0,0 0 0,0 1 0,-2-2 0,-14-6 0,-1 1 0,1 1 0,-1 1 0,-1 0 0,1 2 0,-19-2 0,-116-2 0,110 6 0,-811 3 0,781 2 0,-89 16 0,-68 26 0,175-34 0,-116 28 0,-58 12 0,147-36 0,-161 9 0,239-25 0,-1 0 0,0 0 0,0 0 0,1-1 0,-1 0 0,0 0 0,1 0 0,-1 0 0,-7-4 0,10 4 0,-1-1 0,1 0 0,-1 0 0,1 0 0,0 0 0,0 0 0,0-1 0,0 1 0,0-1 0,1 1 0,-1-1 0,1 0 0,-1 1 0,1-1 0,0 0 0,-1-3 0,-3-14 0,0-1 0,2 1 0,0-1 0,1 1 0,2-33 0,14-109 0,-9 116 0,40-371 0,7 98 0,-1-6 0,-45 260 0,15-121 0,-17 169 0,1 0 0,10-24 0,-9 25 0,-1 1 0,0-1 0,3-17 0,-3-29 60,-4-120 0,-3 82-1545,2 78-5341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5:1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1 24575,'-1'0'0,"0"0"0,1 1 0,-1-1 0,0 0 0,1 1 0,-1-1 0,1 1 0,-1 0 0,0-1 0,1 1 0,-1-1 0,1 1 0,-1 0 0,1-1 0,0 1 0,-1 0 0,1 0 0,0-1 0,0 1 0,-1 1 0,-7 24 0,6-18 0,-16 50 0,-153 521 0,135-423 0,-33 119 0,66-264 0,0 0 0,-1-1 0,-1 0 0,0 0 0,-7 11 0,12-20 0,0-1 0,0 1 0,-1-1 0,1 1 0,-1-1 0,1 1 0,0-1 0,-1 1 0,1-1 0,-1 1 0,1-1 0,-1 1 0,1-1 0,-1 0 0,0 1 0,1-1 0,-1 0 0,1 0 0,-1 0 0,0 1 0,1-1 0,-1 0 0,0 0 0,0 0 0,0 0 0,1 0 0,-1-1 0,1 1 0,-1-1 0,1 1 0,-1 0 0,1-1 0,-1 1 0,1-1 0,0 1 0,-1-1 0,1 0 0,0 1 0,-1-1 0,1 1 0,0-1 0,0 1 0,-1-1 0,1-1 0,-5-33 0,5-31 0,2 1 0,4 0 0,15-76 0,39-243-1365,-51 332-5461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5:1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24575,'2'0'0,"-1"0"0,1 1 0,-1-1 0,1 1 0,-1 0 0,1-1 0,-1 1 0,0 0 0,1 0 0,-1 0 0,0 0 0,0 0 0,0 0 0,0 0 0,0 1 0,0-1 0,0 0 0,0 0 0,0 1 0,-1-1 0,1 1 0,-1-1 0,2 3 0,10 37 0,-12-40 0,11 49 0,2 0 0,38 94 0,14 24 0,-6-11 0,-36-108 0,-13-30 0,-1 0 0,0 1 0,-2 0 0,0 0 0,7 42 0,-12-51 0,3 29 0,-5-37 0,1-1 0,-1 0 0,1 0 0,0 0 0,-1 0 0,1 0 0,0 0 0,0-1 0,0 1 0,1 0 0,-1 0 0,0-1 0,1 1 0,2 2 0,-4-4 0,0 0 0,1 0 0,-1 0 0,0 1 0,1-1 0,-1 0 0,0 0 0,1 0 0,-1 0 0,1 0 0,-1 0 0,0 0 0,1 0 0,-1 0 0,0 0 0,1 0 0,-1 0 0,1 0 0,-1 0 0,0 0 0,1 0 0,-1-1 0,0 1 0,1 0 0,-1 0 0,0 0 0,1-1 0,-1 1 0,0 0 0,1 0 0,-1-1 0,0 1 0,0 0 0,1 0 0,-1-1 0,0 0 0,9-15 0,-7 13 0,7-21 0,0 0 0,-1 0 0,5-32 0,9-80 0,-21 125 0,32-325 0,-19 169 0,-10 107-1365,-3 39-5461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5:1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24575,'0'7'0,"-1"1"0,-1-1 0,1 0 0,-1 1 0,-1-1 0,-5 13 0,-2 7 0,0 1 0,-39 134 0,42-132 0,1 1 0,1 0 0,0 46 0,8 298 0,-3-369 0,0 1 0,1-1 0,-1 0 0,1 1 0,0-1 0,1 0 0,0 0 0,0 0 0,0 0 0,1 0 0,0 0 0,5 8 0,-5-10 0,0-1 0,1 1 0,-1-1 0,1 0 0,-1 0 0,1 0 0,0-1 0,0 1 0,0-1 0,1 0 0,-1 0 0,0 0 0,1-1 0,-1 1 0,1-1 0,-1 0 0,10 0 0,9 1 0,-1-1 0,1-1 0,-1-1 0,1-1 0,-1-1 0,36-9 0,-49 10 0,0-1 0,-1 0 0,0-1 0,0 0 0,0 0 0,0-1 0,-1 1 0,1-2 0,-1 1 0,-1-1 0,1 0 0,-1-1 0,0 1 0,0-1 0,-1 0 0,0-1 0,0 1 0,-1-1 0,5-11 0,0-5 0,-2 0 0,-1-1 0,0 1 0,2-42 0,-4-99 0,-5 139 0,-1-18 0,-3 0 0,-12-51 0,7 46 0,-15-74-1365,15 79-5461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5:19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24575,'-13'231'0,"0"-42"0,12 119 0,1-183 0,0-115 0,0-1 0,0 0 0,1-1 0,0 1 0,2 10 0,-3-17 0,1 0 0,-1 0 0,1-1 0,-1 1 0,1 0 0,0 0 0,0 0 0,0-1 0,0 1 0,1-1 0,-1 1 0,0-1 0,0 1 0,1-1 0,-1 0 0,1 1 0,0-1 0,-1 0 0,1 0 0,0 0 0,-1 0 0,1 0 0,0-1 0,2 1 0,5 1 0,0-1 0,0 0 0,0-1 0,-1 0 0,1-1 0,0 0 0,11-2 0,63-18 0,-78 20 0,47-13 126,46-14 40,-86 23-442,0 0 0,0-1 0,-1-1-1,1 1 1,17-16 0,-10 5-6550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5:2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24575,'0'785'0,"0"-779"0,0 0 0,0 1 0,1-1 0,0 1 0,0-1 0,1 0 0,3 11 0,-3-14 0,-1 0 0,1 0 0,0 0 0,0 0 0,0-1 0,0 1 0,1-1 0,-1 0 0,1 1 0,-1-1 0,1 0 0,0 0 0,0-1 0,0 1 0,0-1 0,6 3 0,20 4 0,1-1 0,0-1 0,1-2 0,37 1 0,-37-3 0,379 7-1259,-405-10 1153,34 1-6720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5:3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80 531 24575,'201'-27'0,"-25"5"0,180-51 0,-135 25 0,-169 38 0,412-74 0,-439 81 0,276-23 0,243 2 0,-152-21 0,-48 35 0,-266 11 0,-50-3 0,0-1 0,0-2 0,-1-1 0,50-16 0,-12 2 0,202-65 0,-259 82 0,-1 0 0,1 0 0,-1 1 0,16-2 0,-21 3 0,0 1 0,-1 0 0,1 0 0,0 0 0,-1 0 0,1 0 0,0 1 0,-1-1 0,1 0 0,0 1 0,-1-1 0,1 1 0,-1-1 0,1 1 0,-1 0 0,1 0 0,-1 0 0,0 0 0,1 0 0,-1 0 0,0 0 0,0 0 0,0 0 0,0 1 0,0-1 0,0 0 0,0 1 0,0-1 0,0 1 0,-1-1 0,1 3 0,5 17 0,-2 0 0,0 1 0,-2 0 0,0-1 0,-3 43 0,1-48 0,-28 458 0,-1 11 0,29-428 0,1 6 0,-3-1 0,-16 103 0,-9-17 0,-17 72 0,32-175 0,3-13 0,-10 65 0,18-89 0,1-2 0,-1 0 0,1-1 0,-1 1 0,0-1 0,-4 11 0,4-15 0,1 0 0,-1 0 0,1-1 0,-1 1 0,1 0 0,-1 0 0,0-1 0,1 1 0,-1-1 0,0 1 0,1 0 0,-1-1 0,0 1 0,0-1 0,0 1 0,1-1 0,-1 0 0,0 1 0,0-1 0,0 0 0,0 0 0,0 0 0,0 1 0,0-1 0,0 0 0,0 0 0,0 0 0,1-1 0,-1 1 0,0 0 0,0 0 0,0 0 0,0-1 0,0 1 0,0 0 0,0-1 0,1 1 0,-1-1 0,0 1 0,0-1 0,0 1 0,-1-2 0,-20-10 0,-1 1 0,-1 0 0,0 2 0,0 1 0,-37-7 0,-128-12 0,181 27 0,-77-6 0,1 4 0,-1 3 0,0 4 0,-108 22 0,-328 100 0,387-88 0,-442 120 0,516-147 0,-1-2 0,-92 2 0,-124-13 0,107-2 0,118 3 0,-44-1 0,-153 19 0,204-12 0,1-1 0,-1-3 0,-70-5 0,112 3 0,0 0 0,-1-1 0,1 1 0,0-1 0,-1 0 0,1 0 0,0 0 0,0-1 0,0 1 0,0-1 0,0 1 0,0-1 0,0 0 0,1 0 0,-1-1 0,1 1 0,-1 0 0,-2-4 0,2 0 0,-1 0 0,1 0 0,0-1 0,1 1 0,0-1 0,0 1 0,0-1 0,-1-8 0,-9-74 0,-1-120 0,6 75 0,-8-769 0,17 599 0,-2 64 0,1 234 171,2 8 0,3 6-1878,0 3-5119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24575,'22'0'0,"22"0"0,11 0 0,6 0 0,1 0 0,0 0 0,-7 0 0,-3 0 0,-7 0 0,-6 0 0,-9 0-8191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5:4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24575,'-36'447'0,"11"-233"0,3 223 0,24 1 0,0-146 0,-2-188-1365,0-81-5461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6:3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24575,'4'0'0,"11"0"0,12 0 0,10-9 0,3-3 0,4 1 0,-5-3 0,-1 2 0,-2 3 0,-7-3 0,-5 2 0,0-2 0,-2 0 0,-3 3-8191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6:3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24575,'322'0'0,"-312"0"0,0 0 0,1-1 0,-1 0 0,0-1 0,1 0 0,-1-1 0,11-3 0,-21 6 3,0 0-1,0 0 1,0 0 0,0 0-1,0 0 1,0 0-1,1 0 1,-1 0 0,0 0-1,0 0 1,0 0-1,0 0 1,0 0-1,0 0 1,0-1 0,0 1-1,1 0 1,-1 0-1,0 0 1,0 0 0,0 0-1,0 0 1,0 0-1,0 0 1,0 0-1,0 0 1,0 0 0,0 0-1,0-1 1,1 1-1,-1 0 1,0 0 0,0 0-1,0 0 1,0 0-1,0 0 1,0 0 0,0 0-1,0-1 1,0 1-1,0 0 1,0 0-1,0 0 1,0 0 0,0 0-1,0 0 1,0 0-1,0-1 1,0 1 0,0 0-1,0 0 1,0 0-1,0 0 1,-1 0-1,1 0 1,0 0 0,0 0-1,0 0 1,0-1-1,0 1 1,0 0 0,0 0-1,0 0 1,0 0-1,0 0 1,-12-3 168,-14 0-1878,4 2-5119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7:4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24575,'3208'0'-1365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9:0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24575,'107'1'0,"121"-3"0,-162-1 0,95-18 0,-80 8 0,131-4 0,85 17 0,-137 2 0,1757-2-1365,-1894 0-5461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4:54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2647 0 24575,'-4'1'0,"0"0"0,0 1 0,1-1 0,-1 1 0,0 0 0,1 0 0,0 0 0,-1 1 0,1-1 0,-5 6 0,-4 1 0,-35 26 0,-58 57 0,6 4 0,-129 158 0,49-35 0,23-31 0,-224 254 0,173-208 0,131-145 0,-88 96 0,-222 164 0,352-322 0,-70 51 0,85-66 0,-1 0 0,0-1 0,-34 13 0,49-22 0,-1 0 0,1 1 0,0 0 0,1 0 0,-1 0 0,1 0 0,-1 1 0,1 0 0,-5 6 0,-29 42 0,16-20 0,-13 15 0,-1-2 0,-61 58 0,72-84 0,18-16 159,11-11 21,13-14-1523,-16 21 982,23-27-6465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4:5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2512 0 24575,'-2'1'0,"0"0"0,-1 0 0,1 0 0,0 0 0,0 1 0,-1-1 0,1 1 0,0-1 0,1 1 0,-1-1 0,-3 4 0,-3 3 0,-104 97 0,33-29 0,48-48 0,-432 409 0,253-225 0,-43 45 0,248-251 0,-18 18 0,1 1 0,2 0 0,-32 51 0,31-41 0,-2-1 0,-1-1 0,-2-1 0,-1-1 0,-38 32 0,34-30 0,-36 47 0,8-8 0,-37 46 0,84-104 0,0 0 0,-1-1 0,0 0 0,-17 10 0,12-9 0,1 1 0,-16 18 0,-178 211 0,168-197 0,-2-3 0,-3-1 0,-67 47 0,94-74 0,-8 3 0,22-15 0,-1 1 0,1 0 0,0 0 0,-7 8 0,11-9-136,-1-1-1,0 1 1,1-1-1,-1 0 1,0 0-1,-1-1 1,1 1-1,0-1 0,-7 2 1,-6 1-6690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9:0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24575,'20'-2'0,"1"-1"0,-1 0 0,0-1 0,0-1 0,0-1 0,26-12 0,-25 9 0,1 2 0,-1 0 0,1 1 0,45-5 0,-53 10 0,6-1 0,0 1 0,1 0 0,-1 2 0,0 0 0,33 8 0,-51-9 0,0 1 0,1 0 0,-1 1 0,1-1 0,-1 0 0,0 1 0,0-1 0,0 1 0,0-1 0,0 1 0,0 0 0,-1 0 0,1 0 0,0 0 0,1 3 0,-1 0 0,1 0 0,-1 0 0,0 0 0,-1 0 0,1 0 0,-1 0 0,1 7 0,-1-1 0,-1 1 0,0 0 0,0 0 0,-1-1 0,-1 1 0,-3 14 0,2-15 0,-1 1 0,-1-1 0,0 0 0,-1-1 0,0 1 0,-9 12 0,-52 58 0,7-10 0,51-59 0,-20 30 0,27-40 0,1 0 0,0 1 0,0-1 0,0 0 0,0 1 0,0-1 0,0 0 0,1 1 0,-1-1 0,1 1 0,0-1 0,0 1 0,0-1 0,0 1 0,1 4 0,-1-6 0,0-1 0,1 1 0,-1-1 0,0 1 0,1 0 0,-1-1 0,1 1 0,-1-1 0,1 1 0,-1-1 0,1 0 0,-1 1 0,1-1 0,-1 1 0,1-1 0,0 0 0,-1 1 0,1-1 0,0 0 0,-1 0 0,1 0 0,0 0 0,-1 1 0,1-1 0,0 0 0,-1 0 0,1 0 0,0 0 0,-1 0 0,1-1 0,0 1 0,-1 0 0,1 0 0,0 0 0,-1 0 0,1-1 0,0 1 0,-1 0 0,1-1 0,0 0 0,29-16 0,-26 15 0,7-5 0,0 0 0,1 1 0,0 0 0,1 1 0,-1 0 0,1 1 0,0 0 0,0 2 0,18-3 0,-26 4 0,1 1 0,-1 0 0,1 0 0,-1 1 0,0-1 0,1 1 0,-1 0 0,1 0 0,-1 1 0,0 0 0,0 0 0,0 0 0,0 1 0,0-1 0,-1 1 0,1 0 0,-1 0 0,1 1 0,-1 0 0,0-1 0,0 1 0,-1 0 0,1 1 0,-1-1 0,3 7 0,0 0 0,-1 1 0,0 0 0,-1 1 0,-1-1 0,0 1 0,0 0 0,-1 0 0,0 15 0,-1-5 0,-2 1 0,0-1 0,-8 41 0,1-34 0,-1 0 0,-2-1 0,0 0 0,-3-1 0,0 0 0,-19 26 0,11-23 0,-50 55 0,45-56 0,18-21 0,-1 1 0,0-1 0,-1 0 0,0-1 0,0 0 0,-1-1 0,0-1 0,0 1 0,0-2 0,-26 9 0,32-13 0,-1 1 0,1 0 0,0-1 0,-1-1 0,1 1 0,-1-1 0,1 0 0,-1 0 0,1-1 0,-1 0 0,1 0 0,-1 0 0,1-1 0,0 0 0,0 0 0,0-1 0,0 1 0,0-1 0,0-1 0,1 1 0,0-1 0,0 0 0,0 0 0,-7-7 0,5 2 43,1 1 0,0-2-1,0 1 1,1 0 0,0-1-1,0 0 1,-3-14 0,5 16-199,1 0 1,0 1 0,1-1 0,0 0 0,0 0 0,1 0 0,0 0-1,0 0 1,1 1 0,2-15 0,4 3-6671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49:0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107 130 24575,'1'-1'0,"-1"1"0,0 0 0,0-1 0,0 1 0,0 0 0,0-1 0,0 1 0,0 0 0,0 0 0,0-1 0,0 1 0,0 0 0,0-1 0,-1 1 0,1 0 0,0 0 0,0-1 0,0 1 0,0 0 0,0-1 0,-1 1 0,1 0 0,0 0 0,0 0 0,0-1 0,-1 1 0,1 0 0,0 0 0,0 0 0,0-1 0,-1 1 0,-7 5 0,-8 15 0,4 5 0,0 0 0,2 0 0,0 1 0,2 1 0,1 0 0,1 0 0,-3 40 0,3 198 0,8-186 0,-2-66 0,1-1 0,0 0 0,1 0 0,0 0 0,1 0 0,0 0 0,1 0 0,0-1 0,1 1 0,1-1 0,-1-1 0,2 1 0,0-1 0,0 0 0,0 0 0,18 16 0,-19-21 0,1-1 0,-1 0 0,1 0 0,0-1 0,0 0 0,1 0 0,-1-1 0,0 1 0,1-2 0,-1 1 0,1-1 0,0 0 0,0-1 0,12 0 0,-10 0 0,0-1 0,0-1 0,0 1 0,0-1 0,0-1 0,-1 0 0,0 0 0,1-1 0,-1 0 0,16-10 0,-4-3 0,-1-1 0,-1 0 0,-1-2 0,0 0 0,27-41 0,-36 46 0,-1-1 0,0 0 0,-1 0 0,-1-1 0,0 1 0,-2-2 0,1 1 0,-2 0 0,2-36 0,-4 0 0,-2-1 0,-8-52 0,7 83 0,-1 0 0,-2 0 0,0 0 0,-2 0 0,0 1 0,-19-38 0,21 51 0,0 0 0,-1 0 0,0 0 0,-1 1 0,0-1 0,0 1 0,-1 1 0,0 0 0,0 0 0,0 0 0,-1 1 0,0 1 0,0-1 0,-1 1 0,0 1 0,0 0 0,-11-3 0,-133-33 0,124 32-1365,5 2-5461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0:4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24575,'22'0'0,"13"0"0,13 0 0,7 0 0,9 0 0,6 0 0,1 0 0,-4 0 0,-3 0 0,-8 0 0,-10 0 0,-7 0 0,-7 0 0,-8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3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24575,'-5'0'0,"13"0"0,14 0 0,11 0 0,14 0 0,9 0 0,3 0 0,0 4 0,0 2 0,-6 0 0,-8-2 0,-6-1 0,-6-1 0,-4-1 0,-7 0-8191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0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24575,'0'4'0,"0"7"0,5 5 0,1 5 0,4 3 0,1-3-8191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1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24575,'-5'6'0,"1"0"0,-1 0 0,1 1 0,1-1 0,-1 1 0,1 0 0,1 0 0,-4 12 0,-3 7 0,-97 291 0,27 6 0,77-317 0,-3 17 0,0 1 0,-16 35 0,20-59 0,0-7 0,3-10 0,-2 17 0,3-11 0,-1 1 0,2-1 0,-1 1 0,1 0 0,9-16 0,-11 23 0,0 1 0,0-1 0,0 1 0,0 0 0,0 0 0,1-1 0,-1 2 0,0-1 0,1 0 0,0 0 0,-1 1 0,1-1 0,0 1 0,0 0 0,0 0 0,0 0 0,0 0 0,0 1 0,0-1 0,0 1 0,0 0 0,0 0 0,1 0 0,-1 0 0,3 1 0,53 10 0,-42-7 0,1-1 0,0 0 0,24 0 0,-37-3 0,0 0 0,0-1 0,0 1 0,-1-1 0,1 0 0,0-1 0,0 1 0,-1-1 0,1 0 0,0 0 0,-1 0 0,0-1 0,0 1 0,0-1 0,0 0 0,6-6 0,-2-1 0,0 0 0,-1 0 0,9-15 0,-11 16 0,0 0 0,1 0 0,0 1 0,1 0 0,-1 0 0,10-8 0,15-7 0,-20 15 0,-1 0 0,19-18 0,-28 25 0,-1 0 0,1 1 0,-1-1 0,1 0 0,0 0 0,-1 1 0,1-1 0,0 1 0,0-1 0,0 0 0,-1 1 0,1-1 0,0 1 0,0 0 0,0-1 0,0 1 0,0 0 0,1-1 0,-2 2 0,1-1 0,-1 0 0,1 0 0,-1 1 0,0-1 0,1 0 0,-1 1 0,0-1 0,1 0 0,-1 1 0,0-1 0,0 0 0,1 1 0,-1-1 0,0 1 0,0-1 0,0 1 0,0-1 0,0 0 0,1 1 0,-1-1 0,0 1 0,0-1 0,0 1 0,0-1 0,0 1 0,-5 41 0,5-37 0,-48 276 0,45-246-682,0 40-1,3-53-6143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2:1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24575,'0'8'0,"0"22"0,0 24 0,0 25 0,0 12 0,0 9 0,0 1 0,0-8 0,0-11 0,0-10 0,0-8 0,0-11 0,0-10 0,0-7 0,0-6 0,0-8-8191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2:1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76 24575,'-1'0'0,"-1"0"0,0 0 0,1 1 0,-1-1 0,0 1 0,1 0 0,-1-1 0,1 1 0,-1 0 0,1 0 0,-1 0 0,1 0 0,-1 0 0,1 0 0,0 0 0,0 1 0,0-1 0,0 0 0,0 1 0,0-1 0,-1 3 0,-17 36 0,15-30 0,-18 46 0,2 1 0,3 1 0,2 0 0,3 1 0,3 0 0,2 1 0,1 68 0,6-54 0,4 148 0,-3-216 0,0 0 0,0 0 0,0 0 0,1 0 0,-1 0 0,2 0 0,-1 0 0,1-1 0,-1 1 0,1-1 0,1 0 0,-1 0 0,8 8 0,-5-7 0,1 0 0,0 0 0,0-1 0,0 0 0,1 0 0,-1-1 0,1 1 0,15 4 0,-8-4 0,1-1 0,-1 0 0,1-1 0,0-1 0,0-1 0,-1 0 0,1-1 0,0 0 0,0-2 0,22-3 0,-26 1 0,0 0 0,0-1 0,0 0 0,-1-1 0,1 0 0,-1-1 0,-1 0 0,1-1 0,-1 0 0,-1-1 0,0 0 0,0 0 0,0-1 0,-1 0 0,9-16 0,-4 5 0,0-1 0,-2-1 0,0 0 0,-1-1 0,-2 0 0,11-48 0,-12 27 0,-2 0 0,-2 0 0,-2-1 0,-6-59 0,1 76 0,-1 1 0,-2-1 0,-1 1 0,-1 0 0,-1 1 0,-2 0 0,0 1 0,-2 0 0,-1 1 0,-1 0 0,-1 1 0,-31-32 0,39 47 0,0 1 0,-1 0 0,0 1 0,-1 0 0,-20-11 0,-64-22 0,57 25 0,35 13-68,-1 1 0,0-1-1,0 1 1,0-1 0,1 1 0,-1 1-1,0-1 1,0 0 0,0 1 0,-1 0-1,1 0 1,0 0 0,0 1 0,0-1-1,0 1 1,0 0 0,1 0-1,-1 0 1,-6 3 0,-6 7-6758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22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 24575,'1'0'0,"-1"1"0,0 0 0,1 0 0,-1 0 0,1 0 0,-1-1 0,1 1 0,-1 0 0,1 0 0,0-1 0,-1 1 0,1 0 0,0-1 0,0 1 0,-1-1 0,1 1 0,0-1 0,0 1 0,0-1 0,-1 0 0,1 1 0,0-1 0,0 0 0,0 0 0,2 1 0,27 4 0,-26-5 0,176 16 0,-19-3 0,258 40-489,387 33-1324,-24-62 1271,15-25 2991,-789 1-2381,73 0 242,9 0-301,90-11-1,-63 0-8,121 5 0,-235 6 0,0 0 0,0 0 0,0 1 0,-1-1 0,1 1 0,0 0 0,0 0 0,-1 0 0,1 0 0,0 0 0,-1 0 0,1 1 0,-1-1 0,1 1 0,-1 0 0,0 0 0,0 0 0,0 0 0,0 0 0,0 0 0,0 1 0,-1-1 0,1 0 0,-1 1 0,1-1 0,-1 1 0,2 5 0,1 6 0,0 1 0,-1 0 0,-1-1 0,1 22 0,-2-27 0,4 542 0,-9-368 0,5-109 0,-4 65 0,3-137 0,-1 0 0,1 0 0,0 0 0,-1 0 0,0 0 0,1-1 0,-1 1 0,0 0 0,0 0 0,0-1 0,0 1 0,0 0 0,0-1 0,-1 1 0,1-1 0,-1 1 0,1-1 0,-1 0 0,1 0 0,-1 0 0,0 0 0,1 0 0,-1 0 0,0 0 0,0 0 0,0 0 0,-2 0 0,-6 1 0,0-1 0,0 1 0,0-2 0,-14 0 0,0 1 0,-82 8 0,-126 20 0,-460 35 0,533-62 0,-140 5 0,-317 12 0,-4-20 0,193-2 0,351 0 0,-110-20 0,-10-2 0,163 22 0,1-1 0,-44-13 0,73 16 0,-1-1 0,0 1 0,1-1 0,-1 0 0,1 0 0,0-1 0,0 1 0,0-1 0,0 1 0,0-1 0,0 0 0,1 0 0,-1 0 0,1 0 0,0-1 0,0 1 0,0-1 0,0 1 0,1-1 0,-1 0 0,0-4 0,-3-11 0,0-1 0,2 0 0,-2-20 0,3 21 0,-26-391 0,23 285 0,-3-412 0,8 536 0,-11-114-1365,12 102-5461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2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24575,'2678'0'-769,"-2459"-14"1336,-36 1-365,-164 11-202,-1 0 0,22-6 0,-20 3 0,33-2 0,180-1 0,-224 7 0,2 0 0,1 0 0,-1 1 0,21 2 0,-29-1 0,0-1 0,0 1 0,0 0 0,0 0 0,0 0 0,-1 0 0,1 0 0,0 1 0,-1-1 0,1 1 0,-1 0 0,1-1 0,-1 1 0,0 0 0,1 1 0,-1-1 0,-1 0 0,1 1 0,3 4 0,-2 1 0,-1 0 0,1 1 0,-1-1 0,-1 1 0,0 0 0,0 0 0,0 0 0,-1 0 0,-1-1 0,-1 13 0,2-16 0,-26 296 0,-6 223 0,34-471 0,-1-15 0,-3 44 0,2-79 0,0-1 0,-1 1 0,1-1 0,-1 1 0,0-1 0,0 0 0,0 1 0,0-1 0,0 0 0,0 0 0,-1 0 0,1 0 0,-1 0 0,1 0 0,-1 0 0,0 0 0,0-1 0,1 1 0,-1 0 0,-1-1 0,1 0 0,0 1 0,0-1 0,0 0 0,-1 0 0,1-1 0,0 1 0,-5 1 0,-7 0 0,1-1 0,0 0 0,0 0 0,-19-2 0,10 0 0,-57 2 0,-137 21 0,-74 32 0,218-39 0,-323 79 0,-128 22 0,152-80 0,-1-35 0,365-1 0,-1-1 0,1 0 0,-1-1 0,1 0 0,0 0 0,0-1 0,0 0 0,0 0 0,0 0 0,-12-9 0,-4-5 0,-33-31 0,35 29 0,1 0 0,2-1 0,0 0 0,1-1 0,2-1 0,-22-38 0,-51-125 0,62 125 0,-30-79 0,-12-25 0,59 147 0,-1 1 0,0 0 0,-15-17 0,17 24 0,0 0 0,1-1 0,0 0 0,1 0 0,0 0 0,1-1 0,0 0 0,1 0 0,-6-22 0,7 9 0,0-42 0,4 43 0,-2 1 0,-5-30 0,-1 2-455,1-1 0,3-76 0,3 116-6371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2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24575,'9'-5'0,"1"0"0,0 0 0,15-4 0,101-20 0,237-17-1114,15 17-854,-72 6 1167,-122 7 868,516-54 870,-624 59-599,-17 2 81,82-3 0,499 14 841,-171 0-817,-465-3-443,0 1 0,0 0 0,0 1 0,0-1 0,0 1 0,0 0 0,0 0 0,0 0 0,0 0 0,0 1 0,4 2 0,-5-2 0,-1 0 0,0 0 0,0 0 0,0 0 0,-1 0 0,1 0 0,0 1 0,-1-1 0,0 0 0,1 1 0,-1 0 0,0-1 0,0 1 0,-1 0 0,1-1 0,0 1 0,0 5 0,0 18 0,0 0 0,-1 0 0,-2 0 0,-9 48 0,4-25 0,-15 117 0,-24 164 0,-20-4 0,65-321 0,0-1 0,0 0 0,-1 1 0,0-1 0,1 0 0,-1 0 0,-1 0 0,1 0 0,0 0 0,-1-1 0,0 1 0,-4 3 0,5-5 0,-1 0 0,0 0 0,0-1 0,0 1 0,0-1 0,0 0 0,-1 0 0,1 0 0,0 0 0,0-1 0,-1 1 0,1-1 0,0 0 0,-1 0 0,1 0 0,-6-1 0,-15-2 0,-2 0 0,0 1 0,0 1 0,0 1 0,-1 1 0,-25 5 0,-320 87 0,169-37 0,-38 2-196,-3-10 0,-255 17 0,-384-51 256,814-15-22,64 1-15,-8 0 54,0 0-1,-1-1 1,-22-5 0,33 5-69,-1 0 0,1 0 0,0 0 0,-1-1 0,1 1 0,0-1 0,0 0 0,0 0 0,0 0 0,0 0 0,0-1 0,1 1 0,-1-1 0,1 1 0,-1-1 0,1 0 0,0 0 0,0 0 0,-2-5 0,-6-23-8,0-1 0,2-1 0,2 0 0,-5-59 0,1 8 0,-25-117 0,-85-273 0,108 436 0,-21-80 0,28 97 0,2 1 0,0-1 0,0-36 0,6 34-1365,3 7-5461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30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900 299 24575,'212'1'0,"7"-1"0,92 0-744,-63 0-1058,2147-22-332,-2022 0 2252,-251 13 2381,-107 8-2312,-1-1 1,1 0-1,-1-1 1,0 0 0,1-1-1,-1-1 1,-1 0-1,1-1 1,-1-1 0,14-8-1,-27 14-187,1 1 0,0-1 0,-1 1 0,1-1 0,-1 1 0,1-1 0,-1 1 0,1-1 0,-1 0 0,1 1 0,-1-1 0,0 0 0,1 0 0,-1 1 0,0-1 0,0 0 0,1 0 0,-1 0 0,0 1 0,0-1 0,0 1 0,-1 0 0,1-1 0,0 1 0,0 0 0,0-1 0,-1 1 0,1 0 0,0 0 0,0-1 0,-1 1 0,1 0 0,0 0 0,-1 0 0,1-1 0,0 1 0,0 0 0,-1 0 0,1 0 0,0 0 0,-1 0 0,1 0 0,0 0 0,-1 0 0,1 0 0,-1 0 0,1 0 0,0 0 0,-1 0 0,1 0 0,0 0 0,-1 0 0,1 0 0,0 0 0,-1 0 0,1 0 0,0 0 0,0 1 0,-1-1 0,1 0 0,0 0 0,-1 1 0,-10 3 0,0 1 0,0 0 0,1 0 0,0 2 0,-11 7 0,-47 42 0,21-14 0,3 2 0,1 2 0,3 1 0,-66 101 0,61-70 0,3 2 0,-56 152 0,-28 156 0,108-321 0,4 1 0,3 1 0,-4 130 0,15-193 0,0 1 0,0 0 0,-1-1 0,0 1 0,-2 10 0,2-15 0,0 0 0,0 1 0,0-1 0,-1 0 0,1 0 0,-1 0 0,1 0 0,-1 0 0,1-1 0,-1 1 0,0 0 0,0-1 0,0 1 0,0-1 0,0 0 0,0 1 0,0-1 0,-3 1 0,-22 7 0,0-1 0,-1-1 0,0-2 0,0-1 0,-36 2 0,-7 0 0,-811 64-1793,-829-55-111,1012-32 1415,264 4 418,409 14 380,20-1-212,0 1 1,0-1-1,0 0 0,-1 0 1,1-1-1,0 0 0,0 0 1,0-1-1,0 1 0,-9-5 0,14 5-26,0 0 0,0 0 0,0 0 0,0 0 0,0-1 0,1 1 0,-1 0 0,0-1 0,1 1 0,-1 0-1,1-1 1,-1 1 0,1-1 0,0 1 0,0 0 0,-1-1 0,1 1 0,0-1 0,0 1 0,1-1 0,-1 1-1,0-1 1,1-1 0,12-39 296,-11 37-329,77-172 324,-6 16-76,-59 124-245,-2 0 0,13-59 0,-13 19-41,3-136 0,-19-82 0,-1 63 0,5 224 0,0 0 0,0 1 0,1-1 0,0 0 0,0 1 0,3-8 0,-3 13 0,0-1 0,0 1 0,0 0 0,0 0 0,1 0 0,-1 0 0,1 1 0,-1-1 0,1 0 0,-1 0 0,1 1 0,0-1 0,0 1 0,0 0 0,0-1 0,0 1 0,0 0 0,0 0 0,0 0 0,1 1 0,-1-1 0,0 1 0,5-2 0,60-3 0,-45 4 0,42-8 0,-11-4 0,0-4 0,-1-1 0,-2-2 0,0-3 0,-1-2 0,78-53 0,-84 49 0,241-148 0,-270 170 0,-1 2 0,1-1 0,0 2 0,1 0 0,-1 0 0,1 2 0,0-1 0,0 2 0,0 0 0,-1 1 0,30 3 0,32 1-1365,-53-3-5461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4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19 24575,'53'3'0,"0"2"0,0 3 0,52 14 0,-46-8 0,118 11 0,6-15 0,141 6 0,1399-13-752,-936-5 523,-595 1 311,291-39-1,-441 34 328,45-1 0,-85 7-409,0 0 0,1 1 0,-1-1 0,0 0 0,1 1 0,-1-1 0,0 1 0,0-1 0,1 1 0,-1 0 0,0 0 0,0 0 0,0 1 0,0-1 0,0 0 0,0 1 0,0-1 0,-1 1 0,1 0 0,-1-1 0,1 1 0,-1 0 0,1 0 0,-1 0 0,0 0 0,0 0 0,0 0 0,1 4 0,2 6 0,-2-1 0,1 1 0,-1 0 0,0 19 0,-1-15 0,6 493 0,-11-323 0,3-53 0,1-131 0,0 1 0,-1-1 0,1 1 0,-1-1 0,0 0 0,1 1 0,-1-1 0,0 0 0,0 0 0,-1 0 0,1 0 0,0 0 0,-1 0 0,1 0 0,-1 0 0,1 0 0,-1-1 0,0 1 0,0 0 0,0-1 0,0 0 0,0 1 0,0-1 0,0 0 0,-1 0 0,1 0 0,0-1 0,0 1 0,-1 0 0,-3 0 0,-7 0 0,0 0 0,0 0 0,-1-1 0,-19-3 0,14 1 0,-344-4 0,232 7 0,-245 17 0,-1 22 0,275-28 0,-116 14-62,-660 55-459,-1234-47 1104,2095-33-583,8 0 0,0-1 0,0 0 0,-17-3 0,24 3 0,1-1 0,-1 1 0,0-1 0,1 1 0,-1-1 0,1 1 0,-1-1 0,1 0 0,-1 0 0,1 0 0,-1 0 0,1 0 0,0 0 0,0 0 0,-1 0 0,1 0 0,0-1 0,0 1 0,0 0 0,0-1 0,0 1 0,1-1 0,-1 1 0,0-1 0,1 1 0,-1-4 0,0-4 0,0 1 0,1-1 0,1 1 0,0-1 0,0 0 0,3-11 0,1-9 0,9-66 0,0-1 0,3-110 0,-19 104 0,3-61 0,0 156 0,0 0 0,1 0 0,0 0 0,0 1 0,1-1 0,0 1 0,0-1 0,0 1 0,1 0 0,0 0 0,0 0 0,0 1 0,1 0 0,0-1 0,0 2 0,0-1 0,1 0 0,6-3 0,14-8 0,0 1 0,0 1 0,30-10 0,-9 3 0,254-142 0,-197 104 0,-95 54-195,0-1 0,-1 0 0,0 0 0,0-1 0,-1 0 0,8-8 0,-5 3-6631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48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29 186 24575,'0'545'0,"-12"-752"0,-1 31 0,12 151 0,0 18 0,0 0 0,0 0 0,1 0 0,0 0 0,1 0 0,0 0 0,0 0 0,0 0 0,3-8 0,-4 14 0,1 0 0,-1 1 0,0-1 0,1 1 0,-1-1 0,0 1 0,1-1 0,-1 0 0,1 1 0,-1-1 0,1 1 0,-1 0 0,1-1 0,-1 1 0,1-1 0,0 1 0,-1 0 0,1 0 0,-1-1 0,1 1 0,0 0 0,-1 0 0,1 0 0,0-1 0,-1 1 0,2 0 0,0 1 0,-1-1 0,1 0 0,-1 1 0,1-1 0,0 1 0,-1-1 0,1 1 0,-1 0 0,0 0 0,3 1 0,3 4 0,0 0 0,-1 0 0,6 8 0,-11-13 0,45 49 0,2-2 0,97 76 0,24 10 0,-164-129 0,1-1 0,0-1 0,0 1 0,0-1 0,1 0 0,8 3 0,-13-5 0,-1-1 0,1 0 0,-1 1 0,1-1 0,0 0 0,-1 0 0,1 0 0,-1 0 0,1 0 0,-1 0 0,1-1 0,0 1 0,-1-1 0,1 1 0,-1-1 0,1 1 0,-1-1 0,0 0 0,1 1 0,-1-1 0,0 0 0,1 0 0,-1 0 0,0 0 0,0-1 0,0 1 0,0 0 0,0 0 0,0-1 0,0 1 0,0 0 0,-1-1 0,2-1 0,1-4 0,-1 0 0,1-1 0,-2 1 0,1 0 0,-1-1 0,0 1 0,0-14 0,-6-56 0,2 48 0,-4-42 86,-14-295-1537,21 345-5375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4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24575,'-2'3'0,"0"1"0,0 0 0,0 0 0,0 1 0,1-1 0,0 0 0,0 0 0,0 1 0,1-1 0,-1 1 0,1-1 0,0 5 0,-1 7 0,-10 371 0,11-309 0,28 337 0,-1 43 0,-31-432 0,4-25 0,0-1 0,0 0 0,0 1 0,0-1 0,-1 1 0,1-1 0,0 0 0,0 1 0,-1-1 0,1 0 0,0 1 0,0-1 0,-1 0 0,1 1 0,0-1 0,-1 0 0,1 0 0,0 1 0,-1-1 0,1 0 0,-1 0 0,0 1 0,1-2 0,-1 1 0,0 0 0,1 0 0,-1 0 0,1 0 0,-1-1 0,0 1 0,1 0 0,-1-1 0,1 1 0,-1 0 0,0-1 0,1 1 0,-1-1 0,1 1 0,0-1 0,-1 1 0,1-1 0,-1 1 0,1-2 0,-16-24-1365,1-7-5461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4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24575,'-1'96'0,"3"108"0,-2-185 0,2 0 0,0 0 0,2 0 0,0 0 0,1 0 0,0-1 0,2 1 0,0-2 0,1 1 0,1-1 0,1 0 0,20 28 0,-26-41 0,1 0 0,-1 1 0,0-1 0,1-1 0,0 1 0,0-1 0,0 0 0,0 0 0,1 0 0,-1 0 0,1-1 0,0 0 0,0-1 0,-1 1 0,1-1 0,0 0 0,0 0 0,0-1 0,0 0 0,0 0 0,0 0 0,0-1 0,0 0 0,8-2 0,3-2 0,-1 0 0,0-1 0,0-1 0,0-1 0,-1 0 0,0-1 0,17-13 0,-13 8 0,9-6 0,-1-1 0,32-32 0,-51 45 0,-1 0 0,0-1 0,-1 0 0,0-1 0,0 1 0,-1-1 0,0 0 0,0 0 0,-2-1 0,1 1 0,2-14 0,-2-7 26,-1 0-1,-2-1 0,-5-55 1,0 16-1493,4 47-5359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5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24575,'-2'35'0,"-1"1"0,-15 60 0,1-1 0,9-36 0,2 1 0,5 108 0,1-165 0,1 0 0,-1 0 0,0 0 0,1 0 0,0 0 0,-1-1 0,1 1 0,0 0 0,0-1 0,1 1 0,-1 0 0,1-1 0,-1 1 0,1-1 0,0 0 0,0 0 0,0 1 0,4 2 0,-3-3 0,1 0 0,0 0 0,0 0 0,0-1 0,0 0 0,1 1 0,-1-1 0,0-1 0,0 1 0,1-1 0,7 0 0,200-8 0,-186 3-1365,-3-1-5461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5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24575,'-6'7'0,"0"0"0,1 0 0,0 1 0,1 0 0,-7 15 0,6-13 0,-8 21 0,0 2 0,3-1 0,1 2 0,1-1 0,2 1 0,1 0 0,1 0 0,3 1 0,2 41 0,-1-73 0,0-1 0,0 1 0,0-1 0,1 1 0,-1 0 0,1-1 0,0 1 0,-1-1 0,1 0 0,0 1 0,1-1 0,-1 0 0,0 1 0,1-1 0,-1 0 0,1 0 0,2 2 0,-1-2 0,-1-1 0,1 1 0,0-1 0,-1 0 0,1 0 0,0 0 0,0-1 0,0 1 0,0-1 0,0 1 0,0-1 0,-1 0 0,1 0 0,0-1 0,4 1 0,54-6 0,199-12 0,-247 18 0,3 0 0,1-1 0,28-5 0,-44 6 7,0 0 0,1 0 0,-1 0 0,0 0-1,0-1 1,0 1 0,0 0 0,0-1 0,0 1 0,0-1-1,0 1 1,0-1 0,0 0 0,-1 1 0,1-1-1,0 0 1,0 1 0,0-1 0,-1 0 0,1 0 0,0 0-1,-1 0 1,1 0 0,0-2 0,-1 2 2,0 0 0,0 0 0,-1 0 0,1-1 0,0 1 0,0 0 0,-1 0 0,1 0 0,-1 0 0,1 0 0,-1 0 0,0 0 0,1 0 0,-1 0 0,0 0 0,0 0 0,0 0 0,-1-1 0,-6-4-436,0-1 0,0 1 1,-15-8-1,-3 0-6399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5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83 24575,'-1'0'0,"0"1"0,0-1 0,0 1 0,0-1 0,1 1 0,-1-1 0,0 1 0,0-1 0,1 1 0,-1 0 0,0-1 0,1 1 0,-1 0 0,0 0 0,1-1 0,-1 1 0,1 0 0,0 0 0,-1 0 0,1 0 0,0 0 0,-1 0 0,1 0 0,0-1 0,0 1 0,0 0 0,0 0 0,0 0 0,0 2 0,-1 2 0,-13 67 0,-6 114 0,16 78 0,5-677 0,-1 396 0,1 0 0,0 1 0,1-1 0,1 1 0,0-1 0,10-26 0,-12 39 0,1-1 0,0 0 0,1 1 0,-1 0 0,1-1 0,0 1 0,0 0 0,0 1 0,0-1 0,1 0 0,0 1 0,-1 0 0,1 0 0,1 0 0,-1 0 0,0 1 0,0 0 0,1-1 0,0 2 0,-1-1 0,1 0 0,0 1 0,0 0 0,0 0 0,0 1 0,6-1 0,-8 1 0,0 0 0,0 1 0,-1-1 0,1 1 0,0-1 0,0 1 0,0 0 0,0 0 0,-1 1 0,1-1 0,0 0 0,-1 1 0,1 0 0,-1-1 0,0 1 0,0 0 0,1 0 0,-1 0 0,0 1 0,-1-1 0,1 1 0,0-1 0,-1 1 0,3 4 0,2 7 0,0 0 0,-1 0 0,5 25 0,-7-28 0,85 351 0,-79-335-1365,0-6-5461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5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24575,'5'0'0,"15"0"0,17 0 0,12 0 0,1 0 0,2 0 0,-3 0 0,-6 0 0,-11 0-8191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1:5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24575,'0'-5'0,"0"-5"0,14-6 0,8-1 0,15 4 0,5 3 0,-5 4-8191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2:42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4556 1 24575,'4'2'0,"-1"1"0,0-1 0,1 0 0,-1 0 0,1 0 0,0 0 0,0-1 0,-1 1 0,1-1 0,5 1 0,44 6 0,-32-6 0,296 20 0,6-20 0,-199-3 0,358-1 0,-478 2 0,1 0 0,-1 0 0,0 1 0,0 0 0,0 0 0,0 0 0,0 0 0,0 0 0,0 1 0,0 0 0,0 0 0,-1 0 0,1 0 0,-1 0 0,5 5 0,-3-2 0,0 0 0,-1 1 0,1-1 0,-1 1 0,-1 0 0,1 0 0,-1 0 0,4 11 0,1 8 0,-1 1 0,-2 0 0,5 49 0,-10-72 0,8 105-86,-5 0 0,-18 181-1,-58 205-394,64-441 403,-8 52 43,-56 185 0,59-254 99,-2-1-1,-1-1 0,-1-1 1,-2 0-1,-2-1 1,0-2-1,-3 0 1,0-1-1,-1-2 1,-2-1-1,-1 0 0,-1-3 1,-55 35-1,63-46-63,-1-1 0,0 0 0,-1-2 0,0-1 0,0 0 0,-1-2 0,-32 4 0,-21-2 0,-79-3 0,125-4 0,-573-5 0,-28 1 0,-18 55 0,610-48 0,-270 37 0,-369 98 0,337-28 0,154-46 0,-824 299 0,971-349 0,-102 44 0,124-49 0,0 1 0,1 1 0,0 0 0,-30 27 0,31-23 0,1 0 0,2 1 0,-1 1 0,2 1 0,0 0 0,2 1 0,0 0 0,1 1 0,1 0 0,-14 44 0,-33 101 0,52-149 0,1 0 0,1 0 0,-1 23 0,3-34 0,1 1 0,0-1 0,0 0 0,1 0 0,0 0 0,0 0 0,0 0 0,1 0 0,0 0 0,0 0 0,0-1 0,6 11 0,-5-13 0,0 0 0,0 0 0,0-1 0,0 1 0,1 0 0,-1-1 0,1 0 0,-1 0 0,1 0 0,0 0 0,0-1 0,0 0 0,6 2 0,1 1 0,38 9 0,0-1 0,1-3 0,0-2 0,0-2 0,73-2 0,-90-5 0,0 0 0,0-3 0,62-15 0,90-42 0,-157 52 0,11-5 0,53-31 0,-54 25 0,-21 14-481,33-12-1,-46 18 80,9-3-6424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2:4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24575,'1'7'0,"0"0"0,0-1 0,0 1 0,1 0 0,0-1 0,0 1 0,1-1 0,0 0 0,0 0 0,7 10 0,0-1 0,2 0 0,20 21 0,3-4 0,2-2 0,75 48 0,-40-29 0,-27-23 0,-44-25 0,0 0 0,0-1 0,-1 1 0,1 0 0,0-1 0,0 1 0,0 0 0,0 0 0,-1 0 0,1 0 0,0-1 0,-1 1 0,1 0 0,-1 0 0,1 0 0,-1 1 0,1-1 0,-1 0 0,0 0 0,1 0 0,-1 0 0,0 0 0,0 0 0,0 0 0,0 1 0,0-1 0,0 0 0,0 0 0,-1 0 0,1 0 0,0 0 0,-1 2 0,-1 4 0,-1 0 0,0 1 0,-8 12 0,3-5 0,-8 18 0,-23 32 0,22-39 0,1 0 0,-14 36 0,28-59-151,1 1-1,-1 0 0,1 0 0,0 0 1,0 0-1,1 0 0,-1 0 1,1 8-1,3-1-6674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2:4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24575,'-5'60'0,"0"-12"0,-55 1049 0,57-1039 0,-24 215 0,24-262 152,1-18 33,1-24-1358,1 29 644,0-24-6297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2:5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24575,'55'3'0,"0"3"0,81 18 0,-14-1 0,8-9-682,215-4-1,-316-10-6143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4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24575,'428'0'0,"-383"3"0,0 2 0,-1 2 0,0 1 0,55 20 0,2-1 0,-27-8 0,108 44 0,-8-5 0,-160-54 0,-6-2 0,0 1 0,-1 0 0,1 0 0,-1 1 0,0 0 0,0 0 0,0 0 0,-1 1 0,1 0 0,-1 1 0,7 7 0,-10-8 0,1-1 0,-1 1 0,1 1 0,-2-1 0,1 0 0,0 1 0,-1-1 0,0 1 0,-1 0 0,1 0 0,-1 0 0,0 0 0,0 0 0,-1 0 0,0 11 0,-2-1 0,-1-1 0,0 1 0,-1-1 0,-1 0 0,0 0 0,-1-1 0,-1 0 0,0 0 0,-1 0 0,0-1 0,-15 17 0,2-5 0,-1 0 0,-1-1 0,-1-2 0,-39 29 0,32-30 0,-1-2 0,0-1 0,-2-1 0,0-2 0,-49 15 0,16-11 0,-136 19 0,154-31 0,-1-3 0,-51-2 0,85-2 0,-1-1 0,1-1 0,0-1 0,0 0 0,0-1 0,1-1 0,-1 0 0,1-1 0,0-1 0,-16-10 0,26 14 15,1 0 0,0-1 0,0 1 0,1-1-1,-1 0 1,1 0 0,0-1 0,0 1 0,0-1 0,0 1-1,1-1 1,0 0 0,0 0 0,0 0 0,1 0 0,-1 0 0,1-1-1,0 1 1,1 0 0,-1 0 0,1-1 0,1-4 0,0-2-205,0 0 0,1 0 1,0 0-1,1 0 0,0 1 1,1 0-1,0-1 1,10-17-1,9-9-6636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3:0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24575,'4'8'0,"22"21"0,1-1 0,1-2 0,2-1 0,0-1 0,2-1 0,0-2 0,2-1 0,0-2 0,46 18 0,-30-17 0,0-2 0,2-3 0,-1-1 0,2-3 0,-1-2 0,70 1 0,-87-9 0,-1-1 0,0-1 0,1-2 0,-2-2 0,42-11 0,11-10 0,68-17 0,-147 43 0,1-1 0,-1 1 0,1 0 0,0 0 0,0 1 0,0 0 0,14 2 0,-19-1 0,0-1 0,-1 1 0,1 0 0,-1 0 0,1 0 0,-1 0 0,1 0 0,-1 1 0,1-1 0,-1 1 0,0 0 0,0 0 0,0 0 0,0 0 0,0 0 0,0 0 0,-1 0 0,1 0 0,-1 1 0,1-1 0,-1 1 0,0-1 0,0 1 0,0-1 0,1 5 0,5 42 0,-7-46 0,0 0 0,0 1 0,0-1 0,0 0 0,0 0 0,-1 0 0,1 1 0,-1-1 0,0 0 0,0 0 0,0 0 0,-2 3 0,3-6 0,-1 1 0,1-1 0,0 0 0,0 0 0,-1 0 0,1 1 0,0-1 0,-1 0 0,1 0 0,0 0 0,0 0 0,-1 0 0,1 0 0,0 0 0,-1 1 0,1-1 0,-1 0 0,1 0 0,0 0 0,-1 0 0,1 0 0,0-1 0,-1 1 0,1 0 0,0 0 0,-1 0 0,1 0 0,0 0 0,-1 0 0,1 0 0,0-1 0,0 1 0,-1 0 0,1 0 0,0 0 0,0-1 0,-1 1 0,1 0 0,0-1 0,0 1 0,-1 0 0,1 0 0,0-1 0,0 1 0,0 0 0,0-1 0,-1 1 0,-8-18 0,2-2 0,1 0 0,1 0 0,1-1 0,0 1 0,2-1 0,0-29 0,2 12 0,3-1 0,10-59 0,-12 93 0,0-1 0,1 1 0,-1-1 0,1 1 0,0 0 0,1 0 0,-1 0 0,1 0 0,0 0 0,0 0 0,1 1 0,-1 0 0,1 0 0,0 0 0,0 0 0,1 0 0,-1 1 0,6-4 0,0 2 0,1 0 0,-1 1 0,1 0 0,0 1 0,0 0 0,0 1 0,0 0 0,13-1 0,68-2 0,111 9 0,-158-2 0,85 16 0,-110-13 0,0 0 0,0 2 0,-1 0 0,0 1 0,0 1 0,26 17 0,30 17 0,-48-29 0,-1 1 0,28 22 0,68 67 0,-75-60 0,2-3 0,106 68 0,-81-68 0,2-4 0,142 50 0,-174-76 0,-1-3 0,1-1 0,1-2 0,-1-2 0,1-2 0,61-6 0,-92 4 0,-1 0 0,1-1 0,0-1 0,-1 0 0,24-10 0,-30 10 0,-1 0 0,1 0 0,-1-1 0,0 0 0,0 0 0,-1-1 0,1 0 0,-1 1 0,0-2 0,0 1 0,-1-1 0,0 0 0,5-7 0,1-7 0,-1 0 0,-1-1 0,-1 0 0,-1 0 0,0-1 0,-2 0 0,3-34 0,-4-161 0,-4 160 0,0 21-1365,1 7-5461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4:5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2854 78 24575,'-66'-2'0,"-1"-2"0,-75-16 0,-267-28 0,26 45 0,342 5 0,1 3 0,0 1 0,0 2 0,0 1 0,1 3 0,1 1 0,0 2 0,-43 23 0,27-10 0,1 3 0,1 1 0,-93 80 0,87-56 0,-55 48 0,104-97 0,-217 182 0,166-135 0,-87 106 0,58-59 0,-7 10 0,89-102 0,-85 113 0,74-96 0,2 1 0,-24 53 0,19-28 0,-2 3 0,-17 60 0,34-95 0,0-1 0,1-1 0,1 2 0,0-1 0,1 1 0,1-1 0,1 1 0,2 20 0,4 2 0,18 74 0,-16-93 0,0 0 0,2 0 0,1-1 0,21 35 0,0-11 0,2-2 0,2-1 0,70 68 0,-28-43 0,95 67 0,-171-135 0,181 123 0,-151-105 0,1-1 0,0-2 0,2-1 0,37 11 0,-23-14 0,0-3 0,0-1 0,1-2 0,0-3 0,0-1 0,0-3 0,-1-2 0,79-16 0,8-12 0,224-85 0,94-90 0,-340 151 0,-102 50 0,455-243 0,-404 209 0,-1-2 0,-2-2 0,-3-3 0,-1-3 0,56-66 0,-72 67 0,-2-1 0,-2-3 0,-3-1 0,-2-1 0,-3-1 0,-2-2 0,-2 0 0,-3-2 0,-3 0 0,-2-1 0,-3-1 0,-3 0 0,-2 0 0,-3-114 0,-5 156 0,-1-1 0,-1 1 0,-1-1 0,-8-25 0,10 38 0,-1 1 0,1-1 0,-2 1 0,1 0 0,-1 1 0,0-1 0,-1 1 0,0-1 0,0 1 0,0 1 0,0-1 0,-1 1 0,0 0 0,-10-7 0,-21-7 0,-1 1 0,0 2 0,-2 2 0,1 2 0,-2 1 0,1 2 0,-1 2 0,-51-3 0,-5 0 0,-105-5 0,86 16-1365,93-1-5461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5:0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24575,'69'-4'0,"0"-2"0,110-26 0,-64 10 0,-45 12 0,0 4 0,0 2 0,103 8 0,-122 2 0,0 2 0,0 2 0,-1 2 0,72 28 0,187 94 0,-306-132 0,101 50 0,153 105 0,-239-145 0,-1 1 0,0 1 0,-1 0 0,-1 2 0,0-1 0,-1 2 0,-1 0 0,-1 1 0,14 23 0,19 58 0,-27-57 0,-18-42 0,11 21 0,-11-21 0,0 0 0,0-1 0,0 1 0,0 0 0,0-1 0,0 1 0,0 0 0,0 0 0,0-1 0,0 1 0,0 0 0,0 0 0,0-1 0,0 1 0,0 0 0,0 0 0,0-1 0,1 1 0,-1 0 0,0 0 0,0-1 0,0 1 0,0 0 0,1 0 0,-1 0 0,0-1 0,0 1 0,0 0 0,1 0 0,-1 0 0,0 0 0,0 0 0,1-1 0,-1 1 0,0 0 0,0 0 0,1 0 0,-1 0 0,0 0 0,0 0 0,1 0 0,-1 0 0,0 0 0,0 0 0,1 0 0,-1 0 0,0 0 0,1 0 0,-1 0 0,0 0 0,0 0 0,1 0 0,-1 1 0,0-1 0,0 0 0,1 0 0,-1 0 0,0 0 0,0 0 0,0 1 0,1-1 0,-1 0 0,0 0 0,0 0 0,0 1 0,0-1 0,1 0 0,-1 1 0,8-50 0,-7 36 0,1-1 0,1 1 0,7-23 0,3-3 0,-10 29 0,0 0 0,0 1 0,1-1 0,0 1 0,1-1 0,0 1 0,0 1 0,1-1 0,0 1 0,1 0 0,9-9 0,32-19 0,2 2 0,90-46 0,-96 56 0,8-3 0,1 2 0,1 2 0,2 3 0,65-15 0,64-14 0,57-13 0,-181 49 0,1 4 0,62-3 0,219 11 0,-197 3 0,-101 0 0,-1 1 0,68 15 0,85 32 0,-109-26 0,39 13 0,214 94 0,102 88 0,-435-215 0,3 3 0,-1-2 0,1 1 0,0-1 0,0-1 0,0 0 0,1-1 0,-1 0 0,1 0 0,22 0 0,4-2 0,1-2 0,0-2 0,42-9 0,-54 6 0,0-2 0,-1 0 0,0-2 0,0 0 0,28-17 0,6-6 0,-33 20 0,-1-1 0,0-1 0,-1-1 0,-1-2 0,34-31 0,-48 39 15,137-156-1395,-120 129-5446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6:4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24575,'0'-2'0,"0"1"0,1 0 0,-1 0 0,0 0 0,1 0 0,-1 0 0,1 0 0,-1 0 0,1 0 0,0 0 0,0 0 0,-1 0 0,1 0 0,0 1 0,0-1 0,0 0 0,0 0 0,0 1 0,0-1 0,0 1 0,0-1 0,0 1 0,2-1 0,28-9 0,-28 9 0,55-10 0,105-7 0,-118 14 0,722-14-1004,-560 19 625,2076 0-3875,1472 0 8957,-2152-1-5134,-1562 0-6395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6:4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24575,'7'1'0,"0"1"0,0 0 0,0 1 0,-1-1 0,1 1 0,-1 0 0,0 1 0,0-1 0,0 1 0,10 10 0,65 56 0,29 22 0,-57-56 0,1-3 0,1-2 0,2-3 0,1-2 0,77 23 0,-108-41 0,-8-2 0,0 1 0,31 14 0,-49-20 0,0-1 0,0 1 0,0 0 0,0-1 0,0 1 0,0 0 0,0 0 0,0 0 0,0-1 0,0 1 0,0 0 0,0 0 0,-1 1 0,1-1 0,0 0 0,-1 0 0,1 0 0,-1 0 0,1 0 0,-1 2 0,0 0 0,0-1 0,0 1 0,0-1 0,-1 0 0,1 1 0,-1-1 0,0 0 0,1 1 0,-1-1 0,0 0 0,-2 3 0,-16 28 0,-1 0 0,-2-2 0,-30 33 0,21-25 0,-152 184-1365,140-169-5461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0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955 0 24575,'-716'0'0,"707"0"0,1 1 0,-1 0 0,1 0 0,-1 1 0,1 0 0,0 0 0,0 1 0,0 0 0,0 1 0,0 0 0,0 0 0,1 1 0,0-1 0,0 1 0,0 1 0,1 0 0,0 0 0,-9 10 0,8-7 0,0 1 0,1 0 0,0 0 0,1 0 0,0 1 0,0 0 0,1 0 0,0 0 0,1 1 0,1-1 0,-1 1 0,2-1 0,-1 14 0,0 10 0,-8 36 0,-1 35 0,10-90 0,0 7 0,4 42 0,-2-57 0,1-1 0,0 1 0,0 0 0,0-1 0,1 0 0,0 1 0,0-1 0,1 0 0,5 8 0,17 16 0,1-1 0,1 0 0,2-3 0,42 32 0,-57-47 0,78 57 0,123 69 0,-188-123 0,1-2 0,0 0 0,0-2 0,1-2 0,1 0 0,-1-2 0,1-2 0,46 3 0,-66-6 0,1-2 0,0 1 0,0-2 0,-1 1 0,1-2 0,-1 0 0,1 0 0,-1-1 0,0 0 0,1-1 0,-2 0 0,1-1 0,0 0 0,-1-1 0,0 0 0,0 0 0,-1-1 0,0-1 0,0 1 0,-1-1 0,0-1 0,0 0 0,-1 0 0,0 0 0,0-1 0,-1 0 0,-1 0 0,1-1 0,-2 0 0,5-12 0,-3 0 0,0 1 0,-1-1 0,-2-1 0,2-33 0,-7-97 0,-1 58 0,2 80 0,0-1 0,-1 1 0,-1 0 0,0 0 0,-2 1 0,-10-28 0,-50-86 0,24 52 0,32 62-121,0 1-1,0 0 0,-2 1 1,0 0-1,0 1 0,-1 0 0,-1 1 1,-19-15-1,27 22-148,-12-10-6556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5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5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24575,'1840'0'0,"-1521"-13"0,-17-1 0,-264 15 0,-24 0 0,0 0 0,-1-1 0,1-1 0,26-5 0,-40 6-29,1 0-1,-1 0 0,1 0 1,-1 0-1,1 0 0,-1 0 0,1 0 1,-1 0-1,1 0 0,-1-1 1,1 1-1,-1 0 0,0 0 1,1 0-1,-1-1 0,1 1 1,-1 0-1,0-1 0,1 1 1,-1 0-1,0-1 0,1 1 1,-1 0-1,0-1 0,1 1 1,-1-1-1,0 1 0,0-1 1,0 1-1,1-1 0,-1 1 0,0 0 1,0-1-1,0 1 0,0-1 1,0 1-1,0-1 0,0 1 1,0-1-1,0 1 0,0-1 1,0 1-1,0-1 0,0 1 1,-1-2-1,-5-8-6796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5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24575,'4'0'0,"0"1"0,0-1 0,0 1 0,-1 0 0,1 1 0,5 1 0,12 5 0,7 0 0,-1 2 0,1 1 0,-2 1 0,0 2 0,44 29 0,-22-13 0,-46-29 0,146 80 0,-128-71 0,1-2 0,0-1 0,1-1 0,-1 0 0,34 3 0,-46-8 0,1 0 0,-1 0 0,0 1 0,0 1 0,0-1 0,-1 1 0,1 1 0,11 6 0,-20-10 0,1 0 0,0 1 0,-1-1 0,1 0 0,0 1 0,-1-1 0,1 1 0,-1-1 0,1 1 0,-1-1 0,1 1 0,-1 0 0,0-1 0,1 1 0,-1-1 0,0 1 0,1 0 0,-1-1 0,0 1 0,0 0 0,1 0 0,-1-1 0,0 1 0,0 0 0,0-1 0,0 1 0,0 0 0,0 0 0,0-1 0,0 2 0,-2 1 0,1 0 0,0-1 0,-1 1 0,1 0 0,-1-1 0,0 1 0,-3 3 0,-27 29 0,-57 48 0,23-24 0,-50 47 283,-81 81-1931,167-154-5178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0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24575,'2141'0'0,"-2672"34"-1365,463-26-5461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4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143 104 24575,'-143'-1'0,"189"2"0,405-12 0,60-9 0,3 21 0,-202 1 0,-113-6 0,-149 0 0,93-19 0,4-16-1365,-126 34-5461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0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24575,'-4'6'0,"-1"0"0,2 1 0,-1 0 0,1 0 0,0 0 0,0 0 0,1 1 0,0-1 0,-3 16 0,3-12 0,-36 133 0,21-88 0,3-1 0,-13 101 0,15-30 0,-4 117 0,16-191 0,2 53 0,-1-99 0,0 0 0,0 0 0,1 0 0,0 0 0,0-1 0,0 1 0,1-1 0,0 0 0,0 1 0,4 4 0,6 7 0,23 22 0,-17-19 0,40 45 0,106 88 0,-141-132 0,27 31 0,-30-30 0,36 29 0,-52-47 0,0-1 0,0 0 0,0 0 0,1-1 0,0 0 0,-1 0 0,1 0 0,0 0 0,0-1 0,0 0 0,7 0 0,10 0 0,38-3 0,-19 0 0,47 0 0,0-4 0,152-31 0,-125 10 0,197-37 0,-188 40 0,-86 15 0,0 2 0,71-5 0,340 14 0,-402 3 0,1 2 0,-2 2 0,66 21 0,-34-8 0,-39-11 0,21 5 0,-61-16-12,0 0 0,0 1 0,1-1 0,-1 0 1,0 0-1,0 0 0,0-1 0,1 1 0,-1 0 0,0 0 0,0 0 0,1 0 0,-1 0 0,0 0 0,0 0 0,0 0 0,1 0 0,-1 0 0,0 0 0,0-1 0,0 1 0,0 0 0,1 0 1,-1 0-1,0 0 0,0-1 0,0 1 0,0 0 0,0 0 0,0 0 0,0-1 0,1 1 0,-1 0 0,0 0 0,0 0 0,0-1 0,0 1 0,0 0 0,0 0 0,0 0 0,0-1 0,0 1 1,0 0-1,0 0 0,0 0 0,0-1 0,0 1 0,0 0 0,0 0 0,-1-1 0,1 1 0,0 0 0,0 0 0,0 0 0,0 0 0,0-1 0,0 1 0,-1 0 0,1 0 0,0 0 0,0-1 1,-1 0-614,-4-9-6201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8:0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2284 24575,'-870'0'0,"863"0"0,1 0 0,-1-1 0,0 1 0,1-1 0,-1 0 0,-10-4 0,15 4 0,0 0 0,0 0 0,0 0 0,0 0 0,0-1 0,1 1 0,-1 0 0,0-1 0,1 0 0,-1 1 0,1-1 0,0 0 0,-1 0 0,1 0 0,0 0 0,0 0 0,0 0 0,1 0 0,-1 0 0,0 0 0,1 0 0,-1 0 0,1-5 0,-2-17 0,1 1 0,5-40 0,-1 9 0,1-2 0,15-68 0,-16 102 0,1 6 0,0 1 0,1-1 0,0 1 0,1 1 0,1-1 0,16-26 0,62-73 0,-84 113 0,6-9 0,0-1 0,0 0 0,6-16 0,-10 20 0,0 0 0,0 0 0,1 0 0,0 1 0,0 0 0,0 0 0,1 0 0,0 0 0,0 1 0,0-1 0,1 1 0,0 1 0,7-6 0,18-5 0,2 1 0,-1 1 0,53-12 0,107-14 0,-64 15 0,113-14 0,-75 14 0,-129 17 0,-1-2 0,39-14 0,29-8 0,-94 29 0,0-1 0,0 0 0,0 0 0,9-6 0,-16 7 0,0 1 0,1-2 0,-1 1 0,0 0 0,-1-1 0,1 1 0,0-1 0,-1 0 0,1 0 0,-1 0 0,0 0 0,0 0 0,0 0 0,2-6 0,8-22 0,-2 0 0,-1-1 0,-1-1 0,-2 0 0,4-48 0,-4-494 0,-7 338 0,1 231 0,0 0 0,0 0 0,-1 0 0,0 0 0,0 0 0,0 0 0,-4-8 0,4 12 0,0 0 0,0 0 0,0 0 0,-1 0 0,1 0 0,-1 1 0,1-1 0,-1 0 0,0 1 0,1-1 0,-1 1 0,0 0 0,0-1 0,0 1 0,0 0 0,-1 0 0,1 0 0,0 1 0,0-1 0,-1 0 0,1 1 0,-3-1 0,-16-1 0,0 1 0,-1 0 0,1 2 0,0 0 0,-1 2 0,1 0 0,-35 11 0,-140 58 0,145-55 0,0-1 0,-2-2 0,-57 6 0,93-17 0,-35 8 0,17-4 0,0-1 0,-47 1 0,-197-8-1365,256 1-5461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8:03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24575,'-2'0'0,"-1"1"0,0-1 0,1 1 0,-1 0 0,1 0 0,-1 0 0,1 0 0,-1 0 0,1 1 0,0-1 0,0 1 0,0-1 0,0 1 0,0 0 0,0 0 0,0 0 0,0 0 0,-2 3 0,0 1 0,0 1 0,0-1 0,0 1 0,1 0 0,-3 9 0,-2 6 0,1 0 0,1 1 0,1-1 0,1 1 0,1 0 0,1 1 0,1 32 0,2-54 0,-1 1 0,1 0 0,0 0 0,0 0 0,0 0 0,0-1 0,0 1 0,1-1 0,-1 1 0,1-1 0,-1 1 0,1-1 0,0 0 0,0 1 0,0-1 0,0 0 0,1-1 0,-1 1 0,0 0 0,1-1 0,-1 1 0,1-1 0,0 0 0,3 1 0,7 3 0,1-1 0,0 0 0,25 2 0,-19-3 0,29 6 0,-1 3 0,0 1 0,81 35 0,-88-27-1365,-23-9-5461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3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24575,'98'5'0,"163"28"0,-208-25 0,186 34 193,81 12-134,-231-43-867,149-2-1,-212-10-6017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36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24575,'1853'0'-1365,"-1831"0"-5461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4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24575,'54'-3'0,"-1"-2"0,55-12 0,-2 0 0,760-68-609,-148 32 609,211 20 609,-15 34-609,-475-2 0,-387 3 0,-1 2 0,98 22 0,-90-14 0,82 20 0,72 32 0,-115-45 0,-64-13 0,60 17 0,44 19-1365,-116-37-5461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7:47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24575,'4259'0'0,"-4250"0"43,28-3 242,-36 3-358,0 0-1,1-1 0,-1 1 1,0-1-1,0 0 0,1 1 1,-1-1-1,0 0 1,0 0-1,0 1 0,0-1 1,0 0-1,0 0 1,0-1-1,0 1 0,0 0 1,0 0-1,-1 0 0,1 0 1,0-1-1,-1 1 1,1-2-1,3-20-6752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8:24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1252 56 24575,'-29'0'0,"-2"-1"0,-1 1 0,1 2 0,-59 11 0,21 8 0,0 2 0,2 3 0,-106 58 0,-88 70 0,196-109 0,-112 99 0,133-107 0,31-26 0,0-1 0,0 1 0,1 1 0,1 0 0,-19 26 0,27-31 0,0 0 0,0 0 0,0 0 0,1 1 0,0-1 0,0 1 0,1-1 0,-1 15 0,2 7 0,3 30 0,-1-18 0,0 0 0,1-1 0,2 0 0,2-1 0,1 1 0,2-1 0,2-1 0,25 55 0,-37-93 0,17 38 0,2-2 0,40 59 0,-51-85 0,0 0 0,1 0 0,0 0 0,0-1 0,1-1 0,1 1 0,-1-2 0,1 1 0,1-2 0,-1 1 0,1-1 0,0-1 0,14 4 0,6-1 0,0-2 0,52 5 0,73-5 0,-116-5 0,575 0 0,-270-4 0,-338 4 0,0-1 0,0-1 0,0 1 0,0-1 0,-1-1 0,1 1 0,-1-2 0,1 1 0,-1-1 0,1 0 0,-1 0 0,0-1 0,-1 0 0,1 0 0,8-7 0,83-69 0,-40 34 0,-44 33 0,-1 0 0,0-1 0,0 0 0,-2-1 0,0-1 0,13-22 0,43-106 0,-50 100 0,-2-1 0,-2-1 0,-2 0 0,-1 0 0,-3-1 0,2-90 0,-8 83 0,-3-1 0,-2 1 0,-16-83 0,17 126 0,-1 1 0,0-1 0,0 0 0,-2 1 0,1 0 0,-1 0 0,-13-16 0,4 8 0,-1 1 0,-32-28 0,17 23 0,0 1 0,-2 2 0,0 1 0,-46-18 0,-53-28 0,111 52 0,-1 0 0,-1 1 0,0 1 0,0 1 0,-1 2 0,0 0 0,0 1 0,0 2 0,-1 0 0,-47 0 0,-166 6-1365,216-2-5461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8:4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1063 232 24575,'-610'0'0,"600"0"0,0 1 0,0 0 0,0 1 0,0 0 0,0 0 0,1 1 0,-1 0 0,1 1 0,0 0 0,0 1 0,0 0 0,1 0 0,0 1 0,0 0 0,0 0 0,1 1 0,0 0 0,0 0 0,0 1 0,-8 13 0,-40 52 0,36-50 0,-27 42 0,33-44 0,-30 34 0,29-38 0,0 1 0,-18 30 0,27-38 0,1 1 0,0 0 0,1 0 0,0 0 0,0 0 0,1 0 0,-1 20 0,5 85 0,1-48 0,-3-64 0,5 107 0,-3-94 0,1-1 0,0 0 0,1 0 0,11 26 0,-3-17 0,1-1 0,1 0 0,0-1 0,35 40 0,83 74 0,-116-121 0,0-2 0,1 0 0,1-1 0,35 20 0,61 23 0,-99-51 0,-1 0 0,1 0 0,0-2 0,0 0 0,29 2 0,80-6 0,-60-1 0,-37 1 0,1 0 0,0-2 0,-1-1 0,51-14 0,-64 14 0,-1-1 0,-1-1 0,1 0 0,-1 0 0,0-1 0,0-1 0,-1 0 0,0 0 0,-1-1 0,0-1 0,16-18 0,6-15 0,-1-2 0,41-80 0,-64 107 0,0-1 0,-2 0 0,0 0 0,-1 0 0,-2-1 0,4-36 0,-8-124 0,-3 80 0,3 50 0,-4 0 0,-1 0 0,-17-63 0,14 65 0,-4-73 0,-5-33 0,16 150 0,1 0 0,-1-1 0,0 1 0,0 0 0,0 0 0,0 0 0,-1 1 0,1-1 0,-1 0 0,0 1 0,0 0 0,-1 0 0,1 0 0,-1 0 0,1 0 0,-7-3 0,-7-4 0,0 2 0,-29-12 0,25 12 0,-3-4 0,-1 0 0,2-2 0,-30-23 0,22 15 0,16 12-455,-1 1 0,-22-10 0,17 11-6371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8:49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1276 28 24575,'-8'-1'0,"0"0"0,0 0 0,0-1 0,-11-3 0,-20-5 0,-52 3 0,-131 6 0,93 4 0,28-5 0,-115 4 0,190 1 0,0 1 0,1 1 0,0 1 0,0 1 0,1 1 0,-35 17 0,47-18 0,0 1 0,1 0 0,-19 18 0,-14 9 0,36-29 0,0 0 0,1 0 0,0 1 0,0 0 0,0 0 0,1 1 0,0 0 0,0 0 0,1 0 0,-7 15 0,7-9 0,0 0 0,0 0 0,1 0 0,1 1 0,1-1 0,-2 23 0,3-10 0,2 0 0,1-1 0,1 1 0,1-1 0,1 0 0,2 0 0,13 35 0,-7-25 0,2-2 0,2 0 0,1 0 0,1-2 0,2 0 0,2-1 0,28 31 0,-37-50 0,-1-1 0,2 0 0,0-1 0,0-1 0,0 0 0,1-1 0,1-1 0,-1 0 0,31 7 0,-4-4 0,1-1 0,76 5 0,-59-11 0,99-7 0,-130 1 0,0-1 0,-1-2 0,1 0 0,-1-2 0,35-15 0,-50 16 0,0-1 0,0 0 0,-1 0 0,0-2 0,-1 1 0,0-2 0,12-12 0,67-89 0,-36 41 0,-14 16 0,-2-1 0,61-123 0,-97 173 0,12-22 0,0 1 0,-1 0 0,17-51 0,-28 69 0,-1 0 0,0 0 0,0 0 0,-1 1 0,0-1 0,-1-1 0,0 1 0,0 0 0,-1 0 0,0 0 0,-1 0 0,0 1 0,-6-18 0,6 22 0,-1-1 0,0 1 0,0 0 0,-1 0 0,1 0 0,-1 0 0,1 0 0,-1 1 0,0 0 0,-1-1 0,1 2 0,-1-1 0,1 0 0,-1 1 0,0 0 0,0 0 0,-6-1 0,-12-4 0,0 1 0,-33-3 0,55 8 0,-53-4 0,0 1 0,-99 7 0,138-2-341,1 1 0,0 1-1,-20 6 1,0 3-6485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44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24575,'6'1'0,"0"0"0,0 1 0,0-1 0,0 1 0,0 0 0,0 1 0,0-1 0,-1 1 0,10 6 0,-4-2 0,261 153 0,-72-41 0,-154-92 0,155 81 0,-193-104 0,-4-3 0,-1 0 0,0 0 0,0 1 0,0-1 0,0 1 0,0 0 0,0 0 0,0 0 0,3 3 0,-6-4 0,0-1 0,0 0 0,0 0 0,0 0 0,0 0 0,0 0 0,0 1 0,0-1 0,0 0 0,0 0 0,0 0 0,0 0 0,0 1 0,0-1 0,0 0 0,0 0 0,0 0 0,0 0 0,0 1 0,0-1 0,0 0 0,0 0 0,0 0 0,0 0 0,0 1 0,0-1 0,0 0 0,-1 0 0,1 0 0,0 0 0,0 0 0,0 0 0,0 1 0,0-1 0,0 0 0,-1 0 0,1 0 0,0 0 0,0 0 0,0 0 0,0 0 0,0 0 0,-1 0 0,1 0 0,0 0 0,0 0 0,0 0 0,0 0 0,-1 0 0,1 0 0,0 0 0,0 0 0,0 0 0,0 0 0,-1 0 0,1 0 0,0 0 0,0 0 0,0 0 0,0 0 0,-1 0 0,-13-1 0,-12-3 0,-2 0 0,1 1 0,-44 1 0,61 2 0,1 2 0,-1-1 0,1 1 0,0 0 0,-1 1 0,1 0 0,0 0 0,1 1 0,-1 0 0,1 1 0,-12 7 0,-2 6 0,0 2 0,1-1 0,1 2 0,1 1 0,1 0 0,1 2 0,1 0 0,-22 43 0,37-65 0,-21 52 0,21-50 0,0-1 0,0 1 0,0-1 0,1 1 0,-1 0 0,1-1 0,0 1 0,0-1 0,0 1 0,1 0 0,-1-1 0,1 1 0,1 4 0,-1-7-41,0 0 0,-1 0-1,1 0 1,0 0-1,0 0 1,0 0 0,0 0-1,0 0 1,0-1 0,0 1-1,0 0 1,0-1-1,0 1 1,0 0 0,0-1-1,0 0 1,0 1 0,1-1-1,-1 0 1,0 1-1,0-1 1,1 0 0,-1 0-1,0 0 1,0 0 0,1 0-1,-1 0 1,0 0-1,0-1 1,0 1 0,1 0-1,0-1 1,24-6-6785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9:03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1669 323 24575,'-6'-1'0,"0"0"0,0-1 0,0 0 0,1 0 0,-1 0 0,0-1 0,1 0 0,-7-4 0,-6-2 0,-58-29 0,-191-82 0,173 80 0,56 23 0,-1 1 0,-50-13 0,44 19 0,0 2 0,0 2 0,-76 0 0,98 6 0,1 1 0,0 2 0,0 0 0,0 1 0,0 1 0,0 1 0,1 2 0,0 0 0,-30 15 0,-5 9 0,0 2 0,-99 82 0,137-97 0,1 1 0,1 1 0,1 0 0,-18 34 0,15-25 0,2-2 0,2 0 0,1 1 0,1 0 0,2 1 0,1 1 0,1-1 0,1 1 0,2 0 0,1 1 0,1 32 0,3-24 0,7 71 0,-4-89 0,2 0 0,0-1 0,2 1 0,15 35 0,-1-15 0,2-1 0,2-1 0,2-1 0,1-1 0,2-2 0,1-1 0,2-1 0,2-2 0,1-1 0,1-2 0,69 42 0,-73-54 0,0-1 0,1-2 0,44 13 0,110 18 0,-117-35 0,0-4 0,119-4 0,-174-2 0,6 0 0,-1-2 0,0 0 0,1-2 0,-1 0 0,-1-2 0,1 0 0,23-10 0,-35 12 0,0-1 0,0 1 0,0-1 0,0-1 0,-1 0 0,0 0 0,0-1 0,0 0 0,-1 0 0,0 0 0,0-1 0,-1 0 0,0-1 0,-1 0 0,0 1 0,0-1 0,4-12 0,-1-10 0,-2-1 0,-1 1 0,-1-1 0,-1-33 0,1-7 0,3-43 0,-5 55 0,17-99 0,-4 80 0,-4 0 0,-3-1 0,-3-89 0,-6 143 0,1-7 0,-5-37 0,3 59 0,0-1 0,0 1 0,-2 0 0,1 0 0,-1 0 0,-11-19 0,9 21 0,0 0 0,0 0 0,-1 0 0,0 1 0,0 0 0,-1 1 0,0-1 0,-1 1 0,0 1 0,0 0 0,0 0 0,-1 1 0,-12-5 0,-84-50-1365,83 51-5461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9:1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1327 219 24575,'-7'-1'0,"-1"0"0,1 0 0,0-1 0,-1 0 0,1 0 0,-12-6 0,-7-2 0,-90-31 0,-65-21 0,148 53 0,0 2 0,-1 1 0,-54-3 0,-242 9 0,147 1 0,178-1 0,1 0 0,-1 0 0,0 0 0,0 1 0,1-1 0,-1 1 0,0 0 0,1 0 0,-1 1 0,1-1 0,-1 1 0,1 0 0,0 1 0,0-1 0,0 1 0,0-1 0,0 1 0,0 0 0,1 1 0,-1-1 0,1 0 0,0 1 0,0 0 0,-2 4 0,-2 3 0,-22 30 0,-27 56 0,49-82 0,0 0 0,2 0 0,-1 1 0,2 0 0,0 0 0,1 0 0,-2 30 0,4-24 0,0 0 0,2 0 0,0 0 0,2 0 0,0 0 0,2 0 0,0-1 0,1 0 0,10 21 0,0-11 0,1 0 0,2-2 0,0 0 0,2-1 0,1-2 0,1 0 0,2-1 0,0-1 0,2-2 0,0 0 0,1-2 0,1-1 0,1-1 0,1-2 0,0-1 0,1-1 0,61 16 0,-2-8 0,1-5 0,1-3 0,0-5 0,132-3 0,-137-6 0,79-2 0,-158 1 0,1 0 0,-1 0 0,0-1 0,0 0 0,0-1 0,0 0 0,12-6 0,-16 7 0,0-1 0,0-1 0,-1 1 0,1-1 0,-1 0 0,1 0 0,-1 0 0,-1 0 0,1-1 0,0 0 0,-1 0 0,5-10 0,42-107 0,-27 61 0,-11 26 0,-1 0 0,-2-1 0,-2-1 0,-1 1 0,-2-1 0,0-69 0,-4 50 0,-4-161 0,3 206 0,-1-1 0,-1 1 0,0 0 0,-1 0 0,0 0 0,0 1 0,-1-1 0,-1 1 0,1 0 0,-13-14 0,1-3 0,10 18 20,0 0 0,0 1 0,-1-1 1,0 1-1,-1 1 0,1 0 0,-2 0 0,1 1 0,-1 0 0,1 0 0,-2 1 0,1 1 0,0 0 0,-1 0 0,0 1 0,-13-3 1,-10 0-363,1 2 1,-1 0 0,-1 3-1,-35 2 1,47 0-6485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9:1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24575,'8'-1'0,"-1"0"0,1 0 0,-1 0 0,13-5 0,17-4 0,82 2 0,-75 7 0,46-8 0,-67 6-195,-1-1 0,1-1 0,-1-1 0,0-1 0,-1-1 0,34-18 0,-36 12-6631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9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24575,'366'0'0,"-306"-4"0,-54 3 0,-1 0 0,1 0 0,-1-1 0,0 0 0,0 0 0,0 0 0,0 0 0,8-6 0,-13 8-34,1 0 0,-1 0 0,1-1 0,-1 1 0,1 0-1,-1 0 1,0-1 0,1 1 0,-1 0 0,0-1 0,1 1 0,-1 0 0,0-1-1,0 1 1,1-1 0,-1 1 0,0-1 0,0 1 0,0 0 0,1-1-1,-1 1 1,0-1 0,0 1 0,0-1 0,0 1 0,0-1 0,0 1 0,0-1-1,0 1 1,0-1 0,0 1 0,0-1 0,0 1 0,-1-1 0,1 1 0,0 0-1,0-1 1,0 1 0,-1-1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8:5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24575,'0'18'0,"0"20"0,0 20 0,0 15 0,0 9 0,-5 16 0,-1 15 0,0 1 0,2-5 0,0-12 0,2-9 0,1 3 0,1-5 0,0-8 0,0-13 0,0-12 0,0-21 0,1-15-8191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8:5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24575,'1'-3'0,"0"1"0,0-1 0,0 1 0,0 0 0,0 0 0,0 0 0,1 0 0,-1 0 0,1 0 0,0 0 0,3-3 0,2-3 0,29-41 0,41-74 0,-67 106 0,-9 16 0,14-21 0,-15 21 0,1 1 0,-1 0 0,0-1 0,0 1 0,1 0 0,-1 0 0,0-1 0,1 1 0,-1 0 0,0 0 0,1-1 0,-1 1 0,0 0 0,1 0 0,-1 0 0,0 0 0,1-1 0,-1 1 0,0 0 0,1 0 0,-1 0 0,1 0 0,-1 0 0,0 0 0,1 0 0,-1 0 0,1 0 0,-1 0 0,0 0 0,1 0 0,-1 1 0,1-1 0,-1 0 0,0 0 0,1 0 0,-1 0 0,0 1 0,1-1 0,-1 0 0,0 0 0,1 1 0,-1-1 0,0 0 0,0 1 0,1-1 0,-1 0 0,0 0 0,0 1 0,0-1 0,1 1 0,-1-1 0,0 0 0,0 1 0,0-1 0,0 0 0,0 1 0,0 0 0,2 7 0,-1 0 0,-1 0 0,1 0 0,-2 0 0,1 1 0,-1-1 0,0 0 0,0 0 0,-1 0 0,-3 8 0,-3 20 0,-1 105 0,9-140 0,1-21-1365,-1-2-5461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59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1061 0 24575,'-47'0'0,"0"2"0,1 1 0,-58 13 0,-139 38 0,225-49 0,0 0 0,0 1 0,1 0 0,0 2 0,-23 13 0,-74 55 0,91-60 0,-36 25 0,13-10 0,-68 58 0,106-81 0,1 0 0,0 0 0,0 1 0,1 0 0,0 0 0,1 0 0,0 1 0,1-1 0,0 1 0,0 1 0,-3 15 0,1 6 0,1 1 0,0 45 0,4-69 0,-1 295 0,3-174 0,-1-105 0,1-1 0,1 1 0,1 0 0,9 35 0,-9-51 0,0 0 0,0 0 0,1-1 0,0 1 0,0-1 0,1 0 0,0 0 0,1 0 0,-1-1 0,2 0 0,-1 0 0,1 0 0,0-1 0,15 11 0,5-2 0,0-1 0,1-1 0,0-1 0,1-2 0,0-1 0,0-1 0,1-1 0,35 3 0,30-3 0,122-6 0,-145-2 0,-27 0 0,1-2 0,-1-1 0,0-3 0,48-14 0,-67 13 0,1-1 0,-2-1 0,1-1 0,-1-2 0,-1 0 0,0-2 0,42-34 0,80-85 0,-113 103 0,-3-1 0,-2-1 0,-1-1 0,24-40 0,-5 6 0,-34 51 0,-1-1 0,-1-1 0,-1 0 0,-1 0 0,8-24 0,19-103 0,-33 126 0,0 1 0,-1 0 0,-1-1 0,-1 1 0,-1 0 0,0 0 0,-1-1 0,-1 1 0,-1 1 0,-1-1 0,-1 1 0,0 0 0,-15-26 0,13 29 0,0-1 0,-1 2 0,-1-1 0,0 1 0,-1 1 0,0 0 0,-1 0 0,-1 2 0,0-1 0,0 2 0,-1 0 0,0 1 0,-1 0 0,-29-11 0,-107-21 0,109 30 0,36 9-227,0 1-1,0 0 1,1 0-1,-1 0 1,-8 1-1,-2 3-6598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01:1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24575,'0'385'0,"0"-738"0,0 350 0,3-31 0,-3 33 0,0 1 0,0-1 0,0 1 0,0-1 0,0 0 0,1 1 0,-1-1 0,0 1 0,0-1 0,1 1 0,-1-1 0,0 1 0,1-1 0,-1 1 0,0 0 0,1-1 0,-1 1 0,1-1 0,-1 1 0,1 0 0,-1 0 0,1-1 0,-1 1 0,1 0 0,-1 0 0,1-1 0,-1 1 0,1 0 0,0 0 0,-1 0 0,1 0 0,-1 0 0,1 0 0,-1 0 0,1 0 0,0 0 0,-1 0 0,1 0 0,-1 0 0,1 0 0,-1 1 0,1-1 0,-1 0 0,1 0 0,-1 0 0,1 1 0,-1-1 0,1 0 0,-1 1 0,1-1 0,-1 1 0,1 0 0,12 10 0,-1 1 0,0 1 0,-1 0 0,0 0 0,-1 1 0,11 21 0,1 0 0,65 100 0,-86-133 0,1 1 0,0-1 0,0 1 0,1-1 0,-1 0 0,0 0 0,1 0 0,2 2 0,-5-4 0,1 0 0,-1 1 0,0-1 0,1 0 0,-1 0 0,1 0 0,-1 0 0,0 0 0,1 0 0,-1 0 0,1 0 0,-1 0 0,1 0 0,-1 0 0,0 0 0,1 0 0,-1 0 0,1 0 0,-1 0 0,0 0 0,1-1 0,-1 1 0,1 0 0,0-1 0,0 0 0,0 0 0,-1 0 0,1 0 0,-1 0 0,1 1 0,0-1 0,-1 0 0,0 0 0,1-1 0,-1 1 0,0 0 0,1-1 0,3-23 0,-2 1 0,0-1 0,-2 0 0,-3-34 0,1 5 0,-1-187-1365,3 210-5461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01:15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1540 220 24575,'0'-2'0,"-1"-1"0,0 1 0,0-1 0,0 1 0,-1 0 0,1-1 0,0 1 0,-1 0 0,1 0 0,-1 0 0,0 0 0,0 0 0,0 1 0,0-1 0,0 0 0,0 1 0,-4-2 0,-5-6 0,-20-16 0,-47-30 0,74 53 0,-5-5 0,1 0 0,-16-15 0,21 17 0,-1 1 0,-1 0 0,1 0 0,-1 0 0,1 0 0,-1 0 0,0 1 0,-1 0 0,1 0 0,0 1 0,-1-1 0,0 1 0,-5-1 0,-19-1 0,-1 2 0,1 2 0,-39 3 0,-6 0 0,-55-4 0,-104 3 0,185 4 0,1 3 0,-1 1 0,-60 22 0,66-18 0,-141 51 0,173-62 0,-8 3 0,0 0 0,1 1 0,-21 11 0,33-14 0,1-1 0,0 0 0,0 1 0,0 0 0,1 0 0,-1 0 0,1 1 0,0 0 0,0 0 0,1 0 0,-1 0 0,1 0 0,0 1 0,-3 8 0,2-1 0,1 0 0,0 0 0,0 0 0,1 1 0,1 13 0,3 70 0,0-45 0,-3-40 0,2-1 0,-1 0 0,1 1 0,1-1 0,0 0 0,1 0 0,0 0 0,1 0 0,0 0 0,0-1 0,1 1 0,1-1 0,0 0 0,0-1 0,1 0 0,8 10 0,-2-6 0,107 106 0,-113-114 0,1 1 0,0-1 0,0 0 0,1 0 0,-1-1 0,18 6 0,59 12 0,-55-16 0,20 3 0,0-4 0,0-1 0,84-5 0,-62 0 0,516 0 0,-563 1 0,0-1 0,1-1 0,-1-1 0,0-1 0,-1-2 0,1 0 0,-1-2 0,34-15 0,-51 19 0,0 0 0,0-1 0,-1 0 0,0-1 0,0 1 0,0-1 0,0-1 0,7-10 0,33-60 0,-35 56 0,1-3 0,-2 1 0,-1-2 0,13-49 0,-17 44 0,-1 1 0,-2-2 0,-1 1 0,-4-30 0,2 3 0,1 49 0,0 0 0,0-1 0,-1 1 0,0 0 0,0 0 0,-1 0 0,0 0 0,-1 0 0,1 0 0,-2 0 0,1 1 0,-1-1 0,0 1 0,0 0 0,-1 0 0,0 1 0,-1-1 0,1 1 0,-1 0 0,0 1 0,0-1 0,-11-6 0,3 4 0,0 0 0,0 0 0,-1 2 0,0-1 0,-27-6 0,-82-11 0,22 6 0,25 5-1365,55 11-5461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01:2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0 24575,'-1'3'0,"1"0"0,-1 0 0,-1 0 0,1 0 0,0 0 0,-1 0 0,1 0 0,-1 0 0,-4 4 0,-7 15 0,0 10 0,3 1 0,0 0 0,-4 36 0,-8 104 0,12 45 0,8-130 0,-25 168 0,13-190 0,2-11 0,-8 80 0,-5 125 0,9-126 0,1 144 0,14-248 0,-3 1 0,0-1 0,-2 1 0,-12 34 0,-3 21 0,-1 59 0,-8 35 0,21-138 0,2 1 0,2 0 0,0 70 0,7-253-1365,-2 108-5461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4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24575,'2'61'0,"16"103"0,26 54 0,-35-177 0,14 62 0,50 266 0,-51-211 0,2 161 0,-24-313 21,0 12-714,4 32 0,1-28-6133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01:3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24575,'0'2'0,"1"0"0,-1 0 0,1 0 0,0 0 0,-1 0 0,1 0 0,0 0 0,0 0 0,0-1 0,1 1 0,-1 0 0,0-1 0,1 1 0,-1-1 0,1 1 0,2 1 0,29 20 0,-24-19 0,0 1 0,1-2 0,0 1 0,0-1 0,0-1 0,0 0 0,13 2 0,77-2 0,-9-1 0,429 21 0,8-22 0,-201-2 0,1243 2 0,-1553 0-341,-1-2 0,0 1-1,20-6 1,-14 1-6485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01:5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1036 1007 24575,'1'5'0,"-1"0"0,1 0 0,0-1 0,0 1 0,0 0 0,1-1 0,0 1 0,0-1 0,0 1 0,0-1 0,1 0 0,0 0 0,0 0 0,0 0 0,0 0 0,0-1 0,1 0 0,0 1 0,-1-1 0,1 0 0,0-1 0,1 1 0,4 1 0,9 5 0,0 0 0,1-2 0,0 0 0,23 4 0,1-2 0,0-1 0,85 2 0,91-12 0,-81-2 0,848 3 0,-568 1 0,-251-4 0,172-26 0,-103 4 0,254 5 0,835 22 0,-1320 0 0,0-1 0,-1 0 0,1-1 0,0 1 0,-1-1 0,1 0 0,0 0 0,-1-1 0,5-1 0,-7 2 0,0-1 0,0 1 0,0-1 0,0 1 0,-1-1 0,1 0 0,-1 0 0,1 1 0,-1-1 0,0 0 0,1 0 0,-1 0 0,0-1 0,0 1 0,-1 0 0,1 0 0,0-1 0,-1 1 0,1 0 0,-1-1 0,0-3 0,2-18 0,-2 0 0,0 0 0,-2-1 0,-1 1 0,-8-35 0,-42-120 0,37 131 0,-41-122 0,-38-127 0,93 289 0,-1-2 0,0-1 0,0 1 0,-8-16 0,9 23 0,0 0 0,1 1 0,-1-1 0,0 1 0,0-1 0,0 1 0,0 0 0,-1 0 0,1 0 0,-1 0 0,1 0 0,-1 1 0,0-1 0,1 1 0,-1 0 0,0-1 0,-4 0 0,-17-2 0,0 1 0,0 1 0,0 1 0,0 2 0,-24 2 0,-18 0 0,-1396-21-1109,1137 4 1417,-280-5 493,-1354 20-801,1905 2 0,-1 3 0,1 2 0,-84 25 0,64-16 0,48-12 0,-1-1 0,-37 0 0,19-1 0,37-3 0,-1 2 0,0-1 0,0 1 0,1 1 0,-1-1 0,1 2 0,0-1 0,0 1 0,0 0 0,1 1 0,-1-1 0,1 2 0,0-1 0,0 1 0,1 0 0,0 0 0,0 1 0,0 0 0,1 0 0,0 0 0,0 1 0,1-1 0,-6 14 0,-5 7 0,-29 42 0,-7 11 0,15-17 0,-18 35 0,49-86 0,0-1 0,1 1 0,0 0 0,1 0 0,1 0 0,-2 20 0,3-15-151,0 1-1,1-1 0,1 0 0,1 0 1,0 0-1,1 0 0,2 0 1,7 22-1,-1-17-6674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02:4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24575,'0'-5'0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02:5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02:5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8:02:5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2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24575,'1193'0'-1365,"-1170"0"-5461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4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24575,'0'10'0,"0"15"0,0 14 0,0 8 0,4 10 0,3 5 0,3 0 0,5 3 0,0-4 0,2-5 0,2-11 0,-2-9 0,-3-5 0,-10-19 0,-9-19 0,-3-8-8191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4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24575,'0'-5'0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5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1591 407 24575,'-4'-2'0,"0"1"0,0 0 0,0-1 0,0 0 0,0 0 0,0 0 0,1 0 0,-1-1 0,-4-4 0,-10-6 0,-2 4 0,-2 0 0,1 1 0,-1 1 0,-44-8 0,-11-3 0,45 8 0,0 2 0,-40-4 0,58 11 0,1 0 0,-1 1 0,0 0 0,0 1 0,1 1 0,-1 0 0,1 1 0,-16 4 0,-13 9 0,0 2 0,1 1 0,1 2 0,1 2 0,0 2 0,-41 35 0,51-35 0,1 1 0,2 1 0,0 2 0,2 0 0,2 2 0,0 0 0,-31 63 0,40-72 0,0-1 0,-2 0 0,0-1 0,-1 0 0,-33 29 0,-28 35 0,40-37 0,-76 104 0,100-130 0,0 1 0,2 1 0,0 0 0,1 0 0,-9 36 0,5 8 0,-11 112 0,15 72 0,9-214 0,2 0 0,1 0 0,2 0 0,1-1 0,2 0 0,18 54 0,-4-39 0,2 0 0,2-2 0,3-1 0,1-1 0,3-2 0,61 69 0,-72-93 0,2-1 0,0-1 0,1 0 0,1-2 0,1-1 0,53 24 0,-26-18 0,0-2 0,95 21 0,-90-29 0,0-3 0,0-1 0,1-4 0,0-2 0,105-10 0,-131 3 0,0-2 0,-1-2 0,0-1 0,-1-1 0,46-23 0,141-92 0,-159 89 0,-33 20 0,-2 0 0,0-2 0,-1-1 0,0-1 0,20-25 0,-5-1 0,49-82 0,-28 37 0,-20 36 0,-3-3 0,53-119 0,-65 114 0,-3-2 0,-3-1 0,-3 0 0,-3-1 0,-2-1 0,0-117 0,-12 157 0,-1-1 0,-1 1 0,-2-1 0,-10-31 0,-46-111 0,49 138 0,-72-166 0,-13-37 0,83 197 0,-1 2 0,-42-70 0,42 83 0,-1 2 0,-1 0 0,-1 0 0,-1 2 0,-24-19 0,16 16 0,-52-33 0,65 48 0,0 1 0,-1 1 0,0 0 0,0 1 0,-31-8 0,-9 6 0,1 2 0,-1 3 0,0 1 0,-78 10 0,97-3-1365,8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4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57 113 24575,'0'538'0,"0"-536"0,1 11 0,-2-1 0,0 1 0,-2 16 0,-3-20 0,0-13 0,-3-18 0,1-3 0,2-1 0,1 1 0,-2-41 0,3-81 0,4 99 0,-1-25 0,4-141 0,-3 210 0,1 1 0,0-1 0,-1 1 0,1 0 0,1-1 0,-1 1 0,0 0 0,1 0 0,-1 0 0,1 0 0,0 0 0,0 0 0,1 0 0,-1 1 0,0-1 0,1 1 0,-1 0 0,1-1 0,0 1 0,0 1 0,0-1 0,0 0 0,0 1 0,0-1 0,0 1 0,1 0 0,-1 0 0,1 0 0,3 0 0,12-2 0,-1 1 0,1 1 0,0 0 0,23 3 0,-18-1 0,-14 0 0,0 0 0,0 1 0,0 0 0,0 0 0,0 1 0,-1 1 0,1-1 0,-1 1 0,0 1 0,0 0 0,0 0 0,-1 1 0,1 0 0,-1 0 0,-1 1 0,1 0 0,10 14 0,4 9 0,-1 0 0,-1 2 0,23 50 0,-29-55 0,-7-10-82,0 0-1,-1 1 1,-1 0-1,4 31 0,-5-29-869,2 11-5874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4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24575,'0'6'0,"-1"0"0,1 0 0,-2 0 0,-2 11 0,-4 17 0,2 37 0,3 1 0,12 142 0,43 142 0,-24-183 0,-19-114 0,58 329 0,-57-353 0,-6-27 171,-1-9 0,-1-11-1878,0-9-5119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5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690 1 24575,'-10'0'0,"0"1"0,0 0 0,0 1 0,0 1 0,0-1 0,0 2 0,0-1 0,1 1 0,0 1 0,0-1 0,-13 10 0,-8 8 0,-49 48 0,39-34 0,-332 253 0,364-284 0,5-3 0,0 0 0,1-1 0,-1 1 0,0 0 0,1 1 0,0-1 0,-1 0 0,1 1 0,0-1 0,0 1 0,-3 5 0,5-8 0,0 0 0,0 1 0,0-1 0,0 0 0,0 1 0,0-1 0,0 0 0,0 1 0,0-1 0,0 0 0,0 1 0,0-1 0,1 0 0,-1 1 0,0-1 0,0 0 0,0 0 0,0 1 0,0-1 0,1 0 0,-1 1 0,0-1 0,0 0 0,1 0 0,-1 1 0,0-1 0,0 0 0,1 0 0,-1 0 0,0 0 0,1 1 0,-1-1 0,0 0 0,1 0 0,-1 0 0,0 0 0,1 0 0,-1 0 0,0 0 0,1 0 0,15 2 0,15-4 0,50-10 0,11-1 0,-18 8 0,0 3 0,0 4 0,0 2 0,89 18 0,-133-16 0,-5-2 0,0 1 0,0 2 0,-1 0 0,0 2 0,28 13 0,-15 1 0,0 2 0,-2 2 0,49 46 0,-45-37 0,79 55 0,9-10 0,-102-71 0,-25-10 0,1 1 0,-1-1 0,0 0 0,1 0 0,-1 0 0,0 0 0,0 0 0,1 0 0,-1 0 0,0 0 0,1-1 0,-1 1 0,0 0 0,0 0 0,1 0 0,-1 0 0,0 0 0,1 0 0,-1 0 0,0-1 0,0 1 0,0 0 0,1 0 0,-1 0 0,0-1 0,0 1 0,1 0 0,-4-14 0,-4 0-273,0 0 0,-2 1 0,1 0 0,-19-21 0,4 11-6553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5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24575,'5'-1'0,"5"-3"0,6-6 0,1-2-8191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5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24575,'5'0'0,"14"0"0,23 0 0,21 0 0,19 0 0,4 0 0,10 0 0,-7 0 0,-10 0 0,-13 0 0,-14 0 0,-11 0 0,-8 0 0,-5 0 0,-7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5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24575,'987'0'-1365,"-966"0"-5461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5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876 96 24575,'-11'-1'0,"1"0"0,-1-1 0,-18-5 0,-15-2 0,-222 2 0,190 8 0,55-1 0,0 1 0,-1 1 0,1 1 0,0 1 0,1 1 0,-1 1 0,1 1 0,0 0 0,-19 11 0,25-10 0,1 0 0,1 0 0,0 1 0,0 0 0,0 1 0,1 1 0,1 0 0,0 0 0,0 1 0,1 0 0,1 1 0,0 0 0,-9 20 0,9-14 0,0 1 0,1-1 0,1 1 0,1 0 0,1 1 0,1-1 0,1 1 0,0 0 0,3 29 0,-1-47 0,0-1 0,1 1 0,0-1 0,-1 1 0,1-1 0,0 0 0,0 0 0,1 1 0,-1-1 0,0 0 0,1 0 0,-1 0 0,1 0 0,-1 0 0,1-1 0,0 1 0,0 0 0,0-1 0,0 1 0,0-1 0,0 0 0,1 0 0,-1 0 0,0 0 0,1 0 0,-1 0 0,0 0 0,4 0 0,8 1 0,-1 0 0,1-1 0,27-1 0,-28 0 0,20 0 0,59-3 0,-79 2 0,-1-1 0,0 0 0,0-1 0,0 0 0,19-8 0,-15 2 0,0 0 0,-1-1 0,0-1 0,-1 0 0,18-17 0,0-5 0,30-37 0,-44 47 0,-1-1 0,-1-1 0,-1 0 0,19-44 0,-26 49 0,-2 0 0,1 0 0,-2 0 0,-1-1 0,-1 1 0,0-1 0,-1-25 0,-3 29 0,-1 25 0,-1 34 0,-5 657 0,10-447 0,-1-231 0,-2 30 0,1-48 0,0 0 0,-1 0 0,1 0 0,-1 0 0,0 0 0,0 0 0,0 0 0,0-1 0,0 1 0,-1 0 0,1-1 0,-4 5 0,5-7-62,-1 1 0,1-1 0,0 1 0,-1-1 0,1 0 0,-1 1 0,1-1 0,-1 0 0,1 0 0,-1 0 0,1 1 0,-1-1-1,1 0 1,-1 0 0,1 0 0,-1 0 0,1 0 0,-1 0 0,1 0 0,-1 0 0,0 0 0,-10-5-6764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2:2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24575,'0'955'0,"-6"-906"0,4-40 0,0 0 0,1 0 0,0 0 0,0 10 0,2-17 0,-1 0 0,1 1 0,0-1 0,0 1 0,0-1 0,0 0 0,0 0 0,0 1 0,1-1 0,-1 0 0,1 0 0,-1 0 0,1-1 0,0 1 0,0 0 0,0-1 0,0 1 0,0-1 0,0 1 0,0-1 0,0 0 0,1 0 0,-1 0 0,0 0 0,1-1 0,-1 1 0,3 0 0,9 2 0,0 0 0,1-2 0,18 1 0,-31-1 0,124-4 0,-91 0 0,1 2 0,-1 2 0,1 1 0,35 7 0,-31-2 96,0-1 0,47 0 0,83-8-385,-59 0-1075,-88 2-5462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9:5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403 264 24575,'-10'0'0,"0"0"0,0 1 0,0 0 0,0 0 0,0 1 0,-12 4 0,17-4 0,-1 1 0,1 0 0,0 0 0,0 0 0,1 0 0,-1 1 0,1-1 0,0 1 0,0 0 0,0 0 0,0 1 0,-5 7 0,3-1 0,0 0 0,1 1 0,0-1 0,0 1 0,2 0 0,-1 0 0,1 1 0,1-1 0,-1 18 0,1 15 0,3 55 0,0-95 0,1 30 0,1 1 0,3-1 0,0-1 0,3 1 0,17 48 0,-23-76 0,1 0 0,-1 0 0,1-1 0,1 1 0,-1-1 0,1 0 0,0 0 0,0 0 0,1-1 0,0 0 0,0 0 0,0 0 0,0-1 0,1 1 0,0-2 0,0 1 0,0-1 0,0 0 0,0 0 0,1-1 0,-1 0 0,1-1 0,0 1 0,-1-1 0,1-1 0,0 0 0,0 0 0,9-1 0,-14 0 0,0 1 0,1-1 0,-1 0 0,0 0 0,0 0 0,0 0 0,0-1 0,0 1 0,0-1 0,0 0 0,-1 0 0,1 0 0,-1 0 0,1 0 0,-1-1 0,0 1 0,0-1 0,0 1 0,2-4 0,3-5 0,-1-1 0,0 0 0,5-16 0,-11 27 0,12-33 0,-2-1 0,-1 0 0,-2 0 0,4-48 0,-9 54 0,-1 0 0,-1 0 0,-2 0 0,-1 0 0,-12-53 0,10 67 0,0 1 0,0-1 0,-2 1 0,1 0 0,-2 0 0,0 1 0,-1 0 0,0 0 0,-1 1 0,0 0 0,-1 1 0,0 0 0,-1 1 0,0 0 0,0 1 0,-15-8 0,3 4 0,-1 1 0,-1 1 0,0 2 0,0 0 0,-1 2 0,0 0 0,0 2 0,-31-2 0,33 5 0,9 2 0,0-2 0,0 0 0,0-1 0,0 0 0,-16-7 0,29 6 0,9 2 0,12 0 0,281 0 0,-149 4 0,-129-3 0,1 0 0,-1-2 0,1 0 0,24-8 0,79-32 0,-51 16 0,-70 26 0,4-2 0,1 0 0,0 0 0,0 1 0,13-1 0,-34 16 0,2-1 0,0 0 0,0 0 0,1 1 0,1 0 0,0 0 0,1 1 0,0 0 0,2 1 0,-6 17 0,-1 11 0,-12 85 0,15-59 0,3 1 0,6 107 0,0-165 0,1 0 0,1 0 0,0 0 0,1 0 0,0 0 0,0 0 0,2-1 0,-1 0 0,1 0 0,1 0 0,0 0 0,1-1 0,0 0 0,0 0 0,1-1 0,0 0 0,1 0 0,0-1 0,15 11 0,-6-7 0,1 0 0,0-1 0,1-1 0,0-1 0,0-1 0,23 6 0,-8-5 0,1-2 0,-1-1 0,1-2 0,43 0 0,-66-4 0,0-1 0,0 0 0,0-1 0,-1-1 0,1 1 0,-1-2 0,1 0 0,-1 0 0,0-2 0,-1 1 0,1-1 0,-1-1 0,0 0 0,-1 0 0,12-11 0,-10 5 0,0-1 0,-1 0 0,-1 0 0,0-1 0,-1 0 0,0-1 0,-1 0 0,-1-1 0,-1 1 0,8-32 0,-7 16 0,-1 0 0,-2-1 0,-1 0 0,-2 1 0,-3-35 0,1 53 0,-1 0 0,0 0 0,-1 0 0,-1 0 0,0 1 0,0-1 0,-2 1 0,1 0 0,-2 1 0,-13-21 0,8 17 0,-1 0 0,-1 1 0,0 0 0,-2 1 0,1 1 0,-31-20 0,10 9 114,-1 2 0,-66-28 0,80 41-358,0 1 0,-1 1 0,1 1 0,-1 2 1,0 0-1,-29-1 0,24 5-6582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4:0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24575,'-5'0'0,"-5"0"0,16 0 0,52 0 0,44 0 0,26 0 0,10 0 0,9 0 0,-4 0 0,-11 0 0,-20 0 0,-25 0 0,-22 0 0,-18 0 0,-12 0 0,-12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4:0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24575,'1041'-1'0,"-977"0"0,0-3 0,-1-4 0,1-2 0,70-20 0,-131 29 38,16-6 254,-19 7-333,0 0-1,1 0 1,-1 0 0,0-1-1,1 1 1,-1 0 0,0 0-1,1-1 1,-1 1 0,0 0-1,0 0 1,1-1 0,-1 1-1,0 0 1,0-1 0,0 1-1,1 0 1,-1-1-1,0 1 1,0 0 0,0-1-1,0 1 1,0 0 0,0-1-1,0 1 1,0-1 0,0 1-1,0 0 1,0-1 0,0 1-1,0 0 1,0-1 0,0 1-1,0-1 1,0 1 0,0 0-1,0-1 1,-1 1 0,1 0-1,0-1 1,-13-11-6785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4:1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24575,'4545'0'0,"-3374"0"-1365,-1146 0-5461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4:1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24575,'0'0'0,"0"1"0,0-1 0,0 1 0,0-1 0,0 1 0,0-1 0,1 1 0,-1-1 0,0 1 0,0-1 0,0 1 0,1-1 0,-1 1 0,0-1 0,0 0 0,1 1 0,-1-1 0,1 0 0,-1 1 0,0-1 0,1 0 0,-1 1 0,0-1 0,1 0 0,0 1 0,17 3 0,28 2 0,91-2 0,-77-4 0,1451 2 189,-775-3-1743,-713 1-5272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4:25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24575,'0'-1'0,"0"0"0,0 0 0,0 1 0,0-1 0,0 0 0,1 1 0,-1-1 0,0 1 0,0-1 0,1 0 0,-1 1 0,0-1 0,1 1 0,-1-1 0,1 1 0,-1-1 0,1 1 0,-1-1 0,1 1 0,-1-1 0,1 1 0,0 0 0,-1-1 0,1 1 0,-1 0 0,1 0 0,0-1 0,-1 1 0,1 0 0,0 0 0,-1 0 0,1 0 0,1 0 0,26 1 0,98 29 0,-8-8-99,201 12 0,131-24-279,-423-10 356,1301-1-101,-455-1 127,897 2 713,-1718-5-2082,-29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4:2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24575,'26'-2'0,"-1"-1"0,1-1 0,-1-2 0,35-11 0,6-2 0,137-24-168,221-18 0,215 12-312,-410 34 425,1255-31-1165,-1434 46-4880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4:32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24575,'11'0'0,"-1"-1"0,0 0 0,1 0 0,-1-1 0,0 0 0,0-1 0,17-6 0,27-9 0,1 2 0,1 3 0,107-12 0,174 8 0,197 19 0,-426 10 0,9 0 0,83-2 0,386 10 0,-54-3 0,-456-13 0,352 37 0,-156-11 0,118-4 0,206 24 0,-360-10 0,-118-18 0,167 11 0,-72-32 0,-198-2 0,1 0 0,-1-2 0,0 1 0,26-10 0,59-26 0,-29 10 0,-36 16 0,-1 1 0,2 2 0,-1 2 0,1 1 0,0 2 0,40 0 0,1224 26 0,-86-12 0,-1084-10 0,80 13 0,-142-6 0,-1-4 0,83-5 0,-119-2 166,57-16 1,8-2-1865,-72 19-5128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6:2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24575,'795'-21'0,"130"-12"0,1086 36-1080,-1030-5 714,-396 2 322,-576 0 80,-2 0-44,-1 0 1,1 0-1,-1 0 0,11 3 0,-16-2 55,1-1-1,-1 0 0,0 1 1,1 0-1,-1-1 0,0 1 1,0 0-1,1-1 1,-1 1-1,0 0 0,0 0 1,0 0-1,0 0 0,0 0 1,0 0-1,0 1 0,-1-1 1,1 0-1,0 0 0,-1 1 1,1-1-1,0 0 1,-1 1-1,0-1 0,1 3 1,0 6-9,-1 0 1,0 0 0,0 0-1,-1 0 1,-1-1 0,0 1-1,-4 13 1,0 7-61,-50 337 22,3-10 0,-29 99 0,74-374 0,3 0 0,7 87 0,0-40 0,-2 61-1365,0-162-5461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6:2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876 108 24575,'-4'0'0,"0"1"0,1 0 0,-1-1 0,1 1 0,-1 1 0,1-1 0,-6 3 0,-5 2 0,-51 17 0,2 3 0,0 3 0,-67 42 0,95-50 0,21-13 0,0 1 0,0 0 0,1 1 0,0 0 0,1 1 0,-13 15 0,-21 32 0,3 2 0,3 2 0,2 2 0,3 2 0,3 0 0,-39 121 0,55-126 0,2 0 0,-8 98 0,12 127 0,12-206 0,19 131 0,-18-199 0,0 1 0,1-1 0,0-1 0,1 1 0,0-1 0,9 14 0,2 0 0,28 34 0,71 59 0,-63-68 0,88 93 0,-135-139 0,15 17 0,2-2 0,27 20 0,-40-34 0,-1 1 0,1-2 0,1 1 0,-1-1 0,1-1 0,-1 1 0,1-2 0,0 1 0,18 1 0,7-2 0,-1-1 0,1-1 0,39-7 0,-66 6 0,1-1 0,-1 0 0,-1-1 0,1 0 0,0 0 0,-1-1 0,1 0 0,-1 0 0,0 0 0,0-1 0,-1 0 0,1-1 0,-1 1 0,-1-1 0,1-1 0,-1 1 0,0-1 0,7-11 0,-2-1 0,-1 0 0,0 0 0,-2-1 0,0 0 0,-1 0 0,3-27 0,-7 37 0,8-37 0,-3-1 0,1-65 0,-9 58 0,0 23 0,1 0 0,1 0 0,9-48 0,38-180 0,-29 193 0,29-70 0,3-9 0,9-80 0,-38 135 0,-16 74 0,0 0 0,2 0 0,0 0 0,15-22 0,5-12 0,-16 29 0,-2 0 0,-1 0 0,-1-1 0,11-47 0,-18 61 0,0-1 0,0 0 0,-1 1 0,0-1 0,0 0 0,-2 1 0,1-1 0,-1 1 0,0-1 0,-1 1 0,0 0 0,0 0 0,-1 0 0,-1 0 0,-6-11 0,2 5 0,-1 0 0,0 0 0,-1 1 0,-1 1 0,0 0 0,-1 0 0,0 1 0,-22-14 0,-6 3 0,-44-19 0,4 3 0,63 30 48,-1 1 1,-1 1-1,1 0 0,-1 2 0,-1 0 0,-33-3 0,-124 3-1257,153 5 716,2 0-6333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2:3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24575,'0'0'0,"0"-1"0,0 0 0,1 0 0,-1 0 0,0 1 0,1-1 0,-1 0 0,0 0 0,1 0 0,-1 1 0,1-1 0,-1 0 0,1 1 0,0-1 0,-1 0 0,1 1 0,-1-1 0,1 1 0,0-1 0,0 1 0,-1 0 0,1-1 0,0 1 0,0-1 0,0 1 0,0 0 0,28-7 0,-20 5 0,68-20 0,-57 15 0,0 1 0,1 1 0,0 0 0,33-2 0,-52 7 0,0 0 0,0 0 0,1 0 0,-1 1 0,0-1 0,0 1 0,1-1 0,-1 1 0,0 0 0,0 0 0,0 0 0,0 0 0,0 0 0,0 0 0,0 1 0,0-1 0,-1 0 0,1 1 0,0 0 0,-1-1 0,1 1 0,-1 0 0,0 0 0,0 0 0,1 0 0,-1 0 0,-1 0 0,1 0 0,0 0 0,0 0 0,-1 1 0,1 3 0,1 8 0,0-1 0,-1 1 0,-1 0 0,-2 19 0,0-13 0,2-8 0,0-3 0,-1 1 0,0 0 0,-3 13 0,3-19 0,0-1 0,0 1 0,-1-1 0,0 1 0,0-1 0,1 0 0,-2 0 0,1 0 0,0 0 0,-1 0 0,1 0 0,-5 3 0,-54 35 0,74-48 0,0 1 0,0 0 0,1 1 0,0 0 0,0 1 0,0 1 0,1 0 0,-1 1 0,1 0 0,16 2 0,-29-1 0,1 1 0,-1 0 0,0 1 0,0-1 0,0 0 0,1 1 0,-1-1 0,0 1 0,0 0 0,0-1 0,0 1 0,0 0 0,0 0 0,0 1 0,0-1 0,-1 0 0,1 1 0,0-1 0,-1 1 0,1-1 0,-1 1 0,1 0 0,-1-1 0,0 1 0,0 0 0,0 0 0,0 0 0,0 0 0,0 0 0,-1 0 0,1 0 0,0 1 0,-1-1 0,0 0 0,0 0 0,1 0 0,-2 4 0,1 4 0,-1 1 0,-1-1 0,0 0 0,0 0 0,-1-1 0,-7 17 0,-4 7 0,-1 0 0,-2-1 0,-1-1 0,-2-1 0,-1-1 0,-37 42 0,52-65 0,0-1 0,0 1 0,0-1 0,-1 0 0,1-1 0,-9 5 0,13-8 0,0 0 0,1-1 0,-1 1 0,0 0 0,1-1 0,-1 1 0,0-1 0,0 0 0,0 0 0,1 0 0,-1 1 0,0-2 0,0 1 0,0 0 0,0 0 0,1 0 0,-1-1 0,0 1 0,0-1 0,1 0 0,-1 1 0,0-1 0,1 0 0,-1 0 0,1 0 0,-1 0 0,1 0 0,-1-1 0,1 1 0,0 0 0,0 0 0,-2-4 0,-3-3 0,1-1 0,0 0 0,1 0 0,0-1 0,1 1 0,-3-13 0,-1-4 0,-2-31 0,6 34-227,1 0-1,1-1 1,1 1-1,1-1 1,5-31-1,0 34-6598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4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1880 24575,'-6'-17'0,"5"16"0,1 0 0,-1 0 0,1 0 0,-1 0 0,1-1 0,-1 1 0,1 0 0,0 0 0,-1 0 0,1-1 0,0 1 0,0 0 0,0 0 0,0-1 0,0 1 0,0 0 0,0 0 0,1-3 0,2-1 0,-1 0 0,1 1 0,0-1 0,0 1 0,1-1 0,-1 1 0,1 0 0,0 0 0,0 1 0,0-1 0,9-4 0,-8 4 0,31-22 0,1 1 0,50-24 0,91-34 0,-136 65 0,435-157 0,-87 50 0,-186 58 0,-80 27-89,288-87-465,111-24 554,-103 29 0,-14 24 0,-225 57 0,-44 14 214,2 5 1,235-5-1,-219 29-214,69-5 0,-10-30 0,-82 9 0,82 5 0,1 0 0,-139 8 0,114-21 0,-148 23 0,0-2 0,59-25 0,95-34 0,-59 23 0,55-13 0,-5 2 0,-153 43 0,53-29 0,9-5 0,-67 38-1365,-5 4-5461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5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18 162 24575,'573'0'0,"-539"-2"0,57-10 0,-43 5 0,-42 6 0,74-12 0,-71 10 0,1 1 0,-1-1 0,0 0 0,0-1 0,-1 0 0,11-6 0,-18 9 0,-1 1 0,0 0 0,1-1 0,-1 1 0,0 0 0,0-1 0,1 1 0,-1-1 0,0 1 0,0 0 0,1-1 0,-1 1 0,0-1 0,0 1 0,0-1 0,0 1 0,0-1 0,0 1 0,0-1 0,0 1 0,0 0 0,0-1 0,0 1 0,0-1 0,0 1 0,0-1 0,0 1 0,0-1 0,-1 1 0,1-1 0,0 1 0,0 0 0,0-1 0,-1 1 0,1-1 0,0 1 0,-1 0 0,1-1 0,0 1 0,-1 0 0,1-1 0,0 1 0,-1 0 0,1 0 0,-1-1 0,1 1 0,0 0 0,-1 0 0,1 0 0,-1-1 0,-29-15 0,24 14 0,-18-9 0,-1 2 0,0 1 0,0 2 0,-1 0 0,-32-3 0,2 3 0,-1 2 0,-98 5 0,115 4 0,0 2 0,0 2 0,0 1 0,-56 23 0,-73 29 0,162-59 0,9 0 0,19 0 0,37-3 0,-55 0 0,663-1 0,-896 1-1365,207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8:1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1887 55 24575,'-83'-4'0,"-99"-16"0,110 10 0,-226-10 0,-5 20 0,177 1 0,94-1 0,-1 2 0,1 2 0,0 0 0,-56 17 0,64-14 0,1 2 0,0 1 0,1 1 0,0 1 0,1 0 0,-38 31 0,-29 32 0,-57 45 0,126-106 0,1 0 0,0 1 0,2 1 0,-20 22 0,29-28 0,-1 0 0,2 1 0,-1 0 0,1 0 0,1 1 0,0-1 0,1 1 0,0 1 0,-3 14 0,1 25 0,2 0 0,2 0 0,7 82 0,-4-116 0,2 16 0,1 0 0,2 0 0,1-1 0,2 0 0,1-1 0,1 0 0,2 0 0,2-1 0,33 54 0,-21-43 0,2-1 0,1-1 0,2-2 0,2-1 0,1-2 0,2-1 0,58 41 0,-41-38 0,72 36 0,-97-59 0,0-1 0,1-1 0,1-2 0,48 10 0,73 6 0,246 10 0,-311-34 0,1-5 0,-1-3 0,-1-4 0,113-27 0,-128 16 0,-1-2 0,77-38 0,121-83 0,-259 139 0,-1-1 0,0 0 0,0 0 0,0-1 0,-1 0 0,0 0 0,-1 0 0,1-1 0,-1 0 0,-1-1 0,0 1 0,7-15 0,-6 7 0,-1 0 0,0-1 0,-1 0 0,-1 0 0,-1 0 0,1-25 0,-3 8 0,-2 1 0,-1 0 0,-1 0 0,-2 0 0,-1 0 0,-2 1 0,-1 0 0,-26-55 0,-15-13 0,-80-118 0,85 145 0,27 43 0,-1 1 0,-48-52 0,57 69 0,-1 1 0,0 1 0,-1 0 0,-1 0 0,1 2 0,-1-1 0,-1 2 0,-26-11 0,9 9 0,-1 1 0,-1 1 0,1 2 0,-1 1 0,0 2 0,-39 2 0,-40 1-1365,82-1-5461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35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3177 268 24575,'-7'0'0,"0"-1"0,0 0 0,0 0 0,0-1 0,1 0 0,-1 0 0,-8-4 0,-46-26 0,39 19 0,-18-8 0,-1 1 0,-1 2 0,-62-18 0,-40 2 0,-1 7 0,-265-16 0,-304 35 0,425 10 0,241-2 0,-70 10 0,99-7 0,0 0 0,0 2 0,1 1 0,0 0 0,0 1 0,-27 15 0,-14 12 0,-147 93 0,189-113 0,1 0 0,0 1 0,0 1 0,-21 29 0,-45 78 0,27-38 0,34-54 0,-53 82 0,62-93 0,1 1 0,1 1 0,-12 39 0,-29 86 0,4-16 0,39-105 0,2 0 0,1 1 0,-3 32 0,7 173 0,3-118 0,-2-97 0,2-1 0,0 0 0,0 0 0,1 0 0,1-1 0,1 1 0,13 29 0,-7-23 0,1-1 0,1 0 0,1 0 0,26 28 0,7-1 0,2-2 0,99 71 0,28 1 0,-141-98 0,1-2 0,1-1 0,48 14 0,4-9 0,1-3 0,126 8 0,-93-13 0,101 6 0,226-11 0,-413-8 0,-1-3 0,0 0 0,0-3 0,0-1 0,-1-2 0,0-1 0,0-1 0,48-23 0,17-18 0,-3-4 0,133-98 0,-188 121 0,57-55 0,-79 66 0,0-2 0,-2 0 0,0-1 0,16-31 0,-9 10 0,-2-1 0,-2-1 0,-2-2 0,-3 1 0,-1-2 0,-3 0 0,9-76 0,2-251 0,-25-9 0,0 190 0,2 191 0,0 0 0,0 0 0,-1 1 0,1-1 0,-1 0 0,0 1 0,0-1 0,-1 0 0,-2-7 0,2 10 0,1 0 0,-1 1 0,0-1 0,1 0 0,-1 0 0,0 1 0,0-1 0,0 1 0,0 0 0,0 0 0,-1 0 0,1 0 0,0 0 0,0 0 0,-1 0 0,1 1 0,0-1 0,-1 1 0,1-1 0,-1 1 0,-2 0 0,-223 2 0,95 2 0,-192-4 0,323 0 3,-37-3 335,38 3-406,0-1-1,-1 1 1,1 0 0,0-1 0,-1 1 0,1-1-1,0 0 1,-1 1 0,1-1 0,0 0-1,0 0 1,0 1 0,0-1 0,0 0-1,0 0 1,0 0 0,0 0 0,0-1-1,0 1 1,1 0 0,-1 0 0,0 0-1,1-1 1,-1-1 0,0-8-6758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1:4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1433 585 24575,'-1'-5'0,"0"0"0,0 1 0,0 0 0,0-1 0,-1 1 0,0 0 0,0-1 0,0 1 0,0 0 0,-1 1 0,0-1 0,0 0 0,0 1 0,0-1 0,-4-2 0,-3-5 0,-306-348 0,304 345 0,0 2 0,-1-1 0,0 2 0,-1-1 0,0 2 0,0 0 0,-1 1 0,-1 0 0,0 1 0,0 1 0,0 1 0,-1 0 0,0 1 0,0 1 0,0 0 0,-1 1 0,-25 0 0,31 2 0,1 2 0,-1-1 0,1 1 0,0 1 0,-1 0 0,1 1 0,0 0 0,0 0 0,1 1 0,-1 1 0,1 0 0,0 0 0,0 1 0,0 0 0,1 1 0,0 0 0,0 0 0,-14 17 0,13-13 0,-137 150 0,112-118 0,-58 93 0,36-37 0,5 2 0,-76 213 0,119-287 0,2 0 0,1 1 0,1 0 0,1 0 0,1 0 0,2 0 0,2 31 0,0-46 0,1 0 0,0-1 0,1 1 0,0-1 0,1 1 0,0-1 0,1 0 0,0-1 0,1 1 0,1-1 0,0 0 0,0-1 0,1 0 0,0 0 0,0 0 0,1-1 0,1-1 0,10 9 0,6 0 0,1-1 0,0-1 0,1-1 0,0-1 0,1-2 0,1-1 0,40 8 0,-14-8 0,0-2 0,1-2 0,67-2 0,-90-5 0,0-1 0,-1-1 0,1-2 0,-1-1 0,60-20 0,-76 20 0,0-1 0,0-1 0,-1-1 0,0 0 0,0-1 0,-1-1 0,0-1 0,-1 0 0,-1 0 0,1-1 0,-2-1 0,14-20 0,-7 5 0,-1-2 0,-2 0 0,16-42 0,27-104 0,-40 119 0,1-10 0,-2 0 0,10-81 0,-26 128-227,0 1-1,0-1 1,-2 0-1,-1 1 1,-5-32-1,0 29-6598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2:08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55 24575,'-4'-4'0,"0"2"0,0-1 0,0 1 0,-1-1 0,1 1 0,-1 0 0,1 1 0,-1-1 0,0 1 0,0 0 0,-8-1 0,2 0 0,-69-10 0,1 3 0,-2 3 0,-81 6 0,139 1 0,1 0 0,-1 2 0,1 1 0,0 1 0,0 1 0,1 1 0,0 0 0,0 2 0,-28 16 0,11-6 0,-43 16 0,45-21 0,-52 30 0,-107 77 0,178-110 0,0 0 0,0 0 0,2 1 0,-1 1 0,1 0 0,1 1 0,-19 24 0,26-30 0,1 1 0,1 0 0,0 0 0,0 0 0,1 1 0,0 0 0,1 0 0,0 0 0,0 0 0,1 0 0,0 1 0,1-1 0,1 1 0,-1-1 0,1 1 0,3 13 0,-1-9 0,2-1 0,0 0 0,0 0 0,2-1 0,-1 1 0,2-1 0,0-1 0,0 1 0,1-1 0,1 0 0,10 11 0,18 17 0,64 55 0,-98-92 0,22 20 0,2-1 0,0-1 0,1-2 0,1-1 0,0-1 0,1-1 0,1-2 0,49 15 0,-33-15 0,2-3 0,-1-2 0,1-2 0,67 2 0,307-12 0,-368 1 0,0-2 0,0-2 0,-1-2 0,0-3 0,54-19 0,-85 21 0,-1-1 0,1-1 0,-2-1 0,0-1 0,0-1 0,-1 0 0,-1-2 0,0 0 0,17-21 0,-13 11 0,-1-2 0,-2 0 0,-1-1 0,-1-1 0,25-59 0,-36 72 0,0-1 0,-2-1 0,0 0 0,-1 1 0,-1-1 0,0 0 0,-2-1 0,0 1 0,-1 0 0,-6-38 0,5 48 0,-2 1 0,1-1 0,-1 1 0,-1-1 0,1 1 0,-1 0 0,-1 0 0,1 1 0,-2 0 0,1-1 0,-1 2 0,0-1 0,0 1 0,0-1 0,-11-6 0,-8-4 0,-1 1 0,0 2 0,-34-15 0,24 13 0,6 1-273,-1 2 0,0 1 0,-1 2 0,-47-9 0,57 15-6553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2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1 560 24575,'435'-13'0,"-56"1"0,117-2 0,149-1 0,-575 12 0,-1-4 0,130-28 0,-116 19 0,355-89 0,22-4 0,-290 80 0,198-44 0,-337 66 0,0 2 0,1 1 0,0 2 0,47 2 0,31-1 0,-76-4 0,0-1 0,0-1 0,37-14 0,30-6 0,-85 23 0,2 1 0,1-1 0,-1-1 0,35-15 0,-51 19 0,0 0 0,0 0 0,0 0 0,0 0 0,0 1 0,0-1 0,0 1 0,0-1 0,0 1 0,5 0 0,-6 0 0,0 0 0,0 0 0,0 1 0,0-1 0,0 1 0,0-1 0,0 1 0,0-1 0,0 1 0,0 0 0,-1 0 0,1-1 0,0 1 0,0 0 0,-1 0 0,1 0 0,0 0 0,-1-1 0,1 1 0,-1 0 0,1 0 0,-1 0 0,0 1 0,1-1 0,-1 1 0,5 18 0,-1 0 0,-2 1 0,0-1 0,-1 1 0,-3 37 0,1-13 0,1 13 0,-4 114 0,4-167 0,-1 1 0,1-1 0,-1 0 0,0 0 0,-1 0 0,1 0 0,-1 0 0,0 0 0,-3 7 0,3-10 0,0 0 0,0 1 0,0-1 0,0 0 0,0 0 0,0-1 0,0 1 0,-1 0 0,1-1 0,-1 1 0,1-1 0,-1 0 0,1 0 0,-1 0 0,0 0 0,0 0 0,1-1 0,-6 1 0,-24 2 0,-1-1 0,0-2 0,-38-5 0,-65 0 0,52 11 0,-147 30 0,-85 40 0,256-61 0,-220 63 0,-97 24 0,68-23 0,-98 19 0,138-29 0,104-24 0,50-15 0,-93 22 0,157-42 0,-1-2 0,-58 1 0,88-7 0,-1 1 0,1 1 0,-1 1 0,1 1 0,-24 10 0,18-6 0,-1-1 0,-31 5 0,-203 18 0,245-30 0,0-1 0,0-1 0,0 0 0,0-1 0,-36-8 0,44 7 0,-1-2 0,0 0 0,1 0 0,0-1 0,0 0 0,0-1 0,0 0 0,1-1 0,0 0 0,-13-13 0,1-1 0,2-1 0,0-1 0,-21-32 0,33 40 0,0 0 0,1 0 0,0-1 0,2 0 0,0 0 0,0 0 0,1-1 0,0-21 0,0 15 0,-9-119 0,9-233 0,4 340 0,1-1 0,2 0 0,2 1 0,15-57 0,-20 89-42,1-1-1,-1 1 0,1-1 1,0 1-1,0-1 0,0 1 1,0 0-1,0 0 0,1 0 1,-1 0-1,1 0 0,0 1 1,0-1-1,0 1 0,0 0 1,0 0-1,0 0 0,1 0 1,-1 1-1,1-1 0,-1 1 1,1 0-1,0 0 0,0 0 1,-1 0-1,1 1 0,0-1 1,0 1-1,0 0 0,0 0 1,4 1-1,14 1-6783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3:58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 24575,'-20'-1'0,"-86"1"0,-125 16 0,211-13 0,-5 0 0,-35 9 0,51-10 0,1 1 0,0 0 0,1 1 0,-1 0 0,0 0 0,1 0 0,0 1 0,-8 6 0,-91 95 0,67-65 0,33-33 0,0-1 0,0 1 0,1 1 0,0-1 0,1 0 0,0 1 0,0 0 0,1 0 0,0 0 0,0 1 0,1-1 0,-1 12 0,-1 17 0,2 66 0,3-72 0,-2 103 0,4 142 0,-1-263 0,-1-1 0,1 0 0,1 1 0,1-1 0,0 0 0,0-1 0,1 1 0,13 21 0,-8-18 0,1 0 0,0-1 0,1-1 0,0 0 0,27 22 0,-12-15 0,0-2 0,2 0 0,0-2 0,1-1 0,1-2 0,55 18 0,-54-22 0,2-2 0,-1-2 0,69 4 0,103-13 0,-179 1 0,-1-1 0,1-1 0,-1-1 0,45-16 0,-54 14 0,1 0 0,-1-1 0,-1-1 0,0 0 0,0-1 0,-1-1 0,25-23 0,9-19 0,-2-3 0,-2-1 0,70-124 0,-105 165 0,0 0 0,-2-1 0,0-1 0,-1 1 0,0-1 0,-2 0 0,4-25 0,-7 28 0,0 0 0,-1 0 0,-1 0 0,-1-1 0,0 1 0,0 1 0,-2-1 0,1 0 0,-9-18 0,5 14 0,-1 1 0,-1 0 0,-1 0 0,-15-21 0,21 34 0,0 0 0,0 0 0,-1 0 0,0 0 0,0 1 0,0 0 0,-1 0 0,1 0 0,-1 1 0,0 0 0,0 0 0,0 0 0,0 1 0,-1 0 0,1 0 0,-11-1 0,-23 0 0,-1 2 0,-49 4 0,4 1 0,46-6 0,0-1 0,-75-17 0,107 18 0,-1-1 0,1 0 0,-1-1 0,-14-8 0,14 7 0,0 0 0,0 1 0,-15-5 0,15 7 0,0-1 0,0 1 0,0-2 0,0 1 0,-13-9 0,19 10 0,1 0 0,-1-1 0,0 1 0,1-1 0,-1 0 0,1 0 0,0 0 0,0 0 0,0 0 0,0 0 0,0 0 0,1-1 0,-1 1 0,1-1 0,0 1 0,0-1 0,0-5 0,-2-17 24,1 0-1,2 0 1,3-31-1,-1 5-1482,-1 29-5367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4:0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2147 7645 24575,'-1'10'0,"0"0"0,0 1 0,-1-1 0,-1 0 0,0-1 0,-7 18 0,-32 56 0,38-75 0,-83 127 0,40-65 0,42-65 0,1 1 0,-1-1 0,0 0 0,-1 0 0,1-1 0,-1 0 0,0 0 0,0 0 0,0 0 0,-1-1 0,-8 3 0,-32 20 0,-16 15 0,33-22 0,1 1 0,-48 43 0,40-28 0,-2-1 0,-1-2 0,-1-2 0,-2-2 0,-1-1 0,-77 33 0,92-48 0,1-1 0,-2-1 0,-30 5 0,21-6 0,24-5 0,0-1 0,0 0 0,-25 1 0,34-4 0,1-1 0,-1 1 0,1-1 0,-1 0 0,1 0 0,0-1 0,-1 0 0,1 0 0,0 0 0,0 0 0,0-1 0,0 0 0,-8-6 0,-38-36 0,2-1 0,-59-73 0,92 99 0,1-1 0,0-1 0,2 0 0,-18-43 0,-30-103 0,28 71 0,-16-50 0,-50-244 0,75 295 0,-63-162 0,30 102 0,-45-186 0,76 234 0,-13-136 0,9-292 0,30-2 0,3 211 0,-3 256 0,3 0 0,25-137 0,0 94-57,4 1-1,5 2 0,59-121 1,541-1032-1095,-497 1021 1152,33-65 0,-75 131 738,-9 18-94,-79 137-644,0-2 0,-1 0 0,-2 0 0,0 0 0,6-48 0,-2-126 0,-12-324 0,-3 458 0,-2 0 0,-3 1 0,-3 0 0,-2 1 0,-34-90 0,39 127 0,-9-25 0,-3 0 0,-29-53 0,45 95 0,-1-1 0,0 1 0,0 0 0,0 1 0,-1-1 0,0 1 0,0 1 0,-14-10 0,17 13 0,0 1 0,0 0 0,0 0 0,-1 0 0,1 1 0,0-1 0,-1 1 0,1 0 0,-1 0 0,1 1 0,-1 0 0,0-1 0,1 1 0,-1 1 0,1-1 0,-1 1 0,1 0 0,-1 0 0,1 0 0,-9 4 0,-7 5 0,0 1 0,1 2 0,0 0 0,1 0 0,-31 33 0,-15 10 0,24-24 0,19-14 0,-1-1 0,-35 22 0,29-20 244,24-16-378,0 0 0,0 0 0,-1 0 0,1 0-1,0 0 1,-1-1 0,0 0 0,0 0 0,0 0 0,0-1 0,-8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1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964 2 24575,'-37'-1'0,"0"2"0,0 2 0,1 1 0,-56 14 0,70-12 0,0 1 0,1 1 0,0 0 0,0 2 0,1 0 0,0 2 0,1 0 0,-28 23 0,12-4 0,-78 73 0,101-92 0,1 2 0,0 0 0,1 0 0,0 1 0,1 0 0,-10 25 0,16-35 0,1 0 0,1 1 0,-1-1 0,1 0 0,-1 9 0,2-13 0,0 1 0,0-1 0,0 1 0,0-1 0,0 1 0,0-1 0,1 0 0,-1 1 0,1-1 0,-1 1 0,1-1 0,-1 0 0,1 1 0,0-1 0,-1 0 0,1 0 0,0 1 0,0-1 0,0 0 0,0 0 0,0 0 0,0 0 0,1 0 0,-1 0 0,0-1 0,2 2 0,8 2 0,1 0 0,0-1 0,0 0 0,0-1 0,0-1 0,1 0 0,-1 0 0,22-2 0,-5 0 0,367-5 0,-389 6 0,0 0 0,0 0 0,0 1 0,0 0 0,0 0 0,9 3 0,-14-3 0,1 0 0,0 0 0,-1 1 0,1-1 0,-1 1 0,0 0 0,0-1 0,1 1 0,-1 0 0,0 0 0,-1 1 0,1-1 0,0 0 0,0 0 0,-1 1 0,0-1 0,1 1 0,0 3 0,4 10 0,-1 2 0,-1-1 0,0 0 0,-2 1 0,2 32 0,-4-9 0,-6 56 0,3-79 0,0-1 0,-1 0 0,-1 0 0,0 0 0,-1 0 0,-16 28 0,9-22 0,-1-1 0,-1 0 0,-36 37 0,9-18 0,-2-2 0,-2-2 0,-66 42 0,75-56 0,-1-1 0,-66 27 0,77-38 0,-1-2 0,1-2 0,-2 0 0,1-2 0,-31 2 0,51-6 0,-1 0 0,0-2 0,0 1 0,0-1 0,0 0 0,0-1 0,1 0 0,-1 0 0,0-1 0,-12-6 0,15 6 0,1 0 0,0 0 0,0-1 0,0 0 0,0 0 0,1 0 0,0-1 0,0 0 0,0 0 0,0 0 0,1 0 0,0 0 0,0-1 0,0 1 0,-4-12 0,2-2 0,1 1 0,0-1 0,1 0 0,1 0 0,1 0 0,1 0 0,0 0 0,1 0 0,2 0 0,0 0 0,0 1 0,13-35 0,-15 50 0,1 0 0,-1-1 0,1 1 0,0 0 0,0 0 0,0 0 0,1 1 0,-1-1 0,1 1 0,-1-1 0,1 1 0,0 0 0,0 0 0,0 0 0,0 0 0,0 0 0,0 1 0,1-1 0,-1 1 0,1 0 0,-1 0 0,1 0 0,3 0 0,10-1 0,-1 1 0,1 1 0,29 2 0,-18 0 0,32 1-682,61 13-1,-94-12-6143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2:3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24575,'-1'74'0,"3"86"0,-2-156 0,1 1 0,-1-1 0,1 0 0,0 0 0,0 1 0,1-1 0,-1 0 0,1 0 0,0 0 0,0-1 0,0 1 0,1 0 0,0-1 0,-1 1 0,1-1 0,0 0 0,5 4 0,2 0 0,1 0 0,0-1 0,0 0 0,19 6 0,-20-8 0,-1 0 0,1 0 0,-1 0 0,0 1 0,-1 1 0,1 0 0,-1 0 0,10 9 0,-13-8 0,0 0 0,0 0 0,-1 0 0,0 1 0,-1-1 0,1 1 0,-1 0 0,-1 0 0,1 0 0,1 14 0,-3-16 0,0 0 0,-1 1 0,0-1 0,0 0 0,0 1 0,0-1 0,-1 0 0,0 0 0,-1 1 0,1-1 0,-1 0 0,-1 0 0,1 0 0,-6 9 0,0-2 0,0-1 0,-1-1 0,0 1 0,-1-2 0,-18 16 0,27-25 7,1 0 0,-1-1 1,0 1-1,0-1 0,0 1 0,0-1 0,0 1 0,0-1 0,0 0 0,0 1 0,0-1 1,0 0-1,0 0 0,0 0 0,0 1 0,0-1 0,0 0 0,0 0 0,0-1 0,0 1 1,0 0-1,0 0 0,0 0 0,0-1 0,0 1 0,0 0 0,0-1 0,0 1 0,0-1 1,1 1-1,-1-1 0,0 0 0,0 1 0,0-1 0,1 0 0,-1 0 0,0 1 0,1-1 1,-1 0-1,1 0 0,-1 0 0,1 0 0,-1 0 0,1 0 0,-1 0 0,1 0 0,0-1 1,-3-5-293,1 0 1,0 0-1,1 0 1,0-1-1,0-7 1,-1-9-6542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1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24575,'23'-5'0,"16"-1"0,10 1 0,2-4 0,1 0 0,-3 1 0,-7 2 0,-5 2 0,-5 2 0,-2 1 0,-3 1 0,-6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1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12 151 24575,'-4'-4'0,"-2"-7"0,5 0 0,20-4 0,30-3 0,24 1 0,9 3 0,9 5 0,-3-6 0,-11 0 0,-15 2 0,-17 4-8191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1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2 24575,'-108'-1'0,"-124"2"0,218 0 0,0 0 0,1 1 0,-1 0 0,1 1 0,-1 0 0,-17 8 0,26-9 0,0 1 0,0-1 0,0 1 0,1 0 0,-1 0 0,1 0 0,0 1 0,0 0 0,0-1 0,1 1 0,-1 1 0,1-1 0,0 0 0,0 1 0,0 0 0,1 0 0,-1 0 0,1 0 0,-2 7 0,0 5 0,1 0 0,1 1 0,0-1 0,1 1 0,2 19 0,-1-28 0,1 0 0,0-1 0,1 1 0,0 0 0,0-1 0,1 1 0,0-1 0,0 0 0,1 0 0,0 0 0,0 0 0,7 7 0,7 7 0,33 30 0,-41-43 0,0-1 0,0-1 0,1 0 0,0 0 0,23 9 0,27 6 0,1-2 0,84 15 0,-124-31 0,-1 2 0,1 0 0,-1 2 0,-1 0 0,1 2 0,-1 0 0,-1 1 0,0 1 0,24 19 0,-30-20 0,0 2 0,0-1 0,-1 2 0,-1-1 0,0 2 0,0-1 0,-2 2 0,0-1 0,-1 1 0,0 0 0,-2 1 0,6 19 0,14 81 0,-24-103 0,-1 1 0,0 0 0,-1 0 0,0 0 0,-5 28 0,4-39 0,0 0 0,-1 0 0,1-1 0,-1 1 0,1 0 0,-1 0 0,0-1 0,-1 1 0,1-1 0,-1 0 0,1 0 0,-1 0 0,0 0 0,-3 3 0,0-2 0,0 0 0,0-1 0,0 1 0,0-1 0,-1-1 0,1 1 0,-12 2 0,-6-1 0,0 0 0,0-2 0,-40-1 0,63-1 0,-37 1 0,7-1 0,-1 0 0,-58-9 0,86 8 0,0 0 0,0 0 0,0 0 0,0 0 0,0 0 0,1-1 0,-1 0 0,0 0 0,1 0 0,0 0 0,-1 0 0,1-1 0,0 0 0,0 1 0,0-1 0,0 0 0,1-1 0,-1 1 0,1 0 0,0-1 0,0 1 0,0-1 0,0 0 0,1 1 0,-1-1 0,1 0 0,0 0 0,0 0 0,1 0 0,-1 0 0,1 0 0,0-7 0,-2-11-227,1 0-1,2 1 1,0-1-1,1 0 1,6-26-1,-2 31-6598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1 356 24575,'36'-16'0,"1"2"0,1 2 0,0 1 0,47-7 0,3-1 0,965-176 0,-1025 191 0,350-44 0,-330 45 0,-38 3 0,0-1 0,0 1 0,0-2 0,0 1 0,14-5 0,-18 0-1365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24575,'0'-2'0,"0"-1"0,1 1 0,-1-1 0,1 1 0,0-1 0,-1 1 0,1-1 0,1 1 0,-1 0 0,0-1 0,0 1 0,1 0 0,0 0 0,-1 0 0,1 0 0,0 0 0,0 0 0,0 1 0,0-1 0,0 1 0,0-1 0,0 1 0,4-2 0,3-1 0,1 0 0,-1 0 0,1 1 0,17-4 0,-10 4 0,1 1 0,0 1 0,0 0 0,0 2 0,23 2 0,90 21 0,-87-15 0,-39-8 0,-1-1 0,1 1 0,-1 0 0,1 1 0,-1-1 0,1 1 0,6 3 0,-10-4 0,0 0 0,0-1 0,0 1 0,0 0 0,-1 0 0,1 0 0,0 0 0,-1 0 0,1 0 0,-1 0 0,1 0 0,-1 0 0,1 0 0,-1 0 0,0 0 0,1 1 0,-1-1 0,0 0 0,0 0 0,0 0 0,0 0 0,0 0 0,0 1 0,0-1 0,0 0 0,0 0 0,-1 0 0,1 0 0,0 0 0,-1 1 0,0 0 0,-9 23 0,-20 33 0,0 3 0,10-17 0,3 1 0,2 0 0,1 1 0,3 1 0,2 0 0,-6 96 0,17 43 0,1-19 0,0-208-455,1 1 0,14-52 0,-2 25-6371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24575,'21'52'0,"60"183"0,40 102 0,-114-322 0,19 48 0,3 0 0,56 88 0,-80-144-68,0 1 0,1-2-1,0 1 1,0 0 0,0-1 0,1 0-1,0-1 1,0 0 0,1 0 0,-1 0-1,1-1 1,0 0 0,0-1 0,1 1-1,-1-1 1,1-1 0,-1 0-1,1 0 1,15 0 0,-2-1-6758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24575,'0'4'0,"0"11"0,0 7 0,0 5 0,0 2 0,0 0 0,4 5 0,2 1 0,4 3 0,1 4 0,2-4 0,0-5 0,-12-8 0,-6-8-8191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24575,'23'14'0,"6"4"-8191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83 376 24575,'2'13'0,"1"1"0,1-1 0,0 0 0,0 0 0,1-1 0,1 1 0,8 13 0,12 29 0,-20-39 0,-1-1 0,0 1 0,3 23 0,-8-19 0,0-20 0,-1 0 0,1 0 0,0 0 0,-1 0 0,1 0 0,0 0 0,0 0 0,-1 0 0,1 0 0,0 0 0,0 0 0,-1 0 0,1 0 0,0 0 0,0 0 0,-1 0 0,1 0 0,0 0 0,0-1 0,-1 1 0,1 0 0,0 0 0,0 0 0,0 0 0,-1-1 0,1 1 0,0 0 0,0 0 0,0 0 0,0-1 0,-1 1 0,1 0 0,0 0 0,0-1 0,0 1 0,0 0 0,-21-38 0,-74-224 0,81 215 0,2-1 0,3 0 0,-6-85 0,15 129 0,-1 0 0,1 0 0,1 0 0,-1 0 0,0 0 0,1 0 0,0 0 0,0 0 0,0 0 0,0 0 0,1 0 0,3-5 0,-4 7 0,0 1 0,1 0 0,-1-1 0,1 1 0,0 0 0,-1 0 0,1 0 0,0 0 0,0 0 0,-1 0 0,1 0 0,0 1 0,0-1 0,0 0 0,0 1 0,0 0 0,0-1 0,0 1 0,0 0 0,0 0 0,0 0 0,0 1 0,0-1 0,0 0 0,3 2 0,5 0 0,-1 1 0,0 0 0,1 1 0,-2 0 0,1 0 0,0 1 0,-1 0 0,14 11 0,6 8 0,25 28 0,-16-15 0,-26-26 0,0 0 0,-1 1 0,0 0 0,-1 1 0,-1 0 0,11 21 0,-7-6 0,-1 0 0,9 40 0,8 11 341,-18-54-1194,8 31 0,-15-45-5973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24575,'0'27'0,"3"100"0,-1-108 0,1 0 0,1 0 0,0-1 0,12 31 0,102 194 0,20-11 0,-131-220 0,103 170 0,-68-104 0,-42-78 0,0 0 0,0 0 0,0 0 0,0 0 0,0 0 0,0-1 0,0 1 0,0 0 0,0 0 0,0 0 0,0 0 0,0 0 0,0 0 0,0 0 0,0 0 0,0 0 0,1 0 0,-1-1 0,0 1 0,0 0 0,0 0 0,0 0 0,0 0 0,0 0 0,0 0 0,0 0 0,0 0 0,0 0 0,0 0 0,0 0 0,0 0 0,0 0 0,1 0 0,-1 0 0,0 0 0,0 0 0,0 0 0,0 0 0,0 0 0,0 0 0,0 0 0,0 0 0,0 0 0,1 0 0,-1 0 0,0 0 0,0 0 0,0 0 0,0 0 0,0 0 0,0 0 0,0 0 0,0 0 0,0 0 0,0 0 0,0 0 0,1 0 0,-1 0 0,0 0 0,0 0 0,0 0 0,0 0 0,0 1 0,2-16 0,-1-22 0,-1-24-1365,-1-5-5461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6:52:40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24575,'5'0'0,"14"-4"0,9-2 0,4 0 0,11 2 0,1-4 0,-1 0 0,-4 1 0,-4-2 0,-4-5 0,-2 0 0,-1 3 0,-7 3-8191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 24575,'-1'0'0,"0"0"0,0 0 0,1 0 0,-1 0 0,0 0 0,1 1 0,-1-1 0,0 0 0,0 0 0,1 0 0,-1 1 0,0-1 0,1 1 0,-1-1 0,1 0 0,-1 1 0,0-1 0,1 1 0,-1-1 0,1 1 0,-1-1 0,1 1 0,0 0 0,-1-1 0,0 2 0,-18 29 0,2 1 0,0 1 0,-12 38 0,6-17 0,16-39 0,-34 89 0,37-90 0,0 0 0,0 0 0,1 1 0,1-1 0,0 23 0,2-34 0,0 1 0,1 0 0,0 0 0,0 0 0,0-1 0,0 1 0,0-1 0,1 1 0,-1-1 0,1 1 0,0-1 0,0 0 0,0 0 0,1 0 0,-1 0 0,1 0 0,6 5 0,3 1 0,1 0 0,0-1 0,18 9 0,-20-11 0,47 25 0,282 164 0,-169-88 0,-149-91 0,-21-15-33,-1-1 0,0 0-1,0 0 1,0 0 0,0 0-1,1 0 1,-1 1 0,0-1 0,0 0-1,0 0 1,0 0 0,1 1-1,-1-1 1,0 0 0,0 0-1,0 0 1,0 1 0,0-1 0,0 0-1,0 0 1,0 1 0,0-1-1,0 0 1,0 0 0,0 1-1,0-1 1,0 0 0,0 0 0,0 0-1,0 1 1,0-1 0,0 0-1,0 0 1,0 1 0,0-1-1,-1 0 1,1 0 0,0 0 0,0 1-1,0-1 1,-10 4-6793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24575,'4'0'0,"6"0"0,20-14 0,13-8 0,4-10 0,-1 1 0,0 0 0,-3 7 0,-9 7-8191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0 558 24575,'9'-5'0,"8"-1"0,14-4 0,20-5 0,19-9 0,16-5 0,15-15 0,5-5 0,2-3 0,-9-2 0,-11 4 0,-8 1 0,-17 5 0,-15 5 0,-12 5 0,-6 3 0,-9 8-8191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2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879 262 24575,'-12'-1'0,"0"0"0,0 0 0,0-1 0,0-1 0,1 0 0,-1-1 0,-12-5 0,-75-43 0,69 35 0,-22-13 0,-2 1 0,-1 3 0,-96-31 0,150 57 0,-22-7 0,0 1 0,0 1 0,0 1 0,-41-1 0,58 5 0,-1 1 0,1-1 0,0 1 0,-1 0 0,1 1 0,0 0 0,0 0 0,0 0 0,0 0 0,0 1 0,0 0 0,1 1 0,-1-1 0,1 1 0,0 0 0,0 0 0,0 0 0,1 1 0,0 0 0,0 0 0,0 0 0,-4 7 0,2 0 0,0 0 0,0 0 0,1 1 0,0 0 0,1 0 0,1 1 0,0-1 0,-1 20 0,2 3 0,2-1 0,4 39 0,-3-60 0,1 0 0,0 0 0,1-1 0,1 1 0,0-1 0,1 0 0,1 0 0,0 0 0,0-1 0,14 20 0,-14-25 0,0 1 0,1-1 0,0 0 0,0 0 0,1-1 0,-1 0 0,1 0 0,0-1 0,1 0 0,0-1 0,-1 1 0,1-2 0,1 1 0,-1-1 0,0-1 0,12 2 0,-5-2 0,0-1 0,0 0 0,1-2 0,-1 0 0,0-1 0,1 0 0,-1-1 0,-1-1 0,1-1 0,0 0 0,-1-1 0,0-1 0,-1 0 0,1-1 0,-1 0 0,-1-2 0,0 1 0,0-1 0,-1-1 0,0-1 0,20-23 0,-25 24 0,1 1 0,-1-1 0,-1 0 0,0 0 0,-1-1 0,0 0 0,-1 0 0,0 0 0,-1 0 0,3-19 0,-2-5 0,-3 0 0,-2-47 0,-1 18 0,4 42 0,-2 23 0,0 0 0,0 0 0,0 0 0,0 0 0,0 0 0,0 0 0,0 0 0,-1 0 0,1 0 0,0-1 0,0 1 0,0 0 0,0 0 0,0 0 0,1 0 0,-1 0 0,0 0 0,0 0 0,0 0 0,0 0 0,0-1 0,0 1 0,0 0 0,0 0 0,0 0 0,0 0 0,0 0 0,0 0 0,0 0 0,0 0 0,0 0 0,0 0 0,0 0 0,0 0 0,1-1 0,-1 1 0,0 0 0,0 0 0,0 0 0,0 0 0,0 0 0,0 0 0,0 0 0,0 0 0,0 0 0,0 0 0,1 0 0,-1 0 0,0 0 0,0 0 0,0 0 0,0 0 0,0 0 0,0 0 0,0 0 0,0 0 0,0 0 0,1 0 0,-1 1 0,4 7 0,5 21 0,-7-20 0,162 445 0,-32-98 0,-40-115 0,-85-227 171,-7-14-168,0 0 0,0 0 0,0 1 0,0-1 0,0 0 0,0 0 0,0 0 0,0 0 0,0 0 0,0 0 0,0 0 0,0 0 0,0 0 0,0 0 0,1 0 0,-1 0 0,0 0 0,0 1 0,0-1 0,0 0 0,0 0 0,0 0 0,0 0 0,0 0 0,0 0 0,0 0 0,1 0 0,-1 0 0,0 0 0,0 0 0,0 0 0,0 0 0,0 0 0,0 0 0,0 0 0,0 0 0,0 0 0,0 0 0,1 0 0,-1-1 0,0 1 0,0 0 0,0 0 0,0 0 0,0 0 0,0 0 0,0 0 0,0 0 0,0 0 0,0 0 0,0 0 0,0 0 0,0 0 0,1 0 0,-1-1 0,0 1 0,2-24-1710,-3 0-5119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7:3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139 536 24575,'-2'0'0,"1"1"0,0-1 0,0 1 0,0-1 0,0 1 0,0-1 0,0 1 0,0-1 0,0 1 0,1 0 0,-1 0 0,0 0 0,0-1 0,0 1 0,1 0 0,-1 0 0,0 0 0,1 0 0,-1 0 0,1 0 0,-1 0 0,1 0 0,0 1 0,-1-1 0,1 0 0,0 0 0,0 0 0,0 2 0,-4 36 0,4-20 0,1 0 0,1 1 0,1-1 0,1 0 0,0 0 0,1-1 0,11 26 0,-5-19 0,2-1 0,0 0 0,2 0 0,29 35 0,2 4 0,-33-44 0,1 0 0,0-1 0,1 0 0,1-1 0,27 22 0,-23-25 0,-7-3 0,0-2 0,0 1 0,1-2 0,1 1 0,-1-2 0,1 0 0,1-1 0,19 5 0,-2-3 0,-17-4 0,1 0 0,-1-1 0,22 1 0,-36-4 0,-1 0 0,1 0 0,-1-1 0,1 1 0,0 0 0,-1-1 0,1 1 0,-1-1 0,1 0 0,-1 1 0,1-1 0,-1 0 0,1 0 0,-1 0 0,0 0 0,0 0 0,1 0 0,-1 0 0,2-2 0,-1-1 0,0 1 0,0-1 0,0 1 0,0-1 0,-1 0 0,0 0 0,2-7 0,0-3 0,-1 1 0,-1-1 0,-1-26 0,-3 16 0,0 0 0,-2 1 0,0-1 0,-2 1 0,0 0 0,-2 1 0,-19-37 0,3 13 0,-3 1 0,-49-61 0,50 74 0,0 1 0,-62-53 0,71 70 0,-1 1 0,0 0 0,0 1 0,-1 1 0,-1 1 0,1 1 0,-24-6 0,5 3 0,21 5 0,0 1 0,-1 1 0,0 1 0,0 1 0,-20-1 0,36 4 0,1 0 0,0 0 0,0 1 0,-1-1 0,1 1 0,0-1 0,0 1 0,-1 0 0,1 0 0,0 0 0,0 0 0,0 0 0,0 0 0,0 1 0,1-1 0,-1 0 0,0 1 0,1 0 0,-1-1 0,1 1 0,-1 0 0,1 0 0,0 0 0,0 0 0,0 0 0,0 0 0,0 0 0,0 0 0,0 1 0,0 3 0,0-3 0,1 1 0,-1-1 0,1 1 0,0-1 0,0 1 0,0-1 0,1 1 0,-1-1 0,1 1 0,0-1 0,-1 0 0,2 1 0,-1-1 0,0 0 0,1 0 0,-1 1 0,1-1 0,0-1 0,4 7 0,0-5 0,1 1 0,-1 0 0,1-1 0,-1 0 0,1-1 0,0 0 0,0 0 0,1 0 0,-1-1 0,1 0 0,-1 0 0,14 1 0,-4-2 0,0 0 0,1-1 0,-1 0 0,30-5 0,-38 3 0,0-1 0,1 0 0,-1 0 0,0-1 0,0 0 0,-1 0 0,1-1 0,-1 0 0,0-1 0,0 1 0,-1-2 0,1 1 0,10-13 0,-4 1 0,-1 0 0,-1 0 0,-1-1 0,19-41 0,-14 27 0,-8 16 0,0-1 0,10-33 0,-17 49 0,-1 0 0,1 0 0,-1 0 0,1 0 0,-1 0 0,0-1 0,0 1 0,0 0 0,0 0 0,-1 0 0,1 0 0,0-1 0,-1 1 0,0 0 0,1 0 0,-1 0 0,0 0 0,0 0 0,0 1 0,0-1 0,-1 0 0,1 0 0,0 1 0,-1-1 0,1 0 0,-1 1 0,1 0 0,-1-1 0,0 1 0,0 0 0,0 0 0,0 0 0,0 0 0,0 0 0,0 0 0,0 1 0,-3-2 0,-7 0 0,-1-1 0,1 2 0,0 0 0,-1 0 0,-12 2 0,20-1 0,97-18 0,-32 6 0,-45 7 0,0 2 0,0 0 0,1 0 0,-1 2 0,1 0 0,-1 0 0,27 4 0,-39-2 0,1 0 0,-1 1 0,1-1 0,-1 1 0,1 0 0,-1-1 0,0 2 0,0-1 0,0 0 0,0 1 0,0-1 0,-1 1 0,1 0 0,2 3 0,4 7 0,-1 0 0,8 17 0,-4-8 0,28 48 0,55 70 0,-64-99 0,3-2 0,71 64 0,-56-61 0,106 68 0,-125-92 0,0-2 0,2-1 0,0-2 0,0 0 0,47 10 0,-71-21 0,1-1 0,0 0 0,-1 0 0,1 0 0,0-1 0,0-1 0,-1 1 0,1-1 0,0-1 0,-1 0 0,1 0 0,-1-1 0,0 0 0,0 0 0,0-1 0,10-6 0,-9 5 0,-1-2 0,0 1 0,-1-1 0,0 0 0,0-1 0,0 0 0,-1 0 0,0 0 0,-1-1 0,0 1 0,0-1 0,-1-1 0,6-17 0,-2-1 0,-1-1 0,-1 0 0,-2 0 0,1-35 0,-7-121 0,1 158 0,0 2 0,-5-30 0,4 48 0,1-1 0,-1 1 0,0 0 0,-1 0 0,0 0 0,0 0 0,-1 0 0,-5-8 0,-2 1 0,0 0 0,-1 1 0,0 1 0,-1 0 0,-1 0 0,1 2 0,-2 0 0,0 0 0,0 1 0,0 1 0,-1 1 0,0 0 0,-1 1 0,0 0 0,-32-5 0,-17 3 0,-1 2 0,0 3 0,-68 7 0,7-1 0,-98-4-1365,203 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18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24575,'5'0'0,"19"-5"0,10-1 0,4-4 0,0-1 0,2 2 0,4-2 0,-1 1 0,0-3 0,3 1 0,-2 3 0,-5 2 0,-8 3-8191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1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24575,'-1'75'0,"3"88"0,-2-161 0,1 1 0,0 0 0,-1 0 0,1-1 0,0 1 0,1 0 0,-1-1 0,0 1 0,1-1 0,-1 0 0,1 1 0,0-1 0,0 0 0,0 0 0,0 0 0,0 0 0,0-1 0,1 1 0,-1 0 0,1-1 0,-1 0 0,1 1 0,-1-1 0,1 0 0,0-1 0,-1 1 0,1 0 0,0-1 0,4 1 0,4 1 0,0-1 0,0-1 0,0 0 0,0 0 0,0-1 0,16-4 0,9-3 0,-18 3 0,2 1 0,-1 0 0,0 1 0,33 1 0,-50 2 0,1 0 0,-1 1 0,1-1 0,-1 1 0,0-1 0,1 1 0,-1 0 0,0 0 0,0 0 0,0 1 0,0-1 0,0 0 0,0 1 0,0-1 0,0 1 0,0 0 0,0 0 0,-1 0 0,1-1 0,-1 2 0,0-1 0,1 0 0,-1 0 0,0 0 0,0 0 0,0 1 0,-1-1 0,1 0 0,0 5 0,1 7 0,0 0 0,-1 0 0,0 0 0,-2 16 0,1-11 0,0 48 0,-6 163 0,5-226 0,1 0 0,-1-1 0,1 1 0,-1-1 0,0 1 0,-1-1 0,1 1 0,-1-1 0,1 0 0,-1 1 0,0-1 0,0 0 0,0 0 0,-1-1 0,1 1 0,-1 0 0,0-1 0,1 1 0,-1-1 0,0 0 0,0 0 0,0 0 0,-1 0 0,1-1 0,0 1 0,-1-1 0,1 0 0,-1 0 0,-6 1 0,-10 1 0,1-1 0,-1-1 0,1-1 0,-30-3 0,11 0 0,35 3 11,0 0-1,0 0 1,0-1-1,-1 0 1,1 1-1,0-1 1,0 0-1,0-1 1,0 1-1,0 0 1,0-1-1,1 0 0,-1 0 1,0 0-1,-3-3 1,2 1 8,0-1 1,1 1-1,0-1 0,-1 0 0,2 0 1,-1 0-1,0 0 0,-1-7 0,-2-8-422,1-1 0,1 0 0,-3-35-1,6 54 311,-1-32-6733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2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13 315 24575,'-6'-41'0,"4"37"0,1 0 0,0 0 0,0 0 0,1 0 0,-1 0 0,1 0 0,0 0 0,0 0 0,0 0 0,1 0 0,-1 0 0,1 0 0,0 0 0,2-6 0,1 4 0,-1-1 0,1 0 0,1 1 0,-1 0 0,1 0 0,0 0 0,0 0 0,1 1 0,8-7 0,7-3 0,34-18 0,-5 3 0,-34 21-195,0 0 0,0 1 0,1 0 0,0 2 0,0 0 0,28-6 0,-23 8-6631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10:22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24575,'-2'95'0,"4"110"0,-2-201 0,1 0 0,-1 0 0,1 0 0,0 0 0,-1 0 0,2 0 0,-1 0 0,0 0 0,1 0 0,3 5 0,-4-8 0,0 0 0,0 0 0,0 0 0,0 0 0,0 0 0,0 0 0,0 0 0,1-1 0,-1 1 0,0 0 0,1-1 0,-1 1 0,0-1 0,1 0 0,-1 1 0,0-1 0,1 0 0,-1 0 0,1 0 0,-1 0 0,1 0 0,-1 0 0,0 0 0,1 0 0,-1 0 0,1-1 0,-1 1 0,0-1 0,1 1 0,-1-1 0,2-1 0,23-10 0,37-24 0,-49 26 0,2 1 0,-1 0 0,2 1 0,-1 0 0,1 2 0,0 0 0,24-5 0,2 7 0,1 1 0,55 5 0,-25 0 0,-63-1 0,1 0 0,-1 0 0,1 1 0,-1 1 0,1 0 0,-1 0 0,19 10 0,0 2 0,38 26 0,-3-1 0,-62-38 0,0 0 0,0 0 0,0 0 0,-1 1 0,1-1 0,-1 1 0,1 0 0,-1 0 0,0 0 0,0 0 0,0 0 0,0 0 0,-1 0 0,1 0 0,-1 1 0,0-1 0,1 6 0,1 5 0,-1-1 0,-1 1 0,-1 18 0,1-13 0,-1 7 0,0 0 0,-2 0 0,-6 32 0,5-45 0,0 0 0,-1 0 0,-1-1 0,0 1 0,0-1 0,-2 0 0,1 0 0,-11 12 0,-1 1 0,-2 0 0,-1-2 0,-30 25 0,43-40 0,-1-1 0,-1 0 0,1-1 0,-1 0 0,0-1 0,0 0 0,0 0 0,-1-1 0,0-1 0,0 0 0,0 0 0,-15 1 0,10-3 0,1-1 0,-1 0 0,0-1 0,1-1 0,-1-1 0,1 0 0,0-1 0,0-1 0,0 0 0,0-1 0,-22-13 0,28 14 0,1 0 0,0-1 0,0 0 0,1 0 0,0-1 0,0 1 0,0-2 0,1 1 0,0-1 0,1 0 0,-1 0 0,1-1 0,1 0 0,0 0 0,0 0 0,1 0 0,0 0 0,1-1 0,-3-16 0,2-26 91,5-75 0,0 42-1638,-2 63-5279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7:02:4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24575,'0'1353'0,"0"-1339"0,0-5 0,0-1 0,0 0 0,0 0 0,-1 0 0,-3 12 0,4-21 0,0 1 0,0 0 0,0 0 0,0 0 0,0 0 0,0 0 0,0-1 0,-1 1 0,1 0 0,0 0 0,0 0 0,0 0 0,0 0 0,0 0 0,0 0 0,0-1 0,0 1 0,0 0 0,-1 0 0,1 0 0,0 0 0,0 0 0,0 0 0,0 0 0,0 0 0,-1 0 0,1 0 0,0 0 0,0 0 0,0 0 0,0 0 0,0 0 0,0 0 0,-1 0 0,1 0 0,0 0 0,0 0 0,0 0 0,0 0 0,0 0 0,-1 0 0,1 0 0,0 0 0,0 0 0,0 0 0,0 0 0,0 0 0,0 0 0,-1 1 0,1-1 0,0 0 0,0 0 0,0 0 0,0 0 0,0 0 0,0 0 0,0 0 0,0 1 0,0-1 0,0 0 0,-1 0 0,1 0 0,0 0 0,0 0 0,0 0 0,0 1 0,-5-13-50,1 0-1,0-1 0,0 1 0,1-1 1,1 0-1,-2-21 0,2 14-959,-5-38-5816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FC61121C-71FF-44E4-99AE-7C394759F51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4"/>
            <a:ext cx="5335270" cy="446698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D7E9304-3E29-475A-BE0E-1685E8A85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0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3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4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5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857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04107" y="293462"/>
            <a:ext cx="8874579" cy="139654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04107" y="16764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Flowchart: Delay 10"/>
          <p:cNvSpPr/>
          <p:nvPr userDrawn="1"/>
        </p:nvSpPr>
        <p:spPr>
          <a:xfrm>
            <a:off x="6352" y="228600"/>
            <a:ext cx="2122766" cy="1905000"/>
          </a:xfrm>
          <a:custGeom>
            <a:avLst/>
            <a:gdLst>
              <a:gd name="connsiteX0" fmla="*/ 0 w 2208212"/>
              <a:gd name="connsiteY0" fmla="*/ 0 h 1905000"/>
              <a:gd name="connsiteX1" fmla="*/ 1104106 w 2208212"/>
              <a:gd name="connsiteY1" fmla="*/ 0 h 1905000"/>
              <a:gd name="connsiteX2" fmla="*/ 2208212 w 2208212"/>
              <a:gd name="connsiteY2" fmla="*/ 952500 h 1905000"/>
              <a:gd name="connsiteX3" fmla="*/ 1104106 w 2208212"/>
              <a:gd name="connsiteY3" fmla="*/ 1905000 h 1905000"/>
              <a:gd name="connsiteX4" fmla="*/ 0 w 2208212"/>
              <a:gd name="connsiteY4" fmla="*/ 1905000 h 1905000"/>
              <a:gd name="connsiteX5" fmla="*/ 0 w 2208212"/>
              <a:gd name="connsiteY5" fmla="*/ 0 h 1905000"/>
              <a:gd name="connsiteX0" fmla="*/ 0 w 2103437"/>
              <a:gd name="connsiteY0" fmla="*/ 0 h 1905000"/>
              <a:gd name="connsiteX1" fmla="*/ 1104106 w 2103437"/>
              <a:gd name="connsiteY1" fmla="*/ 0 h 1905000"/>
              <a:gd name="connsiteX2" fmla="*/ 2103437 w 2103437"/>
              <a:gd name="connsiteY2" fmla="*/ 952500 h 1905000"/>
              <a:gd name="connsiteX3" fmla="*/ 1104106 w 2103437"/>
              <a:gd name="connsiteY3" fmla="*/ 1905000 h 1905000"/>
              <a:gd name="connsiteX4" fmla="*/ 0 w 2103437"/>
              <a:gd name="connsiteY4" fmla="*/ 1905000 h 1905000"/>
              <a:gd name="connsiteX5" fmla="*/ 0 w 2103437"/>
              <a:gd name="connsiteY5" fmla="*/ 0 h 1905000"/>
              <a:gd name="connsiteX0" fmla="*/ 0 w 2135187"/>
              <a:gd name="connsiteY0" fmla="*/ 0 h 1905000"/>
              <a:gd name="connsiteX1" fmla="*/ 1104106 w 2135187"/>
              <a:gd name="connsiteY1" fmla="*/ 0 h 1905000"/>
              <a:gd name="connsiteX2" fmla="*/ 2135187 w 2135187"/>
              <a:gd name="connsiteY2" fmla="*/ 958850 h 1905000"/>
              <a:gd name="connsiteX3" fmla="*/ 1104106 w 2135187"/>
              <a:gd name="connsiteY3" fmla="*/ 1905000 h 1905000"/>
              <a:gd name="connsiteX4" fmla="*/ 0 w 2135187"/>
              <a:gd name="connsiteY4" fmla="*/ 1905000 h 1905000"/>
              <a:gd name="connsiteX5" fmla="*/ 0 w 2135187"/>
              <a:gd name="connsiteY5" fmla="*/ 0 h 1905000"/>
              <a:gd name="connsiteX0" fmla="*/ 0 w 2103437"/>
              <a:gd name="connsiteY0" fmla="*/ 0 h 1905000"/>
              <a:gd name="connsiteX1" fmla="*/ 1104106 w 2103437"/>
              <a:gd name="connsiteY1" fmla="*/ 0 h 1905000"/>
              <a:gd name="connsiteX2" fmla="*/ 2103437 w 2103437"/>
              <a:gd name="connsiteY2" fmla="*/ 946150 h 1905000"/>
              <a:gd name="connsiteX3" fmla="*/ 1104106 w 2103437"/>
              <a:gd name="connsiteY3" fmla="*/ 1905000 h 1905000"/>
              <a:gd name="connsiteX4" fmla="*/ 0 w 2103437"/>
              <a:gd name="connsiteY4" fmla="*/ 1905000 h 1905000"/>
              <a:gd name="connsiteX5" fmla="*/ 0 w 2103437"/>
              <a:gd name="connsiteY5" fmla="*/ 0 h 1905000"/>
              <a:gd name="connsiteX0" fmla="*/ 0 w 2103437"/>
              <a:gd name="connsiteY0" fmla="*/ 0 h 1905000"/>
              <a:gd name="connsiteX1" fmla="*/ 1104106 w 2103437"/>
              <a:gd name="connsiteY1" fmla="*/ 0 h 1905000"/>
              <a:gd name="connsiteX2" fmla="*/ 2103437 w 2103437"/>
              <a:gd name="connsiteY2" fmla="*/ 939800 h 1905000"/>
              <a:gd name="connsiteX3" fmla="*/ 1104106 w 2103437"/>
              <a:gd name="connsiteY3" fmla="*/ 1905000 h 1905000"/>
              <a:gd name="connsiteX4" fmla="*/ 0 w 2103437"/>
              <a:gd name="connsiteY4" fmla="*/ 1905000 h 1905000"/>
              <a:gd name="connsiteX5" fmla="*/ 0 w 2103437"/>
              <a:gd name="connsiteY5" fmla="*/ 0 h 1905000"/>
              <a:gd name="connsiteX0" fmla="*/ 0 w 2103512"/>
              <a:gd name="connsiteY0" fmla="*/ 0 h 1905000"/>
              <a:gd name="connsiteX1" fmla="*/ 1104106 w 2103512"/>
              <a:gd name="connsiteY1" fmla="*/ 0 h 1905000"/>
              <a:gd name="connsiteX2" fmla="*/ 2103437 w 2103512"/>
              <a:gd name="connsiteY2" fmla="*/ 939800 h 1905000"/>
              <a:gd name="connsiteX3" fmla="*/ 1104106 w 2103512"/>
              <a:gd name="connsiteY3" fmla="*/ 1905000 h 1905000"/>
              <a:gd name="connsiteX4" fmla="*/ 0 w 2103512"/>
              <a:gd name="connsiteY4" fmla="*/ 1905000 h 1905000"/>
              <a:gd name="connsiteX5" fmla="*/ 0 w 2103512"/>
              <a:gd name="connsiteY5" fmla="*/ 0 h 1905000"/>
              <a:gd name="connsiteX0" fmla="*/ 0 w 2103729"/>
              <a:gd name="connsiteY0" fmla="*/ 0 h 1905000"/>
              <a:gd name="connsiteX1" fmla="*/ 1104106 w 2103729"/>
              <a:gd name="connsiteY1" fmla="*/ 0 h 1905000"/>
              <a:gd name="connsiteX2" fmla="*/ 2103437 w 2103729"/>
              <a:gd name="connsiteY2" fmla="*/ 939800 h 1905000"/>
              <a:gd name="connsiteX3" fmla="*/ 1104106 w 2103729"/>
              <a:gd name="connsiteY3" fmla="*/ 1905000 h 1905000"/>
              <a:gd name="connsiteX4" fmla="*/ 0 w 2103729"/>
              <a:gd name="connsiteY4" fmla="*/ 1905000 h 1905000"/>
              <a:gd name="connsiteX5" fmla="*/ 0 w 2103729"/>
              <a:gd name="connsiteY5" fmla="*/ 0 h 1905000"/>
              <a:gd name="connsiteX0" fmla="*/ 0 w 2122766"/>
              <a:gd name="connsiteY0" fmla="*/ 0 h 1905000"/>
              <a:gd name="connsiteX1" fmla="*/ 1104106 w 2122766"/>
              <a:gd name="connsiteY1" fmla="*/ 0 h 1905000"/>
              <a:gd name="connsiteX2" fmla="*/ 2122487 w 2122766"/>
              <a:gd name="connsiteY2" fmla="*/ 946150 h 1905000"/>
              <a:gd name="connsiteX3" fmla="*/ 1104106 w 2122766"/>
              <a:gd name="connsiteY3" fmla="*/ 1905000 h 1905000"/>
              <a:gd name="connsiteX4" fmla="*/ 0 w 2122766"/>
              <a:gd name="connsiteY4" fmla="*/ 1905000 h 1905000"/>
              <a:gd name="connsiteX5" fmla="*/ 0 w 2122766"/>
              <a:gd name="connsiteY5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2766" h="1905000">
                <a:moveTo>
                  <a:pt x="0" y="0"/>
                </a:moveTo>
                <a:lnTo>
                  <a:pt x="1104106" y="0"/>
                </a:lnTo>
                <a:cubicBezTo>
                  <a:pt x="1713887" y="0"/>
                  <a:pt x="2109787" y="381999"/>
                  <a:pt x="2122487" y="946150"/>
                </a:cubicBezTo>
                <a:cubicBezTo>
                  <a:pt x="2135187" y="1510301"/>
                  <a:pt x="1713887" y="1905000"/>
                  <a:pt x="1104106" y="1905000"/>
                </a:cubicBez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pic>
        <p:nvPicPr>
          <p:cNvPr id="1026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547687"/>
            <a:ext cx="1752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F86C2534-EEFB-47D3-AB48-F73D43367EA7}"/>
              </a:ext>
            </a:extLst>
          </p:cNvPr>
          <p:cNvSpPr/>
          <p:nvPr userDrawn="1"/>
        </p:nvSpPr>
        <p:spPr>
          <a:xfrm rot="16200000">
            <a:off x="7253108" y="659314"/>
            <a:ext cx="903062" cy="8968372"/>
          </a:xfrm>
          <a:prstGeom prst="flowChartOnlineStorage">
            <a:avLst/>
          </a:prstGeom>
          <a:gradFill flip="none" rotWithShape="1">
            <a:gsLst>
              <a:gs pos="0">
                <a:schemeClr val="accent4">
                  <a:alpha val="36000"/>
                  <a:lumMod val="16000"/>
                  <a:lumOff val="84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74B7FF">
                <a:alpha val="98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  <p:pic>
        <p:nvPicPr>
          <p:cNvPr id="6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2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out footer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292603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961571" y="5880848"/>
            <a:ext cx="2265687" cy="9771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7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406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88825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  <p:pic>
        <p:nvPicPr>
          <p:cNvPr id="4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5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2934" y="749419"/>
            <a:ext cx="11087953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0930585" y="253779"/>
            <a:ext cx="524735" cy="337973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97057" y="174298"/>
            <a:ext cx="11020722" cy="4747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57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88825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id-ID"/>
          </a:p>
        </p:txBody>
      </p:sp>
      <p:pic>
        <p:nvPicPr>
          <p:cNvPr id="4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45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8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7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2387" y="468861"/>
            <a:ext cx="9264048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324" y="3840480"/>
            <a:ext cx="85321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3" y="174298"/>
            <a:ext cx="9383710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050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79" y="76200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8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7057" y="174298"/>
            <a:ext cx="11020722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60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3" y="174298"/>
            <a:ext cx="9917110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49349"/>
            <a:ext cx="5383398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49349"/>
            <a:ext cx="5383398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9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34433"/>
            <a:ext cx="5385515" cy="639763"/>
          </a:xfrm>
        </p:spPr>
        <p:txBody>
          <a:bodyPr anchor="b"/>
          <a:lstStyle>
            <a:lvl1pPr marL="0" indent="0">
              <a:buNone/>
              <a:defRPr sz="2200" b="1">
                <a:latin typeface="Raleway"/>
                <a:cs typeface="Raleway"/>
              </a:defRPr>
            </a:lvl1pPr>
            <a:lvl2pPr marL="544093" indent="0">
              <a:buNone/>
              <a:defRPr sz="2400" b="1"/>
            </a:lvl2pPr>
            <a:lvl3pPr marL="1088186" indent="0">
              <a:buNone/>
              <a:defRPr sz="2200" b="1"/>
            </a:lvl3pPr>
            <a:lvl4pPr marL="1632278" indent="0">
              <a:buNone/>
              <a:defRPr sz="1900" b="1"/>
            </a:lvl4pPr>
            <a:lvl5pPr marL="2176370" indent="0">
              <a:buNone/>
              <a:defRPr sz="1900" b="1"/>
            </a:lvl5pPr>
            <a:lvl6pPr marL="2720463" indent="0">
              <a:buNone/>
              <a:defRPr sz="1900" b="1"/>
            </a:lvl6pPr>
            <a:lvl7pPr marL="3264556" indent="0">
              <a:buNone/>
              <a:defRPr sz="1900" b="1"/>
            </a:lvl7pPr>
            <a:lvl8pPr marL="3808647" indent="0">
              <a:buNone/>
              <a:defRPr sz="1900" b="1"/>
            </a:lvl8pPr>
            <a:lvl9pPr marL="4352741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74192"/>
            <a:ext cx="5385515" cy="3951288"/>
          </a:xfrm>
        </p:spPr>
        <p:txBody>
          <a:bodyPr>
            <a:normAutofit/>
          </a:bodyPr>
          <a:lstStyle>
            <a:lvl1pPr>
              <a:defRPr sz="2200">
                <a:latin typeface="Raleway"/>
                <a:cs typeface="Raleway"/>
              </a:defRPr>
            </a:lvl1pPr>
            <a:lvl2pPr>
              <a:defRPr sz="1900">
                <a:latin typeface="Raleway"/>
                <a:cs typeface="Raleway"/>
              </a:defRPr>
            </a:lvl2pPr>
            <a:lvl3pPr>
              <a:defRPr sz="1700">
                <a:latin typeface="Raleway"/>
                <a:cs typeface="Raleway"/>
              </a:defRPr>
            </a:lvl3pPr>
            <a:lvl4pPr>
              <a:defRPr sz="1400">
                <a:latin typeface="Raleway"/>
                <a:cs typeface="Raleway"/>
              </a:defRPr>
            </a:lvl4pPr>
            <a:lvl5pPr>
              <a:defRPr sz="1400">
                <a:latin typeface="Raleway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334433"/>
            <a:ext cx="5387630" cy="639763"/>
          </a:xfrm>
        </p:spPr>
        <p:txBody>
          <a:bodyPr anchor="b"/>
          <a:lstStyle>
            <a:lvl1pPr marL="0" indent="0">
              <a:buNone/>
              <a:defRPr sz="2200" b="1">
                <a:latin typeface="Raleway"/>
                <a:cs typeface="Raleway"/>
              </a:defRPr>
            </a:lvl1pPr>
            <a:lvl2pPr marL="544093" indent="0">
              <a:buNone/>
              <a:defRPr sz="2400" b="1"/>
            </a:lvl2pPr>
            <a:lvl3pPr marL="1088186" indent="0">
              <a:buNone/>
              <a:defRPr sz="2200" b="1"/>
            </a:lvl3pPr>
            <a:lvl4pPr marL="1632278" indent="0">
              <a:buNone/>
              <a:defRPr sz="1900" b="1"/>
            </a:lvl4pPr>
            <a:lvl5pPr marL="2176370" indent="0">
              <a:buNone/>
              <a:defRPr sz="1900" b="1"/>
            </a:lvl5pPr>
            <a:lvl6pPr marL="2720463" indent="0">
              <a:buNone/>
              <a:defRPr sz="1900" b="1"/>
            </a:lvl6pPr>
            <a:lvl7pPr marL="3264556" indent="0">
              <a:buNone/>
              <a:defRPr sz="1900" b="1"/>
            </a:lvl7pPr>
            <a:lvl8pPr marL="3808647" indent="0">
              <a:buNone/>
              <a:defRPr sz="1900" b="1"/>
            </a:lvl8pPr>
            <a:lvl9pPr marL="4352741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1974192"/>
            <a:ext cx="5387630" cy="3951288"/>
          </a:xfrm>
        </p:spPr>
        <p:txBody>
          <a:bodyPr>
            <a:normAutofit/>
          </a:bodyPr>
          <a:lstStyle>
            <a:lvl1pPr>
              <a:defRPr sz="2200">
                <a:latin typeface="Raleway"/>
                <a:cs typeface="Raleway"/>
              </a:defRPr>
            </a:lvl1pPr>
            <a:lvl2pPr>
              <a:defRPr sz="1900">
                <a:latin typeface="Raleway"/>
                <a:cs typeface="Raleway"/>
              </a:defRPr>
            </a:lvl2pPr>
            <a:lvl3pPr>
              <a:defRPr sz="1700">
                <a:latin typeface="Raleway"/>
                <a:cs typeface="Raleway"/>
              </a:defRPr>
            </a:lvl3pPr>
            <a:lvl4pPr>
              <a:defRPr sz="1400">
                <a:latin typeface="Raleway"/>
                <a:cs typeface="Raleway"/>
              </a:defRPr>
            </a:lvl4pPr>
            <a:lvl5pPr>
              <a:defRPr sz="1400">
                <a:latin typeface="Raleway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>
            <a:lvl1pPr>
              <a:defRPr sz="1300">
                <a:latin typeface="Raleway"/>
                <a:cs typeface="Raleway"/>
              </a:defRPr>
            </a:lvl1pPr>
          </a:lstStyle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>
                <a:latin typeface="Raleway"/>
                <a:cs typeface="Raleway"/>
              </a:defRPr>
            </a:lvl1pPr>
          </a:lstStyle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11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79" y="76200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26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526476" y="6063226"/>
            <a:ext cx="1256018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21429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97057" y="174298"/>
            <a:ext cx="11020722" cy="4747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9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1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526476" y="6063226"/>
            <a:ext cx="1256018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19672" y="1478495"/>
            <a:ext cx="5936762" cy="3905249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93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93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93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1320800"/>
            <a:ext cx="12188825" cy="5537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12" y="19319"/>
            <a:ext cx="936784" cy="387392"/>
          </a:xfrm>
          <a:prstGeom prst="rect">
            <a:avLst/>
          </a:prstGeom>
        </p:spPr>
      </p:pic>
      <p:pic>
        <p:nvPicPr>
          <p:cNvPr id="203" name="Picture 2" descr="image00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7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8333736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93">
              <a:defRPr/>
            </a:pPr>
            <a:r>
              <a:rPr lang="en-US" dirty="0">
                <a:solidFill>
                  <a:srgbClr val="000000"/>
                </a:solidFill>
              </a:rPr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13396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93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9" name="Picture 2" descr="image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74" y="18245"/>
            <a:ext cx="1098809" cy="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9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2" y="174298"/>
            <a:ext cx="11023985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7"/>
            <a:ext cx="10969943" cy="4525963"/>
          </a:xfrm>
          <a:prstGeom prst="rect">
            <a:avLst/>
          </a:prstGeom>
        </p:spPr>
        <p:txBody>
          <a:bodyPr vert="horz" lIns="108821" tIns="54411" rIns="108821" bIns="54411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6753" y="6298428"/>
            <a:ext cx="2844059" cy="365125"/>
          </a:xfrm>
          <a:prstGeom prst="rect">
            <a:avLst/>
          </a:prstGeom>
        </p:spPr>
        <p:txBody>
          <a:bodyPr vert="horz" lIns="108821" tIns="54411" rIns="108821" bIns="5441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532934" y="749419"/>
            <a:ext cx="11087953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6449988"/>
            <a:ext cx="1371600" cy="331812"/>
          </a:xfrm>
          <a:prstGeom prst="rect">
            <a:avLst/>
          </a:prstGeom>
        </p:spPr>
      </p:pic>
      <p:pic>
        <p:nvPicPr>
          <p:cNvPr id="7" name="Picture 6" descr="1-05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67" y="6553200"/>
            <a:ext cx="1205345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63024"/>
            <a:ext cx="1141413" cy="8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2" r:id="rId10"/>
    <p:sldLayoutId id="2147483823" r:id="rId11"/>
    <p:sldLayoutId id="2147483825" r:id="rId12"/>
    <p:sldLayoutId id="2147483831" r:id="rId13"/>
    <p:sldLayoutId id="2147483841" r:id="rId14"/>
    <p:sldLayoutId id="2147483842" r:id="rId15"/>
    <p:sldLayoutId id="2147483843" r:id="rId16"/>
    <p:sldLayoutId id="2147483844" r:id="rId17"/>
  </p:sldLayoutIdLst>
  <p:hf hdr="0" ftr="0" dt="0"/>
  <p:txStyles>
    <p:titleStyle>
      <a:lvl1pPr algn="l" defTabSz="544093" rtl="0" eaLnBrk="1" latinLnBrk="0" hangingPunct="1">
        <a:spcBef>
          <a:spcPct val="0"/>
        </a:spcBef>
        <a:buNone/>
        <a:defRPr sz="17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08070" indent="-408070" algn="l" defTabSz="544093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Raleway"/>
          <a:ea typeface="+mn-ea"/>
          <a:cs typeface="Raleway"/>
        </a:defRPr>
      </a:lvl1pPr>
      <a:lvl2pPr marL="884150" indent="-340058" algn="l" defTabSz="544093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Raleway"/>
          <a:ea typeface="+mn-ea"/>
          <a:cs typeface="Raleway"/>
        </a:defRPr>
      </a:lvl2pPr>
      <a:lvl3pPr marL="1360232" indent="-272046" algn="l" defTabSz="54409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Raleway"/>
          <a:ea typeface="+mn-ea"/>
          <a:cs typeface="Raleway"/>
        </a:defRPr>
      </a:lvl3pPr>
      <a:lvl4pPr marL="1904324" indent="-272046" algn="l" defTabSz="544093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Raleway"/>
          <a:ea typeface="+mn-ea"/>
          <a:cs typeface="Raleway"/>
        </a:defRPr>
      </a:lvl4pPr>
      <a:lvl5pPr marL="2448416" indent="-272046" algn="l" defTabSz="544093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Raleway"/>
          <a:ea typeface="+mn-ea"/>
          <a:cs typeface="Raleway"/>
        </a:defRPr>
      </a:lvl5pPr>
      <a:lvl6pPr marL="2992509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602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695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786" indent="-272046" algn="l" defTabSz="5440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93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86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278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370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463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56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647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741" algn="l" defTabSz="5440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8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1.png"/><Relationship Id="rId84" Type="http://schemas.openxmlformats.org/officeDocument/2006/relationships/image" Target="../media/image49.png"/><Relationship Id="rId89" Type="http://schemas.openxmlformats.org/officeDocument/2006/relationships/customXml" Target="../ink/ink44.xml"/><Relationship Id="rId112" Type="http://schemas.openxmlformats.org/officeDocument/2006/relationships/image" Target="../media/image63.png"/><Relationship Id="rId16" Type="http://schemas.openxmlformats.org/officeDocument/2006/relationships/image" Target="../media/image15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6.png"/><Relationship Id="rId74" Type="http://schemas.openxmlformats.org/officeDocument/2006/relationships/image" Target="../media/image44.png"/><Relationship Id="rId79" Type="http://schemas.openxmlformats.org/officeDocument/2006/relationships/customXml" Target="../ink/ink39.xml"/><Relationship Id="rId102" Type="http://schemas.openxmlformats.org/officeDocument/2006/relationships/image" Target="../media/image58.png"/><Relationship Id="rId5" Type="http://schemas.openxmlformats.org/officeDocument/2006/relationships/customXml" Target="../ink/ink2.xml"/><Relationship Id="rId90" Type="http://schemas.openxmlformats.org/officeDocument/2006/relationships/image" Target="../media/image52.png"/><Relationship Id="rId95" Type="http://schemas.openxmlformats.org/officeDocument/2006/relationships/customXml" Target="../ink/ink47.xml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31.png"/><Relationship Id="rId64" Type="http://schemas.openxmlformats.org/officeDocument/2006/relationships/image" Target="../media/image39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6.png"/><Relationship Id="rId80" Type="http://schemas.openxmlformats.org/officeDocument/2006/relationships/image" Target="../media/image47.png"/><Relationship Id="rId85" Type="http://schemas.openxmlformats.org/officeDocument/2006/relationships/customXml" Target="../ink/ink42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61.png"/><Relationship Id="rId54" Type="http://schemas.openxmlformats.org/officeDocument/2006/relationships/image" Target="../media/image34.png"/><Relationship Id="rId70" Type="http://schemas.openxmlformats.org/officeDocument/2006/relationships/image" Target="../media/image42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49" Type="http://schemas.openxmlformats.org/officeDocument/2006/relationships/customXml" Target="../ink/ink24.xml"/><Relationship Id="rId114" Type="http://schemas.openxmlformats.org/officeDocument/2006/relationships/image" Target="../media/image64.png"/><Relationship Id="rId119" Type="http://schemas.openxmlformats.org/officeDocument/2006/relationships/customXml" Target="../ink/ink59.xml"/><Relationship Id="rId44" Type="http://schemas.openxmlformats.org/officeDocument/2006/relationships/image" Target="../media/image29.png"/><Relationship Id="rId60" Type="http://schemas.openxmlformats.org/officeDocument/2006/relationships/image" Target="../media/image37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50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4.png"/><Relationship Id="rId50" Type="http://schemas.openxmlformats.org/officeDocument/2006/relationships/image" Target="../media/image32.png"/><Relationship Id="rId55" Type="http://schemas.openxmlformats.org/officeDocument/2006/relationships/customXml" Target="../ink/ink27.xml"/><Relationship Id="rId76" Type="http://schemas.openxmlformats.org/officeDocument/2006/relationships/image" Target="../media/image45.png"/><Relationship Id="rId97" Type="http://schemas.openxmlformats.org/officeDocument/2006/relationships/customXml" Target="../ink/ink48.xml"/><Relationship Id="rId104" Type="http://schemas.openxmlformats.org/officeDocument/2006/relationships/image" Target="../media/image59.png"/><Relationship Id="rId120" Type="http://schemas.openxmlformats.org/officeDocument/2006/relationships/image" Target="../media/image6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4" Type="http://schemas.openxmlformats.org/officeDocument/2006/relationships/image" Target="../media/image19.png"/><Relationship Id="rId40" Type="http://schemas.openxmlformats.org/officeDocument/2006/relationships/image" Target="../media/image27.png"/><Relationship Id="rId45" Type="http://schemas.openxmlformats.org/officeDocument/2006/relationships/customXml" Target="../ink/ink22.xml"/><Relationship Id="rId66" Type="http://schemas.openxmlformats.org/officeDocument/2006/relationships/image" Target="../media/image40.png"/><Relationship Id="rId87" Type="http://schemas.openxmlformats.org/officeDocument/2006/relationships/customXml" Target="../ink/ink43.xml"/><Relationship Id="rId110" Type="http://schemas.openxmlformats.org/officeDocument/2006/relationships/image" Target="../media/image62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8.png"/><Relationship Id="rId19" Type="http://schemas.openxmlformats.org/officeDocument/2006/relationships/customXml" Target="../ink/ink9.xml"/><Relationship Id="rId14" Type="http://schemas.openxmlformats.org/officeDocument/2006/relationships/image" Target="../media/image14.png"/><Relationship Id="rId30" Type="http://schemas.openxmlformats.org/officeDocument/2006/relationships/image" Target="../media/image22.png"/><Relationship Id="rId35" Type="http://schemas.openxmlformats.org/officeDocument/2006/relationships/customXml" Target="../ink/ink17.xml"/><Relationship Id="rId56" Type="http://schemas.openxmlformats.org/officeDocument/2006/relationships/image" Target="../media/image35.png"/><Relationship Id="rId77" Type="http://schemas.openxmlformats.org/officeDocument/2006/relationships/customXml" Target="../ink/ink38.xml"/><Relationship Id="rId100" Type="http://schemas.openxmlformats.org/officeDocument/2006/relationships/image" Target="../media/image57.png"/><Relationship Id="rId105" Type="http://schemas.openxmlformats.org/officeDocument/2006/relationships/customXml" Target="../ink/ink52.xml"/><Relationship Id="rId8" Type="http://schemas.openxmlformats.org/officeDocument/2006/relationships/image" Target="../media/image11.png"/><Relationship Id="rId51" Type="http://schemas.openxmlformats.org/officeDocument/2006/relationships/customXml" Target="../ink/ink25.xml"/><Relationship Id="rId72" Type="http://schemas.openxmlformats.org/officeDocument/2006/relationships/image" Target="../media/image43.png"/><Relationship Id="rId93" Type="http://schemas.openxmlformats.org/officeDocument/2006/relationships/customXml" Target="../ink/ink46.xml"/><Relationship Id="rId98" Type="http://schemas.openxmlformats.org/officeDocument/2006/relationships/image" Target="../media/image56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30.png"/><Relationship Id="rId67" Type="http://schemas.openxmlformats.org/officeDocument/2006/relationships/customXml" Target="../ink/ink33.xml"/><Relationship Id="rId116" Type="http://schemas.openxmlformats.org/officeDocument/2006/relationships/image" Target="../media/image65.png"/><Relationship Id="rId20" Type="http://schemas.openxmlformats.org/officeDocument/2006/relationships/image" Target="../media/image17.png"/><Relationship Id="rId41" Type="http://schemas.openxmlformats.org/officeDocument/2006/relationships/customXml" Target="../ink/ink20.xml"/><Relationship Id="rId62" Type="http://schemas.openxmlformats.org/officeDocument/2006/relationships/image" Target="../media/image38.png"/><Relationship Id="rId83" Type="http://schemas.openxmlformats.org/officeDocument/2006/relationships/customXml" Target="../ink/ink41.xml"/><Relationship Id="rId88" Type="http://schemas.openxmlformats.org/officeDocument/2006/relationships/image" Target="../media/image51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25.png"/><Relationship Id="rId57" Type="http://schemas.openxmlformats.org/officeDocument/2006/relationships/customXml" Target="../ink/ink28.xml"/><Relationship Id="rId106" Type="http://schemas.openxmlformats.org/officeDocument/2006/relationships/image" Target="../media/image60.png"/><Relationship Id="rId10" Type="http://schemas.openxmlformats.org/officeDocument/2006/relationships/image" Target="../media/image12.png"/><Relationship Id="rId31" Type="http://schemas.openxmlformats.org/officeDocument/2006/relationships/customXml" Target="../ink/ink15.xml"/><Relationship Id="rId52" Type="http://schemas.openxmlformats.org/officeDocument/2006/relationships/image" Target="../media/image33.png"/><Relationship Id="rId73" Type="http://schemas.openxmlformats.org/officeDocument/2006/relationships/customXml" Target="../ink/ink36.xml"/><Relationship Id="rId78" Type="http://schemas.openxmlformats.org/officeDocument/2006/relationships/image" Target="../media/image46.png"/><Relationship Id="rId94" Type="http://schemas.openxmlformats.org/officeDocument/2006/relationships/image" Target="../media/image54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customXml" Target="../ink/ink66.xml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72.png"/><Relationship Id="rId14" Type="http://schemas.openxmlformats.org/officeDocument/2006/relationships/customXml" Target="../ink/ink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5.xml"/><Relationship Id="rId21" Type="http://schemas.openxmlformats.org/officeDocument/2006/relationships/customXml" Target="../ink/ink77.xml"/><Relationship Id="rId42" Type="http://schemas.openxmlformats.org/officeDocument/2006/relationships/image" Target="../media/image99.png"/><Relationship Id="rId63" Type="http://schemas.openxmlformats.org/officeDocument/2006/relationships/customXml" Target="../ink/ink98.xml"/><Relationship Id="rId84" Type="http://schemas.openxmlformats.org/officeDocument/2006/relationships/image" Target="../media/image120.png"/><Relationship Id="rId138" Type="http://schemas.openxmlformats.org/officeDocument/2006/relationships/image" Target="../media/image147.png"/><Relationship Id="rId159" Type="http://schemas.openxmlformats.org/officeDocument/2006/relationships/customXml" Target="../ink/ink146.xml"/><Relationship Id="rId170" Type="http://schemas.openxmlformats.org/officeDocument/2006/relationships/image" Target="../media/image163.png"/><Relationship Id="rId191" Type="http://schemas.openxmlformats.org/officeDocument/2006/relationships/customXml" Target="../ink/ink162.xml"/><Relationship Id="rId205" Type="http://schemas.openxmlformats.org/officeDocument/2006/relationships/customXml" Target="../ink/ink169.xml"/><Relationship Id="rId226" Type="http://schemas.openxmlformats.org/officeDocument/2006/relationships/image" Target="../media/image191.png"/><Relationship Id="rId107" Type="http://schemas.openxmlformats.org/officeDocument/2006/relationships/customXml" Target="../ink/ink120.xml"/><Relationship Id="rId11" Type="http://schemas.openxmlformats.org/officeDocument/2006/relationships/customXml" Target="../ink/ink72.xml"/><Relationship Id="rId32" Type="http://schemas.openxmlformats.org/officeDocument/2006/relationships/image" Target="../media/image94.png"/><Relationship Id="rId53" Type="http://schemas.openxmlformats.org/officeDocument/2006/relationships/customXml" Target="../ink/ink93.xml"/><Relationship Id="rId74" Type="http://schemas.openxmlformats.org/officeDocument/2006/relationships/image" Target="../media/image115.png"/><Relationship Id="rId128" Type="http://schemas.openxmlformats.org/officeDocument/2006/relationships/image" Target="../media/image142.png"/><Relationship Id="rId149" Type="http://schemas.openxmlformats.org/officeDocument/2006/relationships/customXml" Target="../ink/ink141.xml"/><Relationship Id="rId5" Type="http://schemas.openxmlformats.org/officeDocument/2006/relationships/customXml" Target="../ink/ink69.xml"/><Relationship Id="rId95" Type="http://schemas.openxmlformats.org/officeDocument/2006/relationships/customXml" Target="../ink/ink114.xml"/><Relationship Id="rId160" Type="http://schemas.openxmlformats.org/officeDocument/2006/relationships/image" Target="../media/image158.png"/><Relationship Id="rId181" Type="http://schemas.openxmlformats.org/officeDocument/2006/relationships/customXml" Target="../ink/ink157.xml"/><Relationship Id="rId216" Type="http://schemas.openxmlformats.org/officeDocument/2006/relationships/image" Target="../media/image186.png"/><Relationship Id="rId237" Type="http://schemas.openxmlformats.org/officeDocument/2006/relationships/customXml" Target="../ink/ink185.xml"/><Relationship Id="rId22" Type="http://schemas.openxmlformats.org/officeDocument/2006/relationships/image" Target="../media/image89.png"/><Relationship Id="rId43" Type="http://schemas.openxmlformats.org/officeDocument/2006/relationships/customXml" Target="../ink/ink88.xml"/><Relationship Id="rId64" Type="http://schemas.openxmlformats.org/officeDocument/2006/relationships/image" Target="../media/image110.png"/><Relationship Id="rId118" Type="http://schemas.openxmlformats.org/officeDocument/2006/relationships/image" Target="../media/image137.png"/><Relationship Id="rId139" Type="http://schemas.openxmlformats.org/officeDocument/2006/relationships/customXml" Target="../ink/ink136.xml"/><Relationship Id="rId85" Type="http://schemas.openxmlformats.org/officeDocument/2006/relationships/customXml" Target="../ink/ink109.xml"/><Relationship Id="rId150" Type="http://schemas.openxmlformats.org/officeDocument/2006/relationships/image" Target="../media/image153.png"/><Relationship Id="rId171" Type="http://schemas.openxmlformats.org/officeDocument/2006/relationships/customXml" Target="../ink/ink152.xml"/><Relationship Id="rId192" Type="http://schemas.openxmlformats.org/officeDocument/2006/relationships/image" Target="../media/image174.png"/><Relationship Id="rId206" Type="http://schemas.openxmlformats.org/officeDocument/2006/relationships/image" Target="../media/image181.png"/><Relationship Id="rId227" Type="http://schemas.openxmlformats.org/officeDocument/2006/relationships/customXml" Target="../ink/ink180.xml"/><Relationship Id="rId12" Type="http://schemas.openxmlformats.org/officeDocument/2006/relationships/image" Target="../media/image84.png"/><Relationship Id="rId33" Type="http://schemas.openxmlformats.org/officeDocument/2006/relationships/customXml" Target="../ink/ink83.xml"/><Relationship Id="rId108" Type="http://schemas.openxmlformats.org/officeDocument/2006/relationships/image" Target="../media/image132.png"/><Relationship Id="rId129" Type="http://schemas.openxmlformats.org/officeDocument/2006/relationships/customXml" Target="../ink/ink131.xml"/><Relationship Id="rId54" Type="http://schemas.openxmlformats.org/officeDocument/2006/relationships/image" Target="../media/image105.png"/><Relationship Id="rId75" Type="http://schemas.openxmlformats.org/officeDocument/2006/relationships/customXml" Target="../ink/ink104.xml"/><Relationship Id="rId96" Type="http://schemas.openxmlformats.org/officeDocument/2006/relationships/image" Target="../media/image126.png"/><Relationship Id="rId140" Type="http://schemas.openxmlformats.org/officeDocument/2006/relationships/image" Target="../media/image148.png"/><Relationship Id="rId161" Type="http://schemas.openxmlformats.org/officeDocument/2006/relationships/customXml" Target="../ink/ink147.xml"/><Relationship Id="rId182" Type="http://schemas.openxmlformats.org/officeDocument/2006/relationships/image" Target="../media/image169.png"/><Relationship Id="rId217" Type="http://schemas.openxmlformats.org/officeDocument/2006/relationships/customXml" Target="../ink/ink175.xml"/><Relationship Id="rId6" Type="http://schemas.openxmlformats.org/officeDocument/2006/relationships/image" Target="../media/image81.png"/><Relationship Id="rId238" Type="http://schemas.openxmlformats.org/officeDocument/2006/relationships/image" Target="../media/image197.png"/><Relationship Id="rId23" Type="http://schemas.openxmlformats.org/officeDocument/2006/relationships/customXml" Target="../ink/ink78.xml"/><Relationship Id="rId119" Type="http://schemas.openxmlformats.org/officeDocument/2006/relationships/customXml" Target="../ink/ink126.xml"/><Relationship Id="rId44" Type="http://schemas.openxmlformats.org/officeDocument/2006/relationships/image" Target="../media/image100.png"/><Relationship Id="rId65" Type="http://schemas.openxmlformats.org/officeDocument/2006/relationships/customXml" Target="../ink/ink99.xml"/><Relationship Id="rId86" Type="http://schemas.openxmlformats.org/officeDocument/2006/relationships/image" Target="../media/image121.png"/><Relationship Id="rId130" Type="http://schemas.openxmlformats.org/officeDocument/2006/relationships/image" Target="../media/image143.png"/><Relationship Id="rId151" Type="http://schemas.openxmlformats.org/officeDocument/2006/relationships/customXml" Target="../ink/ink142.xml"/><Relationship Id="rId172" Type="http://schemas.openxmlformats.org/officeDocument/2006/relationships/image" Target="../media/image164.png"/><Relationship Id="rId193" Type="http://schemas.openxmlformats.org/officeDocument/2006/relationships/customXml" Target="../ink/ink163.xml"/><Relationship Id="rId207" Type="http://schemas.openxmlformats.org/officeDocument/2006/relationships/customXml" Target="../ink/ink170.xml"/><Relationship Id="rId228" Type="http://schemas.openxmlformats.org/officeDocument/2006/relationships/image" Target="../media/image192.png"/><Relationship Id="rId13" Type="http://schemas.openxmlformats.org/officeDocument/2006/relationships/customXml" Target="../ink/ink73.xml"/><Relationship Id="rId109" Type="http://schemas.openxmlformats.org/officeDocument/2006/relationships/customXml" Target="../ink/ink121.xml"/><Relationship Id="rId34" Type="http://schemas.openxmlformats.org/officeDocument/2006/relationships/image" Target="../media/image95.png"/><Relationship Id="rId55" Type="http://schemas.openxmlformats.org/officeDocument/2006/relationships/customXml" Target="../ink/ink94.xml"/><Relationship Id="rId76" Type="http://schemas.openxmlformats.org/officeDocument/2006/relationships/image" Target="../media/image116.png"/><Relationship Id="rId97" Type="http://schemas.openxmlformats.org/officeDocument/2006/relationships/customXml" Target="../ink/ink115.xml"/><Relationship Id="rId120" Type="http://schemas.openxmlformats.org/officeDocument/2006/relationships/image" Target="../media/image138.png"/><Relationship Id="rId141" Type="http://schemas.openxmlformats.org/officeDocument/2006/relationships/customXml" Target="../ink/ink137.xml"/><Relationship Id="rId7" Type="http://schemas.openxmlformats.org/officeDocument/2006/relationships/customXml" Target="../ink/ink70.xml"/><Relationship Id="rId162" Type="http://schemas.openxmlformats.org/officeDocument/2006/relationships/image" Target="../media/image159.png"/><Relationship Id="rId183" Type="http://schemas.openxmlformats.org/officeDocument/2006/relationships/customXml" Target="../ink/ink158.xml"/><Relationship Id="rId218" Type="http://schemas.openxmlformats.org/officeDocument/2006/relationships/image" Target="../media/image187.png"/><Relationship Id="rId239" Type="http://schemas.openxmlformats.org/officeDocument/2006/relationships/customXml" Target="../ink/ink186.xml"/><Relationship Id="rId24" Type="http://schemas.openxmlformats.org/officeDocument/2006/relationships/image" Target="../media/image90.png"/><Relationship Id="rId45" Type="http://schemas.openxmlformats.org/officeDocument/2006/relationships/customXml" Target="../ink/ink89.xml"/><Relationship Id="rId66" Type="http://schemas.openxmlformats.org/officeDocument/2006/relationships/image" Target="../media/image111.png"/><Relationship Id="rId87" Type="http://schemas.openxmlformats.org/officeDocument/2006/relationships/customXml" Target="../ink/ink110.xml"/><Relationship Id="rId110" Type="http://schemas.openxmlformats.org/officeDocument/2006/relationships/image" Target="../media/image133.png"/><Relationship Id="rId131" Type="http://schemas.openxmlformats.org/officeDocument/2006/relationships/customXml" Target="../ink/ink132.xml"/><Relationship Id="rId152" Type="http://schemas.openxmlformats.org/officeDocument/2006/relationships/image" Target="../media/image154.png"/><Relationship Id="rId173" Type="http://schemas.openxmlformats.org/officeDocument/2006/relationships/customXml" Target="../ink/ink153.xml"/><Relationship Id="rId194" Type="http://schemas.openxmlformats.org/officeDocument/2006/relationships/image" Target="../media/image175.png"/><Relationship Id="rId208" Type="http://schemas.openxmlformats.org/officeDocument/2006/relationships/image" Target="../media/image182.png"/><Relationship Id="rId229" Type="http://schemas.openxmlformats.org/officeDocument/2006/relationships/customXml" Target="../ink/ink181.xml"/><Relationship Id="rId240" Type="http://schemas.openxmlformats.org/officeDocument/2006/relationships/image" Target="../media/image198.png"/><Relationship Id="rId14" Type="http://schemas.openxmlformats.org/officeDocument/2006/relationships/image" Target="../media/image85.png"/><Relationship Id="rId35" Type="http://schemas.openxmlformats.org/officeDocument/2006/relationships/customXml" Target="../ink/ink84.xml"/><Relationship Id="rId56" Type="http://schemas.openxmlformats.org/officeDocument/2006/relationships/image" Target="../media/image106.png"/><Relationship Id="rId77" Type="http://schemas.openxmlformats.org/officeDocument/2006/relationships/customXml" Target="../ink/ink105.xml"/><Relationship Id="rId100" Type="http://schemas.openxmlformats.org/officeDocument/2006/relationships/image" Target="../media/image128.png"/><Relationship Id="rId8" Type="http://schemas.openxmlformats.org/officeDocument/2006/relationships/image" Target="../media/image82.png"/><Relationship Id="rId98" Type="http://schemas.openxmlformats.org/officeDocument/2006/relationships/image" Target="../media/image127.png"/><Relationship Id="rId121" Type="http://schemas.openxmlformats.org/officeDocument/2006/relationships/customXml" Target="../ink/ink127.xml"/><Relationship Id="rId142" Type="http://schemas.openxmlformats.org/officeDocument/2006/relationships/image" Target="../media/image149.png"/><Relationship Id="rId163" Type="http://schemas.openxmlformats.org/officeDocument/2006/relationships/customXml" Target="../ink/ink148.xml"/><Relationship Id="rId184" Type="http://schemas.openxmlformats.org/officeDocument/2006/relationships/image" Target="../media/image170.png"/><Relationship Id="rId219" Type="http://schemas.openxmlformats.org/officeDocument/2006/relationships/customXml" Target="../ink/ink176.xml"/><Relationship Id="rId230" Type="http://schemas.openxmlformats.org/officeDocument/2006/relationships/image" Target="../media/image193.png"/><Relationship Id="rId25" Type="http://schemas.openxmlformats.org/officeDocument/2006/relationships/customXml" Target="../ink/ink79.xml"/><Relationship Id="rId46" Type="http://schemas.openxmlformats.org/officeDocument/2006/relationships/image" Target="../media/image101.png"/><Relationship Id="rId67" Type="http://schemas.openxmlformats.org/officeDocument/2006/relationships/customXml" Target="../ink/ink100.xml"/><Relationship Id="rId88" Type="http://schemas.openxmlformats.org/officeDocument/2006/relationships/image" Target="../media/image122.png"/><Relationship Id="rId111" Type="http://schemas.openxmlformats.org/officeDocument/2006/relationships/customXml" Target="../ink/ink122.xml"/><Relationship Id="rId132" Type="http://schemas.openxmlformats.org/officeDocument/2006/relationships/image" Target="../media/image144.png"/><Relationship Id="rId153" Type="http://schemas.openxmlformats.org/officeDocument/2006/relationships/customXml" Target="../ink/ink143.xml"/><Relationship Id="rId174" Type="http://schemas.openxmlformats.org/officeDocument/2006/relationships/image" Target="../media/image165.png"/><Relationship Id="rId195" Type="http://schemas.openxmlformats.org/officeDocument/2006/relationships/customXml" Target="../ink/ink164.xml"/><Relationship Id="rId209" Type="http://schemas.openxmlformats.org/officeDocument/2006/relationships/customXml" Target="../ink/ink171.xml"/><Relationship Id="rId220" Type="http://schemas.openxmlformats.org/officeDocument/2006/relationships/image" Target="../media/image188.png"/><Relationship Id="rId241" Type="http://schemas.openxmlformats.org/officeDocument/2006/relationships/customXml" Target="../ink/ink187.xml"/><Relationship Id="rId15" Type="http://schemas.openxmlformats.org/officeDocument/2006/relationships/customXml" Target="../ink/ink74.xml"/><Relationship Id="rId36" Type="http://schemas.openxmlformats.org/officeDocument/2006/relationships/image" Target="../media/image96.png"/><Relationship Id="rId57" Type="http://schemas.openxmlformats.org/officeDocument/2006/relationships/customXml" Target="../ink/ink95.xml"/><Relationship Id="rId10" Type="http://schemas.openxmlformats.org/officeDocument/2006/relationships/image" Target="../media/image83.png"/><Relationship Id="rId31" Type="http://schemas.openxmlformats.org/officeDocument/2006/relationships/customXml" Target="../ink/ink82.xml"/><Relationship Id="rId52" Type="http://schemas.openxmlformats.org/officeDocument/2006/relationships/image" Target="../media/image104.png"/><Relationship Id="rId73" Type="http://schemas.openxmlformats.org/officeDocument/2006/relationships/customXml" Target="../ink/ink103.xml"/><Relationship Id="rId78" Type="http://schemas.openxmlformats.org/officeDocument/2006/relationships/image" Target="../media/image117.png"/><Relationship Id="rId94" Type="http://schemas.openxmlformats.org/officeDocument/2006/relationships/image" Target="../media/image125.png"/><Relationship Id="rId99" Type="http://schemas.openxmlformats.org/officeDocument/2006/relationships/customXml" Target="../ink/ink116.xml"/><Relationship Id="rId101" Type="http://schemas.openxmlformats.org/officeDocument/2006/relationships/customXml" Target="../ink/ink117.xml"/><Relationship Id="rId122" Type="http://schemas.openxmlformats.org/officeDocument/2006/relationships/image" Target="../media/image139.png"/><Relationship Id="rId143" Type="http://schemas.openxmlformats.org/officeDocument/2006/relationships/customXml" Target="../ink/ink138.xml"/><Relationship Id="rId148" Type="http://schemas.openxmlformats.org/officeDocument/2006/relationships/image" Target="../media/image152.png"/><Relationship Id="rId164" Type="http://schemas.openxmlformats.org/officeDocument/2006/relationships/image" Target="../media/image160.png"/><Relationship Id="rId169" Type="http://schemas.openxmlformats.org/officeDocument/2006/relationships/customXml" Target="../ink/ink151.xml"/><Relationship Id="rId185" Type="http://schemas.openxmlformats.org/officeDocument/2006/relationships/customXml" Target="../ink/ink159.xml"/><Relationship Id="rId4" Type="http://schemas.openxmlformats.org/officeDocument/2006/relationships/image" Target="../media/image80.png"/><Relationship Id="rId9" Type="http://schemas.openxmlformats.org/officeDocument/2006/relationships/customXml" Target="../ink/ink71.xml"/><Relationship Id="rId180" Type="http://schemas.openxmlformats.org/officeDocument/2006/relationships/image" Target="../media/image168.png"/><Relationship Id="rId210" Type="http://schemas.openxmlformats.org/officeDocument/2006/relationships/image" Target="../media/image183.png"/><Relationship Id="rId215" Type="http://schemas.openxmlformats.org/officeDocument/2006/relationships/customXml" Target="../ink/ink174.xml"/><Relationship Id="rId236" Type="http://schemas.openxmlformats.org/officeDocument/2006/relationships/image" Target="../media/image196.png"/><Relationship Id="rId26" Type="http://schemas.openxmlformats.org/officeDocument/2006/relationships/image" Target="../media/image91.png"/><Relationship Id="rId231" Type="http://schemas.openxmlformats.org/officeDocument/2006/relationships/customXml" Target="../ink/ink182.xml"/><Relationship Id="rId47" Type="http://schemas.openxmlformats.org/officeDocument/2006/relationships/customXml" Target="../ink/ink90.xml"/><Relationship Id="rId68" Type="http://schemas.openxmlformats.org/officeDocument/2006/relationships/image" Target="../media/image112.png"/><Relationship Id="rId89" Type="http://schemas.openxmlformats.org/officeDocument/2006/relationships/customXml" Target="../ink/ink111.xml"/><Relationship Id="rId112" Type="http://schemas.openxmlformats.org/officeDocument/2006/relationships/image" Target="../media/image134.png"/><Relationship Id="rId133" Type="http://schemas.openxmlformats.org/officeDocument/2006/relationships/customXml" Target="../ink/ink133.xml"/><Relationship Id="rId154" Type="http://schemas.openxmlformats.org/officeDocument/2006/relationships/image" Target="../media/image155.png"/><Relationship Id="rId175" Type="http://schemas.openxmlformats.org/officeDocument/2006/relationships/customXml" Target="../ink/ink154.xml"/><Relationship Id="rId196" Type="http://schemas.openxmlformats.org/officeDocument/2006/relationships/image" Target="../media/image176.png"/><Relationship Id="rId200" Type="http://schemas.openxmlformats.org/officeDocument/2006/relationships/image" Target="../media/image178.png"/><Relationship Id="rId16" Type="http://schemas.openxmlformats.org/officeDocument/2006/relationships/image" Target="../media/image86.png"/><Relationship Id="rId221" Type="http://schemas.openxmlformats.org/officeDocument/2006/relationships/customXml" Target="../ink/ink177.xml"/><Relationship Id="rId242" Type="http://schemas.openxmlformats.org/officeDocument/2006/relationships/image" Target="../media/image199.png"/><Relationship Id="rId37" Type="http://schemas.openxmlformats.org/officeDocument/2006/relationships/customXml" Target="../ink/ink85.xml"/><Relationship Id="rId58" Type="http://schemas.openxmlformats.org/officeDocument/2006/relationships/image" Target="../media/image107.png"/><Relationship Id="rId79" Type="http://schemas.openxmlformats.org/officeDocument/2006/relationships/customXml" Target="../ink/ink106.xml"/><Relationship Id="rId102" Type="http://schemas.openxmlformats.org/officeDocument/2006/relationships/image" Target="../media/image129.png"/><Relationship Id="rId123" Type="http://schemas.openxmlformats.org/officeDocument/2006/relationships/customXml" Target="../ink/ink128.xml"/><Relationship Id="rId144" Type="http://schemas.openxmlformats.org/officeDocument/2006/relationships/image" Target="../media/image150.png"/><Relationship Id="rId90" Type="http://schemas.openxmlformats.org/officeDocument/2006/relationships/image" Target="../media/image123.png"/><Relationship Id="rId165" Type="http://schemas.openxmlformats.org/officeDocument/2006/relationships/customXml" Target="../ink/ink149.xml"/><Relationship Id="rId186" Type="http://schemas.openxmlformats.org/officeDocument/2006/relationships/image" Target="../media/image171.png"/><Relationship Id="rId211" Type="http://schemas.openxmlformats.org/officeDocument/2006/relationships/customXml" Target="../ink/ink172.xml"/><Relationship Id="rId232" Type="http://schemas.openxmlformats.org/officeDocument/2006/relationships/image" Target="../media/image194.png"/><Relationship Id="rId27" Type="http://schemas.openxmlformats.org/officeDocument/2006/relationships/customXml" Target="../ink/ink80.xml"/><Relationship Id="rId48" Type="http://schemas.openxmlformats.org/officeDocument/2006/relationships/image" Target="../media/image102.png"/><Relationship Id="rId69" Type="http://schemas.openxmlformats.org/officeDocument/2006/relationships/customXml" Target="../ink/ink101.xml"/><Relationship Id="rId113" Type="http://schemas.openxmlformats.org/officeDocument/2006/relationships/customXml" Target="../ink/ink123.xml"/><Relationship Id="rId134" Type="http://schemas.openxmlformats.org/officeDocument/2006/relationships/image" Target="../media/image145.png"/><Relationship Id="rId80" Type="http://schemas.openxmlformats.org/officeDocument/2006/relationships/image" Target="../media/image118.png"/><Relationship Id="rId155" Type="http://schemas.openxmlformats.org/officeDocument/2006/relationships/customXml" Target="../ink/ink144.xml"/><Relationship Id="rId176" Type="http://schemas.openxmlformats.org/officeDocument/2006/relationships/image" Target="../media/image166.png"/><Relationship Id="rId197" Type="http://schemas.openxmlformats.org/officeDocument/2006/relationships/customXml" Target="../ink/ink165.xml"/><Relationship Id="rId201" Type="http://schemas.openxmlformats.org/officeDocument/2006/relationships/customXml" Target="../ink/ink167.xml"/><Relationship Id="rId222" Type="http://schemas.openxmlformats.org/officeDocument/2006/relationships/image" Target="../media/image189.png"/><Relationship Id="rId243" Type="http://schemas.openxmlformats.org/officeDocument/2006/relationships/customXml" Target="../ink/ink188.xml"/><Relationship Id="rId17" Type="http://schemas.openxmlformats.org/officeDocument/2006/relationships/customXml" Target="../ink/ink75.xml"/><Relationship Id="rId38" Type="http://schemas.openxmlformats.org/officeDocument/2006/relationships/image" Target="../media/image97.png"/><Relationship Id="rId59" Type="http://schemas.openxmlformats.org/officeDocument/2006/relationships/customXml" Target="../ink/ink96.xml"/><Relationship Id="rId103" Type="http://schemas.openxmlformats.org/officeDocument/2006/relationships/customXml" Target="../ink/ink118.xml"/><Relationship Id="rId124" Type="http://schemas.openxmlformats.org/officeDocument/2006/relationships/image" Target="../media/image140.png"/><Relationship Id="rId70" Type="http://schemas.openxmlformats.org/officeDocument/2006/relationships/image" Target="../media/image113.png"/><Relationship Id="rId91" Type="http://schemas.openxmlformats.org/officeDocument/2006/relationships/customXml" Target="../ink/ink112.xml"/><Relationship Id="rId145" Type="http://schemas.openxmlformats.org/officeDocument/2006/relationships/customXml" Target="../ink/ink139.xml"/><Relationship Id="rId166" Type="http://schemas.openxmlformats.org/officeDocument/2006/relationships/image" Target="../media/image161.png"/><Relationship Id="rId187" Type="http://schemas.openxmlformats.org/officeDocument/2006/relationships/customXml" Target="../ink/ink16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4.png"/><Relationship Id="rId233" Type="http://schemas.openxmlformats.org/officeDocument/2006/relationships/customXml" Target="../ink/ink183.xml"/><Relationship Id="rId28" Type="http://schemas.openxmlformats.org/officeDocument/2006/relationships/image" Target="../media/image92.png"/><Relationship Id="rId49" Type="http://schemas.openxmlformats.org/officeDocument/2006/relationships/customXml" Target="../ink/ink91.xml"/><Relationship Id="rId114" Type="http://schemas.openxmlformats.org/officeDocument/2006/relationships/image" Target="../media/image135.png"/><Relationship Id="rId60" Type="http://schemas.openxmlformats.org/officeDocument/2006/relationships/image" Target="../media/image108.png"/><Relationship Id="rId81" Type="http://schemas.openxmlformats.org/officeDocument/2006/relationships/customXml" Target="../ink/ink107.xml"/><Relationship Id="rId135" Type="http://schemas.openxmlformats.org/officeDocument/2006/relationships/customXml" Target="../ink/ink134.xml"/><Relationship Id="rId156" Type="http://schemas.openxmlformats.org/officeDocument/2006/relationships/image" Target="../media/image156.png"/><Relationship Id="rId177" Type="http://schemas.openxmlformats.org/officeDocument/2006/relationships/customXml" Target="../ink/ink155.xml"/><Relationship Id="rId198" Type="http://schemas.openxmlformats.org/officeDocument/2006/relationships/image" Target="../media/image177.png"/><Relationship Id="rId202" Type="http://schemas.openxmlformats.org/officeDocument/2006/relationships/image" Target="../media/image179.png"/><Relationship Id="rId223" Type="http://schemas.openxmlformats.org/officeDocument/2006/relationships/customXml" Target="../ink/ink178.xml"/><Relationship Id="rId244" Type="http://schemas.openxmlformats.org/officeDocument/2006/relationships/image" Target="../media/image200.png"/><Relationship Id="rId18" Type="http://schemas.openxmlformats.org/officeDocument/2006/relationships/image" Target="../media/image87.png"/><Relationship Id="rId39" Type="http://schemas.openxmlformats.org/officeDocument/2006/relationships/customXml" Target="../ink/ink86.xml"/><Relationship Id="rId50" Type="http://schemas.openxmlformats.org/officeDocument/2006/relationships/image" Target="../media/image103.png"/><Relationship Id="rId104" Type="http://schemas.openxmlformats.org/officeDocument/2006/relationships/image" Target="../media/image130.png"/><Relationship Id="rId125" Type="http://schemas.openxmlformats.org/officeDocument/2006/relationships/customXml" Target="../ink/ink129.xml"/><Relationship Id="rId146" Type="http://schemas.openxmlformats.org/officeDocument/2006/relationships/image" Target="../media/image151.png"/><Relationship Id="rId167" Type="http://schemas.openxmlformats.org/officeDocument/2006/relationships/customXml" Target="../ink/ink150.xml"/><Relationship Id="rId188" Type="http://schemas.openxmlformats.org/officeDocument/2006/relationships/image" Target="../media/image172.png"/><Relationship Id="rId71" Type="http://schemas.openxmlformats.org/officeDocument/2006/relationships/customXml" Target="../ink/ink102.xml"/><Relationship Id="rId92" Type="http://schemas.openxmlformats.org/officeDocument/2006/relationships/image" Target="../media/image124.png"/><Relationship Id="rId213" Type="http://schemas.openxmlformats.org/officeDocument/2006/relationships/customXml" Target="../ink/ink173.xml"/><Relationship Id="rId234" Type="http://schemas.openxmlformats.org/officeDocument/2006/relationships/image" Target="../media/image195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81.xml"/><Relationship Id="rId40" Type="http://schemas.openxmlformats.org/officeDocument/2006/relationships/image" Target="../media/image98.png"/><Relationship Id="rId115" Type="http://schemas.openxmlformats.org/officeDocument/2006/relationships/customXml" Target="../ink/ink124.xml"/><Relationship Id="rId136" Type="http://schemas.openxmlformats.org/officeDocument/2006/relationships/image" Target="../media/image146.png"/><Relationship Id="rId157" Type="http://schemas.openxmlformats.org/officeDocument/2006/relationships/customXml" Target="../ink/ink145.xml"/><Relationship Id="rId178" Type="http://schemas.openxmlformats.org/officeDocument/2006/relationships/image" Target="../media/image167.png"/><Relationship Id="rId61" Type="http://schemas.openxmlformats.org/officeDocument/2006/relationships/customXml" Target="../ink/ink97.xml"/><Relationship Id="rId82" Type="http://schemas.openxmlformats.org/officeDocument/2006/relationships/image" Target="../media/image119.png"/><Relationship Id="rId199" Type="http://schemas.openxmlformats.org/officeDocument/2006/relationships/customXml" Target="../ink/ink166.xml"/><Relationship Id="rId203" Type="http://schemas.openxmlformats.org/officeDocument/2006/relationships/customXml" Target="../ink/ink168.xml"/><Relationship Id="rId19" Type="http://schemas.openxmlformats.org/officeDocument/2006/relationships/customXml" Target="../ink/ink76.xml"/><Relationship Id="rId224" Type="http://schemas.openxmlformats.org/officeDocument/2006/relationships/image" Target="../media/image190.png"/><Relationship Id="rId245" Type="http://schemas.openxmlformats.org/officeDocument/2006/relationships/customXml" Target="../ink/ink189.xml"/><Relationship Id="rId30" Type="http://schemas.openxmlformats.org/officeDocument/2006/relationships/image" Target="../media/image93.png"/><Relationship Id="rId105" Type="http://schemas.openxmlformats.org/officeDocument/2006/relationships/customXml" Target="../ink/ink119.xml"/><Relationship Id="rId126" Type="http://schemas.openxmlformats.org/officeDocument/2006/relationships/image" Target="../media/image141.png"/><Relationship Id="rId147" Type="http://schemas.openxmlformats.org/officeDocument/2006/relationships/customXml" Target="../ink/ink140.xml"/><Relationship Id="rId168" Type="http://schemas.openxmlformats.org/officeDocument/2006/relationships/image" Target="../media/image162.png"/><Relationship Id="rId51" Type="http://schemas.openxmlformats.org/officeDocument/2006/relationships/customXml" Target="../ink/ink92.xml"/><Relationship Id="rId72" Type="http://schemas.openxmlformats.org/officeDocument/2006/relationships/image" Target="../media/image114.png"/><Relationship Id="rId93" Type="http://schemas.openxmlformats.org/officeDocument/2006/relationships/customXml" Target="../ink/ink113.xml"/><Relationship Id="rId189" Type="http://schemas.openxmlformats.org/officeDocument/2006/relationships/customXml" Target="../ink/ink161.xml"/><Relationship Id="rId3" Type="http://schemas.openxmlformats.org/officeDocument/2006/relationships/customXml" Target="../ink/ink68.xml"/><Relationship Id="rId214" Type="http://schemas.openxmlformats.org/officeDocument/2006/relationships/image" Target="../media/image185.png"/><Relationship Id="rId235" Type="http://schemas.openxmlformats.org/officeDocument/2006/relationships/customXml" Target="../ink/ink184.xml"/><Relationship Id="rId116" Type="http://schemas.openxmlformats.org/officeDocument/2006/relationships/image" Target="../media/image136.png"/><Relationship Id="rId137" Type="http://schemas.openxmlformats.org/officeDocument/2006/relationships/customXml" Target="../ink/ink135.xml"/><Relationship Id="rId158" Type="http://schemas.openxmlformats.org/officeDocument/2006/relationships/image" Target="../media/image157.png"/><Relationship Id="rId20" Type="http://schemas.openxmlformats.org/officeDocument/2006/relationships/image" Target="../media/image88.png"/><Relationship Id="rId41" Type="http://schemas.openxmlformats.org/officeDocument/2006/relationships/customXml" Target="../ink/ink87.xml"/><Relationship Id="rId62" Type="http://schemas.openxmlformats.org/officeDocument/2006/relationships/image" Target="../media/image109.png"/><Relationship Id="rId83" Type="http://schemas.openxmlformats.org/officeDocument/2006/relationships/customXml" Target="../ink/ink108.xml"/><Relationship Id="rId179" Type="http://schemas.openxmlformats.org/officeDocument/2006/relationships/customXml" Target="../ink/ink156.xml"/><Relationship Id="rId190" Type="http://schemas.openxmlformats.org/officeDocument/2006/relationships/image" Target="../media/image173.png"/><Relationship Id="rId204" Type="http://schemas.openxmlformats.org/officeDocument/2006/relationships/image" Target="../media/image180.png"/><Relationship Id="rId225" Type="http://schemas.openxmlformats.org/officeDocument/2006/relationships/customXml" Target="../ink/ink179.xml"/><Relationship Id="rId246" Type="http://schemas.openxmlformats.org/officeDocument/2006/relationships/image" Target="../media/image201.png"/><Relationship Id="rId106" Type="http://schemas.openxmlformats.org/officeDocument/2006/relationships/image" Target="../media/image131.png"/><Relationship Id="rId127" Type="http://schemas.openxmlformats.org/officeDocument/2006/relationships/customXml" Target="../ink/ink1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customXml" Target="../ink/ink19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4.xml"/><Relationship Id="rId3" Type="http://schemas.openxmlformats.org/officeDocument/2006/relationships/image" Target="../media/image203.png"/><Relationship Id="rId7" Type="http://schemas.openxmlformats.org/officeDocument/2006/relationships/image" Target="../media/image205.png"/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3.xml"/><Relationship Id="rId11" Type="http://schemas.openxmlformats.org/officeDocument/2006/relationships/image" Target="../media/image207.png"/><Relationship Id="rId5" Type="http://schemas.openxmlformats.org/officeDocument/2006/relationships/image" Target="../media/image204.png"/><Relationship Id="rId10" Type="http://schemas.openxmlformats.org/officeDocument/2006/relationships/customXml" Target="../ink/ink195.xml"/><Relationship Id="rId4" Type="http://schemas.openxmlformats.org/officeDocument/2006/relationships/customXml" Target="../ink/ink192.xml"/><Relationship Id="rId9" Type="http://schemas.openxmlformats.org/officeDocument/2006/relationships/image" Target="../media/image2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9.xml"/><Relationship Id="rId13" Type="http://schemas.openxmlformats.org/officeDocument/2006/relationships/image" Target="../media/image213.png"/><Relationship Id="rId18" Type="http://schemas.openxmlformats.org/officeDocument/2006/relationships/customXml" Target="../ink/ink204.xml"/><Relationship Id="rId3" Type="http://schemas.openxmlformats.org/officeDocument/2006/relationships/image" Target="../media/image208.png"/><Relationship Id="rId21" Type="http://schemas.openxmlformats.org/officeDocument/2006/relationships/image" Target="../media/image217.png"/><Relationship Id="rId7" Type="http://schemas.openxmlformats.org/officeDocument/2006/relationships/image" Target="../media/image210.png"/><Relationship Id="rId12" Type="http://schemas.openxmlformats.org/officeDocument/2006/relationships/customXml" Target="../ink/ink201.xml"/><Relationship Id="rId17" Type="http://schemas.openxmlformats.org/officeDocument/2006/relationships/image" Target="../media/image215.png"/><Relationship Id="rId25" Type="http://schemas.openxmlformats.org/officeDocument/2006/relationships/image" Target="../media/image219.png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0" Type="http://schemas.openxmlformats.org/officeDocument/2006/relationships/customXml" Target="../ink/ink2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1" Type="http://schemas.openxmlformats.org/officeDocument/2006/relationships/image" Target="../media/image212.png"/><Relationship Id="rId24" Type="http://schemas.openxmlformats.org/officeDocument/2006/relationships/customXml" Target="../ink/ink207.xml"/><Relationship Id="rId5" Type="http://schemas.openxmlformats.org/officeDocument/2006/relationships/image" Target="../media/image209.png"/><Relationship Id="rId15" Type="http://schemas.openxmlformats.org/officeDocument/2006/relationships/image" Target="../media/image214.png"/><Relationship Id="rId23" Type="http://schemas.openxmlformats.org/officeDocument/2006/relationships/image" Target="../media/image218.png"/><Relationship Id="rId10" Type="http://schemas.openxmlformats.org/officeDocument/2006/relationships/customXml" Target="../ink/ink200.xml"/><Relationship Id="rId19" Type="http://schemas.openxmlformats.org/officeDocument/2006/relationships/image" Target="../media/image216.png"/><Relationship Id="rId4" Type="http://schemas.openxmlformats.org/officeDocument/2006/relationships/customXml" Target="../ink/ink197.xml"/><Relationship Id="rId9" Type="http://schemas.openxmlformats.org/officeDocument/2006/relationships/image" Target="../media/image211.png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6.png"/><Relationship Id="rId21" Type="http://schemas.openxmlformats.org/officeDocument/2006/relationships/image" Target="../media/image228.png"/><Relationship Id="rId42" Type="http://schemas.openxmlformats.org/officeDocument/2006/relationships/customXml" Target="../ink/ink228.xml"/><Relationship Id="rId63" Type="http://schemas.openxmlformats.org/officeDocument/2006/relationships/image" Target="../media/image249.png"/><Relationship Id="rId84" Type="http://schemas.openxmlformats.org/officeDocument/2006/relationships/customXml" Target="../ink/ink249.xml"/><Relationship Id="rId138" Type="http://schemas.openxmlformats.org/officeDocument/2006/relationships/customXml" Target="../ink/ink276.xml"/><Relationship Id="rId107" Type="http://schemas.openxmlformats.org/officeDocument/2006/relationships/image" Target="../media/image271.png"/><Relationship Id="rId11" Type="http://schemas.openxmlformats.org/officeDocument/2006/relationships/image" Target="../media/image12.png"/><Relationship Id="rId32" Type="http://schemas.openxmlformats.org/officeDocument/2006/relationships/customXml" Target="../ink/ink223.xml"/><Relationship Id="rId37" Type="http://schemas.openxmlformats.org/officeDocument/2006/relationships/image" Target="../media/image236.png"/><Relationship Id="rId53" Type="http://schemas.openxmlformats.org/officeDocument/2006/relationships/image" Target="../media/image244.png"/><Relationship Id="rId58" Type="http://schemas.openxmlformats.org/officeDocument/2006/relationships/customXml" Target="../ink/ink236.xml"/><Relationship Id="rId74" Type="http://schemas.openxmlformats.org/officeDocument/2006/relationships/customXml" Target="../ink/ink244.xml"/><Relationship Id="rId79" Type="http://schemas.openxmlformats.org/officeDocument/2006/relationships/image" Target="../media/image257.png"/><Relationship Id="rId102" Type="http://schemas.openxmlformats.org/officeDocument/2006/relationships/customXml" Target="../ink/ink258.xml"/><Relationship Id="rId123" Type="http://schemas.openxmlformats.org/officeDocument/2006/relationships/image" Target="../media/image279.png"/><Relationship Id="rId128" Type="http://schemas.openxmlformats.org/officeDocument/2006/relationships/customXml" Target="../ink/ink271.xml"/><Relationship Id="rId5" Type="http://schemas.openxmlformats.org/officeDocument/2006/relationships/image" Target="../media/image221.png"/><Relationship Id="rId90" Type="http://schemas.openxmlformats.org/officeDocument/2006/relationships/customXml" Target="../ink/ink252.xml"/><Relationship Id="rId95" Type="http://schemas.openxmlformats.org/officeDocument/2006/relationships/image" Target="../media/image265.png"/><Relationship Id="rId22" Type="http://schemas.openxmlformats.org/officeDocument/2006/relationships/customXml" Target="../ink/ink218.xml"/><Relationship Id="rId27" Type="http://schemas.openxmlformats.org/officeDocument/2006/relationships/image" Target="../media/image231.png"/><Relationship Id="rId43" Type="http://schemas.openxmlformats.org/officeDocument/2006/relationships/image" Target="../media/image239.png"/><Relationship Id="rId48" Type="http://schemas.openxmlformats.org/officeDocument/2006/relationships/customXml" Target="../ink/ink231.xml"/><Relationship Id="rId64" Type="http://schemas.openxmlformats.org/officeDocument/2006/relationships/customXml" Target="../ink/ink239.xml"/><Relationship Id="rId69" Type="http://schemas.openxmlformats.org/officeDocument/2006/relationships/image" Target="../media/image252.png"/><Relationship Id="rId113" Type="http://schemas.openxmlformats.org/officeDocument/2006/relationships/image" Target="../media/image274.png"/><Relationship Id="rId118" Type="http://schemas.openxmlformats.org/officeDocument/2006/relationships/customXml" Target="../ink/ink266.xml"/><Relationship Id="rId134" Type="http://schemas.openxmlformats.org/officeDocument/2006/relationships/customXml" Target="../ink/ink274.xml"/><Relationship Id="rId139" Type="http://schemas.openxmlformats.org/officeDocument/2006/relationships/image" Target="../media/image287.png"/><Relationship Id="rId80" Type="http://schemas.openxmlformats.org/officeDocument/2006/relationships/customXml" Target="../ink/ink247.xml"/><Relationship Id="rId85" Type="http://schemas.openxmlformats.org/officeDocument/2006/relationships/image" Target="../media/image260.png"/><Relationship Id="rId12" Type="http://schemas.openxmlformats.org/officeDocument/2006/relationships/customXml" Target="../ink/ink213.xml"/><Relationship Id="rId17" Type="http://schemas.openxmlformats.org/officeDocument/2006/relationships/image" Target="../media/image226.png"/><Relationship Id="rId33" Type="http://schemas.openxmlformats.org/officeDocument/2006/relationships/image" Target="../media/image234.png"/><Relationship Id="rId38" Type="http://schemas.openxmlformats.org/officeDocument/2006/relationships/customXml" Target="../ink/ink226.xml"/><Relationship Id="rId59" Type="http://schemas.openxmlformats.org/officeDocument/2006/relationships/image" Target="../media/image247.png"/><Relationship Id="rId103" Type="http://schemas.openxmlformats.org/officeDocument/2006/relationships/image" Target="../media/image269.png"/><Relationship Id="rId108" Type="http://schemas.openxmlformats.org/officeDocument/2006/relationships/customXml" Target="../ink/ink261.xml"/><Relationship Id="rId124" Type="http://schemas.openxmlformats.org/officeDocument/2006/relationships/customXml" Target="../ink/ink269.xml"/><Relationship Id="rId129" Type="http://schemas.openxmlformats.org/officeDocument/2006/relationships/image" Target="../media/image282.png"/><Relationship Id="rId54" Type="http://schemas.openxmlformats.org/officeDocument/2006/relationships/customXml" Target="../ink/ink234.xml"/><Relationship Id="rId70" Type="http://schemas.openxmlformats.org/officeDocument/2006/relationships/customXml" Target="../ink/ink242.xml"/><Relationship Id="rId75" Type="http://schemas.openxmlformats.org/officeDocument/2006/relationships/image" Target="../media/image255.png"/><Relationship Id="rId91" Type="http://schemas.openxmlformats.org/officeDocument/2006/relationships/image" Target="../media/image263.png"/><Relationship Id="rId96" Type="http://schemas.openxmlformats.org/officeDocument/2006/relationships/customXml" Target="../ink/ink255.xml"/><Relationship Id="rId140" Type="http://schemas.openxmlformats.org/officeDocument/2006/relationships/customXml" Target="../ink/ink2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.xml"/><Relationship Id="rId23" Type="http://schemas.openxmlformats.org/officeDocument/2006/relationships/image" Target="../media/image229.png"/><Relationship Id="rId28" Type="http://schemas.openxmlformats.org/officeDocument/2006/relationships/customXml" Target="../ink/ink221.xml"/><Relationship Id="rId49" Type="http://schemas.openxmlformats.org/officeDocument/2006/relationships/image" Target="../media/image242.png"/><Relationship Id="rId114" Type="http://schemas.openxmlformats.org/officeDocument/2006/relationships/customXml" Target="../ink/ink264.xml"/><Relationship Id="rId119" Type="http://schemas.openxmlformats.org/officeDocument/2006/relationships/image" Target="../media/image277.png"/><Relationship Id="rId44" Type="http://schemas.openxmlformats.org/officeDocument/2006/relationships/customXml" Target="../ink/ink229.xml"/><Relationship Id="rId60" Type="http://schemas.openxmlformats.org/officeDocument/2006/relationships/customXml" Target="../ink/ink237.xml"/><Relationship Id="rId65" Type="http://schemas.openxmlformats.org/officeDocument/2006/relationships/image" Target="../media/image250.png"/><Relationship Id="rId81" Type="http://schemas.openxmlformats.org/officeDocument/2006/relationships/image" Target="../media/image258.png"/><Relationship Id="rId86" Type="http://schemas.openxmlformats.org/officeDocument/2006/relationships/customXml" Target="../ink/ink250.xml"/><Relationship Id="rId130" Type="http://schemas.openxmlformats.org/officeDocument/2006/relationships/customXml" Target="../ink/ink272.xml"/><Relationship Id="rId135" Type="http://schemas.openxmlformats.org/officeDocument/2006/relationships/image" Target="../media/image285.png"/><Relationship Id="rId13" Type="http://schemas.openxmlformats.org/officeDocument/2006/relationships/image" Target="../media/image224.png"/><Relationship Id="rId18" Type="http://schemas.openxmlformats.org/officeDocument/2006/relationships/customXml" Target="../ink/ink216.xml"/><Relationship Id="rId39" Type="http://schemas.openxmlformats.org/officeDocument/2006/relationships/image" Target="../media/image237.png"/><Relationship Id="rId109" Type="http://schemas.openxmlformats.org/officeDocument/2006/relationships/image" Target="../media/image272.png"/><Relationship Id="rId34" Type="http://schemas.openxmlformats.org/officeDocument/2006/relationships/customXml" Target="../ink/ink224.xml"/><Relationship Id="rId50" Type="http://schemas.openxmlformats.org/officeDocument/2006/relationships/customXml" Target="../ink/ink232.xml"/><Relationship Id="rId55" Type="http://schemas.openxmlformats.org/officeDocument/2006/relationships/image" Target="../media/image245.png"/><Relationship Id="rId76" Type="http://schemas.openxmlformats.org/officeDocument/2006/relationships/customXml" Target="../ink/ink245.xml"/><Relationship Id="rId97" Type="http://schemas.openxmlformats.org/officeDocument/2006/relationships/image" Target="../media/image266.png"/><Relationship Id="rId104" Type="http://schemas.openxmlformats.org/officeDocument/2006/relationships/customXml" Target="../ink/ink259.xml"/><Relationship Id="rId120" Type="http://schemas.openxmlformats.org/officeDocument/2006/relationships/customXml" Target="../ink/ink267.xml"/><Relationship Id="rId125" Type="http://schemas.openxmlformats.org/officeDocument/2006/relationships/image" Target="../media/image280.png"/><Relationship Id="rId141" Type="http://schemas.openxmlformats.org/officeDocument/2006/relationships/image" Target="../media/image288.png"/><Relationship Id="rId7" Type="http://schemas.openxmlformats.org/officeDocument/2006/relationships/image" Target="../media/image222.png"/><Relationship Id="rId71" Type="http://schemas.openxmlformats.org/officeDocument/2006/relationships/image" Target="../media/image253.png"/><Relationship Id="rId92" Type="http://schemas.openxmlformats.org/officeDocument/2006/relationships/customXml" Target="../ink/ink253.xml"/><Relationship Id="rId2" Type="http://schemas.openxmlformats.org/officeDocument/2006/relationships/customXml" Target="../ink/ink208.xml"/><Relationship Id="rId29" Type="http://schemas.openxmlformats.org/officeDocument/2006/relationships/image" Target="../media/image232.png"/><Relationship Id="rId24" Type="http://schemas.openxmlformats.org/officeDocument/2006/relationships/customXml" Target="../ink/ink219.xml"/><Relationship Id="rId40" Type="http://schemas.openxmlformats.org/officeDocument/2006/relationships/customXml" Target="../ink/ink227.xml"/><Relationship Id="rId45" Type="http://schemas.openxmlformats.org/officeDocument/2006/relationships/image" Target="../media/image240.png"/><Relationship Id="rId66" Type="http://schemas.openxmlformats.org/officeDocument/2006/relationships/customXml" Target="../ink/ink240.xml"/><Relationship Id="rId87" Type="http://schemas.openxmlformats.org/officeDocument/2006/relationships/image" Target="../media/image261.png"/><Relationship Id="rId110" Type="http://schemas.openxmlformats.org/officeDocument/2006/relationships/customXml" Target="../ink/ink262.xml"/><Relationship Id="rId115" Type="http://schemas.openxmlformats.org/officeDocument/2006/relationships/image" Target="../media/image275.png"/><Relationship Id="rId131" Type="http://schemas.openxmlformats.org/officeDocument/2006/relationships/image" Target="../media/image283.png"/><Relationship Id="rId136" Type="http://schemas.openxmlformats.org/officeDocument/2006/relationships/customXml" Target="../ink/ink275.xml"/><Relationship Id="rId61" Type="http://schemas.openxmlformats.org/officeDocument/2006/relationships/image" Target="../media/image248.png"/><Relationship Id="rId82" Type="http://schemas.openxmlformats.org/officeDocument/2006/relationships/customXml" Target="../ink/ink248.xml"/><Relationship Id="rId19" Type="http://schemas.openxmlformats.org/officeDocument/2006/relationships/image" Target="../media/image227.png"/><Relationship Id="rId14" Type="http://schemas.openxmlformats.org/officeDocument/2006/relationships/customXml" Target="../ink/ink214.xml"/><Relationship Id="rId30" Type="http://schemas.openxmlformats.org/officeDocument/2006/relationships/customXml" Target="../ink/ink222.xml"/><Relationship Id="rId35" Type="http://schemas.openxmlformats.org/officeDocument/2006/relationships/image" Target="../media/image235.png"/><Relationship Id="rId56" Type="http://schemas.openxmlformats.org/officeDocument/2006/relationships/customXml" Target="../ink/ink235.xml"/><Relationship Id="rId77" Type="http://schemas.openxmlformats.org/officeDocument/2006/relationships/image" Target="../media/image256.png"/><Relationship Id="rId100" Type="http://schemas.openxmlformats.org/officeDocument/2006/relationships/customXml" Target="../ink/ink257.xml"/><Relationship Id="rId105" Type="http://schemas.openxmlformats.org/officeDocument/2006/relationships/image" Target="../media/image270.png"/><Relationship Id="rId126" Type="http://schemas.openxmlformats.org/officeDocument/2006/relationships/customXml" Target="../ink/ink270.xml"/><Relationship Id="rId8" Type="http://schemas.openxmlformats.org/officeDocument/2006/relationships/customXml" Target="../ink/ink211.xml"/><Relationship Id="rId51" Type="http://schemas.openxmlformats.org/officeDocument/2006/relationships/image" Target="../media/image243.png"/><Relationship Id="rId72" Type="http://schemas.openxmlformats.org/officeDocument/2006/relationships/customXml" Target="../ink/ink243.xml"/><Relationship Id="rId93" Type="http://schemas.openxmlformats.org/officeDocument/2006/relationships/image" Target="../media/image264.png"/><Relationship Id="rId98" Type="http://schemas.openxmlformats.org/officeDocument/2006/relationships/customXml" Target="../ink/ink256.xml"/><Relationship Id="rId121" Type="http://schemas.openxmlformats.org/officeDocument/2006/relationships/image" Target="../media/image278.png"/><Relationship Id="rId142" Type="http://schemas.openxmlformats.org/officeDocument/2006/relationships/customXml" Target="../ink/ink278.xml"/><Relationship Id="rId3" Type="http://schemas.openxmlformats.org/officeDocument/2006/relationships/image" Target="../media/image220.png"/><Relationship Id="rId25" Type="http://schemas.openxmlformats.org/officeDocument/2006/relationships/image" Target="../media/image230.png"/><Relationship Id="rId46" Type="http://schemas.openxmlformats.org/officeDocument/2006/relationships/customXml" Target="../ink/ink230.xml"/><Relationship Id="rId67" Type="http://schemas.openxmlformats.org/officeDocument/2006/relationships/image" Target="../media/image251.png"/><Relationship Id="rId116" Type="http://schemas.openxmlformats.org/officeDocument/2006/relationships/customXml" Target="../ink/ink265.xml"/><Relationship Id="rId137" Type="http://schemas.openxmlformats.org/officeDocument/2006/relationships/image" Target="../media/image286.png"/><Relationship Id="rId20" Type="http://schemas.openxmlformats.org/officeDocument/2006/relationships/customXml" Target="../ink/ink217.xml"/><Relationship Id="rId41" Type="http://schemas.openxmlformats.org/officeDocument/2006/relationships/image" Target="../media/image238.png"/><Relationship Id="rId62" Type="http://schemas.openxmlformats.org/officeDocument/2006/relationships/customXml" Target="../ink/ink238.xml"/><Relationship Id="rId83" Type="http://schemas.openxmlformats.org/officeDocument/2006/relationships/image" Target="../media/image259.png"/><Relationship Id="rId88" Type="http://schemas.openxmlformats.org/officeDocument/2006/relationships/customXml" Target="../ink/ink251.xml"/><Relationship Id="rId111" Type="http://schemas.openxmlformats.org/officeDocument/2006/relationships/image" Target="../media/image273.png"/><Relationship Id="rId132" Type="http://schemas.openxmlformats.org/officeDocument/2006/relationships/customXml" Target="../ink/ink273.xml"/><Relationship Id="rId15" Type="http://schemas.openxmlformats.org/officeDocument/2006/relationships/image" Target="../media/image225.png"/><Relationship Id="rId36" Type="http://schemas.openxmlformats.org/officeDocument/2006/relationships/customXml" Target="../ink/ink225.xml"/><Relationship Id="rId57" Type="http://schemas.openxmlformats.org/officeDocument/2006/relationships/image" Target="../media/image246.png"/><Relationship Id="rId106" Type="http://schemas.openxmlformats.org/officeDocument/2006/relationships/customXml" Target="../ink/ink260.xml"/><Relationship Id="rId127" Type="http://schemas.openxmlformats.org/officeDocument/2006/relationships/image" Target="../media/image281.png"/><Relationship Id="rId10" Type="http://schemas.openxmlformats.org/officeDocument/2006/relationships/customXml" Target="../ink/ink212.xml"/><Relationship Id="rId31" Type="http://schemas.openxmlformats.org/officeDocument/2006/relationships/image" Target="../media/image233.png"/><Relationship Id="rId52" Type="http://schemas.openxmlformats.org/officeDocument/2006/relationships/customXml" Target="../ink/ink233.xml"/><Relationship Id="rId73" Type="http://schemas.openxmlformats.org/officeDocument/2006/relationships/image" Target="../media/image254.png"/><Relationship Id="rId78" Type="http://schemas.openxmlformats.org/officeDocument/2006/relationships/customXml" Target="../ink/ink246.xml"/><Relationship Id="rId94" Type="http://schemas.openxmlformats.org/officeDocument/2006/relationships/customXml" Target="../ink/ink254.xml"/><Relationship Id="rId99" Type="http://schemas.openxmlformats.org/officeDocument/2006/relationships/image" Target="../media/image267.png"/><Relationship Id="rId101" Type="http://schemas.openxmlformats.org/officeDocument/2006/relationships/image" Target="../media/image268.png"/><Relationship Id="rId122" Type="http://schemas.openxmlformats.org/officeDocument/2006/relationships/customXml" Target="../ink/ink268.xml"/><Relationship Id="rId143" Type="http://schemas.openxmlformats.org/officeDocument/2006/relationships/image" Target="../media/image289.png"/><Relationship Id="rId4" Type="http://schemas.openxmlformats.org/officeDocument/2006/relationships/customXml" Target="../ink/ink209.xml"/><Relationship Id="rId9" Type="http://schemas.openxmlformats.org/officeDocument/2006/relationships/image" Target="../media/image223.png"/><Relationship Id="rId26" Type="http://schemas.openxmlformats.org/officeDocument/2006/relationships/customXml" Target="../ink/ink220.xml"/><Relationship Id="rId47" Type="http://schemas.openxmlformats.org/officeDocument/2006/relationships/image" Target="../media/image241.png"/><Relationship Id="rId68" Type="http://schemas.openxmlformats.org/officeDocument/2006/relationships/customXml" Target="../ink/ink241.xml"/><Relationship Id="rId89" Type="http://schemas.openxmlformats.org/officeDocument/2006/relationships/image" Target="../media/image262.png"/><Relationship Id="rId112" Type="http://schemas.openxmlformats.org/officeDocument/2006/relationships/customXml" Target="../ink/ink263.xml"/><Relationship Id="rId133" Type="http://schemas.openxmlformats.org/officeDocument/2006/relationships/image" Target="../media/image284.png"/><Relationship Id="rId16" Type="http://schemas.openxmlformats.org/officeDocument/2006/relationships/customXml" Target="../ink/ink215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4.xml"/><Relationship Id="rId18" Type="http://schemas.openxmlformats.org/officeDocument/2006/relationships/image" Target="../media/image298.png"/><Relationship Id="rId26" Type="http://schemas.openxmlformats.org/officeDocument/2006/relationships/image" Target="../media/image302.png"/><Relationship Id="rId39" Type="http://schemas.openxmlformats.org/officeDocument/2006/relationships/customXml" Target="../ink/ink297.xml"/><Relationship Id="rId21" Type="http://schemas.openxmlformats.org/officeDocument/2006/relationships/customXml" Target="../ink/ink288.xml"/><Relationship Id="rId34" Type="http://schemas.openxmlformats.org/officeDocument/2006/relationships/image" Target="../media/image306.png"/><Relationship Id="rId42" Type="http://schemas.openxmlformats.org/officeDocument/2006/relationships/image" Target="../media/image310.png"/><Relationship Id="rId7" Type="http://schemas.openxmlformats.org/officeDocument/2006/relationships/customXml" Target="../ink/ink281.xml"/><Relationship Id="rId2" Type="http://schemas.openxmlformats.org/officeDocument/2006/relationships/image" Target="../media/image290.png"/><Relationship Id="rId16" Type="http://schemas.openxmlformats.org/officeDocument/2006/relationships/image" Target="../media/image297.png"/><Relationship Id="rId20" Type="http://schemas.openxmlformats.org/officeDocument/2006/relationships/image" Target="../media/image299.png"/><Relationship Id="rId29" Type="http://schemas.openxmlformats.org/officeDocument/2006/relationships/customXml" Target="../ink/ink292.xml"/><Relationship Id="rId41" Type="http://schemas.openxmlformats.org/officeDocument/2006/relationships/customXml" Target="../ink/ink2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2.png"/><Relationship Id="rId11" Type="http://schemas.openxmlformats.org/officeDocument/2006/relationships/customXml" Target="../ink/ink283.xml"/><Relationship Id="rId24" Type="http://schemas.openxmlformats.org/officeDocument/2006/relationships/image" Target="../media/image301.png"/><Relationship Id="rId32" Type="http://schemas.openxmlformats.org/officeDocument/2006/relationships/image" Target="../media/image305.png"/><Relationship Id="rId37" Type="http://schemas.openxmlformats.org/officeDocument/2006/relationships/customXml" Target="../ink/ink296.xml"/><Relationship Id="rId40" Type="http://schemas.openxmlformats.org/officeDocument/2006/relationships/image" Target="../media/image309.png"/><Relationship Id="rId5" Type="http://schemas.openxmlformats.org/officeDocument/2006/relationships/customXml" Target="../ink/ink280.xml"/><Relationship Id="rId15" Type="http://schemas.openxmlformats.org/officeDocument/2006/relationships/customXml" Target="../ink/ink285.xml"/><Relationship Id="rId23" Type="http://schemas.openxmlformats.org/officeDocument/2006/relationships/customXml" Target="../ink/ink289.xml"/><Relationship Id="rId28" Type="http://schemas.openxmlformats.org/officeDocument/2006/relationships/image" Target="../media/image303.png"/><Relationship Id="rId36" Type="http://schemas.openxmlformats.org/officeDocument/2006/relationships/image" Target="../media/image307.png"/><Relationship Id="rId10" Type="http://schemas.openxmlformats.org/officeDocument/2006/relationships/image" Target="../media/image294.png"/><Relationship Id="rId19" Type="http://schemas.openxmlformats.org/officeDocument/2006/relationships/customXml" Target="../ink/ink287.xml"/><Relationship Id="rId31" Type="http://schemas.openxmlformats.org/officeDocument/2006/relationships/customXml" Target="../ink/ink293.xml"/><Relationship Id="rId4" Type="http://schemas.openxmlformats.org/officeDocument/2006/relationships/image" Target="../media/image291.png"/><Relationship Id="rId9" Type="http://schemas.openxmlformats.org/officeDocument/2006/relationships/customXml" Target="../ink/ink282.xml"/><Relationship Id="rId14" Type="http://schemas.openxmlformats.org/officeDocument/2006/relationships/image" Target="../media/image296.png"/><Relationship Id="rId22" Type="http://schemas.openxmlformats.org/officeDocument/2006/relationships/image" Target="../media/image300.png"/><Relationship Id="rId27" Type="http://schemas.openxmlformats.org/officeDocument/2006/relationships/customXml" Target="../ink/ink291.xml"/><Relationship Id="rId30" Type="http://schemas.openxmlformats.org/officeDocument/2006/relationships/image" Target="../media/image304.png"/><Relationship Id="rId35" Type="http://schemas.openxmlformats.org/officeDocument/2006/relationships/customXml" Target="../ink/ink295.xml"/><Relationship Id="rId8" Type="http://schemas.openxmlformats.org/officeDocument/2006/relationships/image" Target="../media/image293.png"/><Relationship Id="rId3" Type="http://schemas.openxmlformats.org/officeDocument/2006/relationships/customXml" Target="../ink/ink279.xml"/><Relationship Id="rId12" Type="http://schemas.openxmlformats.org/officeDocument/2006/relationships/image" Target="../media/image295.png"/><Relationship Id="rId17" Type="http://schemas.openxmlformats.org/officeDocument/2006/relationships/customXml" Target="../ink/ink286.xml"/><Relationship Id="rId25" Type="http://schemas.openxmlformats.org/officeDocument/2006/relationships/customXml" Target="../ink/ink290.xml"/><Relationship Id="rId33" Type="http://schemas.openxmlformats.org/officeDocument/2006/relationships/customXml" Target="../ink/ink294.xml"/><Relationship Id="rId38" Type="http://schemas.openxmlformats.org/officeDocument/2006/relationships/image" Target="../media/image308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customXml" Target="../ink/ink307.xml"/><Relationship Id="rId26" Type="http://schemas.openxmlformats.org/officeDocument/2006/relationships/customXml" Target="../ink/ink311.xml"/><Relationship Id="rId39" Type="http://schemas.openxmlformats.org/officeDocument/2006/relationships/image" Target="../media/image329.png"/><Relationship Id="rId21" Type="http://schemas.openxmlformats.org/officeDocument/2006/relationships/image" Target="../media/image320.png"/><Relationship Id="rId34" Type="http://schemas.openxmlformats.org/officeDocument/2006/relationships/customXml" Target="../ink/ink315.xml"/><Relationship Id="rId42" Type="http://schemas.openxmlformats.org/officeDocument/2006/relationships/customXml" Target="../ink/ink319.xml"/><Relationship Id="rId47" Type="http://schemas.openxmlformats.org/officeDocument/2006/relationships/image" Target="../media/image333.png"/><Relationship Id="rId50" Type="http://schemas.openxmlformats.org/officeDocument/2006/relationships/customXml" Target="../ink/ink323.xml"/><Relationship Id="rId7" Type="http://schemas.openxmlformats.org/officeDocument/2006/relationships/image" Target="../media/image313.png"/><Relationship Id="rId2" Type="http://schemas.openxmlformats.org/officeDocument/2006/relationships/customXml" Target="../ink/ink299.xml"/><Relationship Id="rId16" Type="http://schemas.openxmlformats.org/officeDocument/2006/relationships/customXml" Target="../ink/ink306.xml"/><Relationship Id="rId29" Type="http://schemas.openxmlformats.org/officeDocument/2006/relationships/image" Target="../media/image324.png"/><Relationship Id="rId11" Type="http://schemas.openxmlformats.org/officeDocument/2006/relationships/image" Target="../media/image315.png"/><Relationship Id="rId24" Type="http://schemas.openxmlformats.org/officeDocument/2006/relationships/customXml" Target="../ink/ink310.xml"/><Relationship Id="rId32" Type="http://schemas.openxmlformats.org/officeDocument/2006/relationships/customXml" Target="../ink/ink314.xml"/><Relationship Id="rId37" Type="http://schemas.openxmlformats.org/officeDocument/2006/relationships/image" Target="../media/image328.png"/><Relationship Id="rId40" Type="http://schemas.openxmlformats.org/officeDocument/2006/relationships/customXml" Target="../ink/ink318.xml"/><Relationship Id="rId45" Type="http://schemas.openxmlformats.org/officeDocument/2006/relationships/image" Target="../media/image332.png"/><Relationship Id="rId5" Type="http://schemas.openxmlformats.org/officeDocument/2006/relationships/image" Target="../media/image312.png"/><Relationship Id="rId15" Type="http://schemas.openxmlformats.org/officeDocument/2006/relationships/image" Target="../media/image317.png"/><Relationship Id="rId23" Type="http://schemas.openxmlformats.org/officeDocument/2006/relationships/image" Target="../media/image321.png"/><Relationship Id="rId28" Type="http://schemas.openxmlformats.org/officeDocument/2006/relationships/customXml" Target="../ink/ink312.xml"/><Relationship Id="rId36" Type="http://schemas.openxmlformats.org/officeDocument/2006/relationships/customXml" Target="../ink/ink316.xml"/><Relationship Id="rId49" Type="http://schemas.openxmlformats.org/officeDocument/2006/relationships/image" Target="../media/image334.png"/><Relationship Id="rId10" Type="http://schemas.openxmlformats.org/officeDocument/2006/relationships/customXml" Target="../ink/ink303.xml"/><Relationship Id="rId19" Type="http://schemas.openxmlformats.org/officeDocument/2006/relationships/image" Target="../media/image319.png"/><Relationship Id="rId31" Type="http://schemas.openxmlformats.org/officeDocument/2006/relationships/image" Target="../media/image325.png"/><Relationship Id="rId44" Type="http://schemas.openxmlformats.org/officeDocument/2006/relationships/customXml" Target="../ink/ink320.xml"/><Relationship Id="rId4" Type="http://schemas.openxmlformats.org/officeDocument/2006/relationships/customXml" Target="../ink/ink300.xml"/><Relationship Id="rId9" Type="http://schemas.openxmlformats.org/officeDocument/2006/relationships/image" Target="../media/image314.png"/><Relationship Id="rId14" Type="http://schemas.openxmlformats.org/officeDocument/2006/relationships/customXml" Target="../ink/ink305.xml"/><Relationship Id="rId22" Type="http://schemas.openxmlformats.org/officeDocument/2006/relationships/customXml" Target="../ink/ink309.xml"/><Relationship Id="rId27" Type="http://schemas.openxmlformats.org/officeDocument/2006/relationships/image" Target="../media/image323.png"/><Relationship Id="rId30" Type="http://schemas.openxmlformats.org/officeDocument/2006/relationships/customXml" Target="../ink/ink313.xml"/><Relationship Id="rId35" Type="http://schemas.openxmlformats.org/officeDocument/2006/relationships/image" Target="../media/image327.png"/><Relationship Id="rId43" Type="http://schemas.openxmlformats.org/officeDocument/2006/relationships/image" Target="../media/image331.png"/><Relationship Id="rId48" Type="http://schemas.openxmlformats.org/officeDocument/2006/relationships/customXml" Target="../ink/ink322.xml"/><Relationship Id="rId8" Type="http://schemas.openxmlformats.org/officeDocument/2006/relationships/customXml" Target="../ink/ink302.xml"/><Relationship Id="rId51" Type="http://schemas.openxmlformats.org/officeDocument/2006/relationships/image" Target="../media/image335.png"/><Relationship Id="rId3" Type="http://schemas.openxmlformats.org/officeDocument/2006/relationships/image" Target="../media/image311.png"/><Relationship Id="rId12" Type="http://schemas.openxmlformats.org/officeDocument/2006/relationships/customXml" Target="../ink/ink304.xml"/><Relationship Id="rId17" Type="http://schemas.openxmlformats.org/officeDocument/2006/relationships/image" Target="../media/image318.png"/><Relationship Id="rId25" Type="http://schemas.openxmlformats.org/officeDocument/2006/relationships/image" Target="../media/image322.png"/><Relationship Id="rId33" Type="http://schemas.openxmlformats.org/officeDocument/2006/relationships/image" Target="../media/image326.png"/><Relationship Id="rId38" Type="http://schemas.openxmlformats.org/officeDocument/2006/relationships/customXml" Target="../ink/ink317.xml"/><Relationship Id="rId46" Type="http://schemas.openxmlformats.org/officeDocument/2006/relationships/customXml" Target="../ink/ink321.xml"/><Relationship Id="rId20" Type="http://schemas.openxmlformats.org/officeDocument/2006/relationships/customXml" Target="../ink/ink308.xml"/><Relationship Id="rId41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1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9.xml"/><Relationship Id="rId18" Type="http://schemas.openxmlformats.org/officeDocument/2006/relationships/image" Target="../media/image342.png"/><Relationship Id="rId26" Type="http://schemas.openxmlformats.org/officeDocument/2006/relationships/image" Target="../media/image346.png"/><Relationship Id="rId39" Type="http://schemas.openxmlformats.org/officeDocument/2006/relationships/customXml" Target="../ink/ink342.xml"/><Relationship Id="rId21" Type="http://schemas.openxmlformats.org/officeDocument/2006/relationships/customXml" Target="../ink/ink333.xml"/><Relationship Id="rId34" Type="http://schemas.openxmlformats.org/officeDocument/2006/relationships/image" Target="../media/image350.png"/><Relationship Id="rId42" Type="http://schemas.openxmlformats.org/officeDocument/2006/relationships/image" Target="../media/image354.png"/><Relationship Id="rId47" Type="http://schemas.openxmlformats.org/officeDocument/2006/relationships/customXml" Target="../ink/ink346.xml"/><Relationship Id="rId50" Type="http://schemas.openxmlformats.org/officeDocument/2006/relationships/image" Target="../media/image358.png"/><Relationship Id="rId7" Type="http://schemas.openxmlformats.org/officeDocument/2006/relationships/customXml" Target="../ink/ink326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1.png"/><Relationship Id="rId29" Type="http://schemas.openxmlformats.org/officeDocument/2006/relationships/customXml" Target="../ink/ink337.xml"/><Relationship Id="rId11" Type="http://schemas.openxmlformats.org/officeDocument/2006/relationships/customXml" Target="../ink/ink328.xml"/><Relationship Id="rId24" Type="http://schemas.openxmlformats.org/officeDocument/2006/relationships/image" Target="../media/image345.png"/><Relationship Id="rId32" Type="http://schemas.openxmlformats.org/officeDocument/2006/relationships/image" Target="../media/image349.png"/><Relationship Id="rId37" Type="http://schemas.openxmlformats.org/officeDocument/2006/relationships/customXml" Target="../ink/ink341.xml"/><Relationship Id="rId40" Type="http://schemas.openxmlformats.org/officeDocument/2006/relationships/image" Target="../media/image353.png"/><Relationship Id="rId45" Type="http://schemas.openxmlformats.org/officeDocument/2006/relationships/customXml" Target="../ink/ink345.xml"/><Relationship Id="rId5" Type="http://schemas.openxmlformats.org/officeDocument/2006/relationships/customXml" Target="../ink/ink325.xml"/><Relationship Id="rId15" Type="http://schemas.openxmlformats.org/officeDocument/2006/relationships/customXml" Target="../ink/ink330.xml"/><Relationship Id="rId23" Type="http://schemas.openxmlformats.org/officeDocument/2006/relationships/customXml" Target="../ink/ink334.xml"/><Relationship Id="rId28" Type="http://schemas.openxmlformats.org/officeDocument/2006/relationships/image" Target="../media/image347.png"/><Relationship Id="rId36" Type="http://schemas.openxmlformats.org/officeDocument/2006/relationships/image" Target="../media/image351.png"/><Relationship Id="rId49" Type="http://schemas.openxmlformats.org/officeDocument/2006/relationships/customXml" Target="../ink/ink347.xml"/><Relationship Id="rId10" Type="http://schemas.openxmlformats.org/officeDocument/2006/relationships/image" Target="../media/image338.png"/><Relationship Id="rId19" Type="http://schemas.openxmlformats.org/officeDocument/2006/relationships/customXml" Target="../ink/ink332.xml"/><Relationship Id="rId31" Type="http://schemas.openxmlformats.org/officeDocument/2006/relationships/customXml" Target="../ink/ink338.xml"/><Relationship Id="rId44" Type="http://schemas.openxmlformats.org/officeDocument/2006/relationships/image" Target="../media/image355.png"/><Relationship Id="rId4" Type="http://schemas.openxmlformats.org/officeDocument/2006/relationships/image" Target="../media/image336.png"/><Relationship Id="rId9" Type="http://schemas.openxmlformats.org/officeDocument/2006/relationships/customXml" Target="../ink/ink327.xml"/><Relationship Id="rId14" Type="http://schemas.openxmlformats.org/officeDocument/2006/relationships/image" Target="../media/image340.png"/><Relationship Id="rId22" Type="http://schemas.openxmlformats.org/officeDocument/2006/relationships/image" Target="../media/image344.png"/><Relationship Id="rId27" Type="http://schemas.openxmlformats.org/officeDocument/2006/relationships/customXml" Target="../ink/ink336.xml"/><Relationship Id="rId30" Type="http://schemas.openxmlformats.org/officeDocument/2006/relationships/image" Target="../media/image348.png"/><Relationship Id="rId35" Type="http://schemas.openxmlformats.org/officeDocument/2006/relationships/customXml" Target="../ink/ink340.xml"/><Relationship Id="rId43" Type="http://schemas.openxmlformats.org/officeDocument/2006/relationships/customXml" Target="../ink/ink344.xml"/><Relationship Id="rId48" Type="http://schemas.openxmlformats.org/officeDocument/2006/relationships/image" Target="../media/image357.png"/><Relationship Id="rId8" Type="http://schemas.openxmlformats.org/officeDocument/2006/relationships/image" Target="../media/image337.png"/><Relationship Id="rId3" Type="http://schemas.openxmlformats.org/officeDocument/2006/relationships/customXml" Target="../ink/ink324.xml"/><Relationship Id="rId12" Type="http://schemas.openxmlformats.org/officeDocument/2006/relationships/image" Target="../media/image339.png"/><Relationship Id="rId17" Type="http://schemas.openxmlformats.org/officeDocument/2006/relationships/customXml" Target="../ink/ink331.xml"/><Relationship Id="rId25" Type="http://schemas.openxmlformats.org/officeDocument/2006/relationships/customXml" Target="../ink/ink335.xml"/><Relationship Id="rId33" Type="http://schemas.openxmlformats.org/officeDocument/2006/relationships/customXml" Target="../ink/ink339.xml"/><Relationship Id="rId38" Type="http://schemas.openxmlformats.org/officeDocument/2006/relationships/image" Target="../media/image352.png"/><Relationship Id="rId46" Type="http://schemas.openxmlformats.org/officeDocument/2006/relationships/image" Target="../media/image356.png"/><Relationship Id="rId20" Type="http://schemas.openxmlformats.org/officeDocument/2006/relationships/image" Target="../media/image343.png"/><Relationship Id="rId41" Type="http://schemas.openxmlformats.org/officeDocument/2006/relationships/customXml" Target="../ink/ink3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9.png"/><Relationship Id="rId21" Type="http://schemas.openxmlformats.org/officeDocument/2006/relationships/customXml" Target="../ink/ink358.xml"/><Relationship Id="rId42" Type="http://schemas.openxmlformats.org/officeDocument/2006/relationships/image" Target="../media/image377.png"/><Relationship Id="rId47" Type="http://schemas.openxmlformats.org/officeDocument/2006/relationships/customXml" Target="../ink/ink371.xml"/><Relationship Id="rId63" Type="http://schemas.openxmlformats.org/officeDocument/2006/relationships/customXml" Target="../ink/ink379.xml"/><Relationship Id="rId68" Type="http://schemas.openxmlformats.org/officeDocument/2006/relationships/image" Target="../media/image390.png"/><Relationship Id="rId2" Type="http://schemas.openxmlformats.org/officeDocument/2006/relationships/image" Target="../media/image359.png"/><Relationship Id="rId16" Type="http://schemas.openxmlformats.org/officeDocument/2006/relationships/customXml" Target="../ink/ink355.xml"/><Relationship Id="rId29" Type="http://schemas.openxmlformats.org/officeDocument/2006/relationships/customXml" Target="../ink/ink362.xml"/><Relationship Id="rId11" Type="http://schemas.openxmlformats.org/officeDocument/2006/relationships/image" Target="../media/image362.png"/><Relationship Id="rId24" Type="http://schemas.openxmlformats.org/officeDocument/2006/relationships/image" Target="../media/image368.png"/><Relationship Id="rId32" Type="http://schemas.openxmlformats.org/officeDocument/2006/relationships/image" Target="../media/image372.png"/><Relationship Id="rId37" Type="http://schemas.openxmlformats.org/officeDocument/2006/relationships/customXml" Target="../ink/ink366.xml"/><Relationship Id="rId40" Type="http://schemas.openxmlformats.org/officeDocument/2006/relationships/image" Target="../media/image376.png"/><Relationship Id="rId45" Type="http://schemas.openxmlformats.org/officeDocument/2006/relationships/customXml" Target="../ink/ink370.xml"/><Relationship Id="rId53" Type="http://schemas.openxmlformats.org/officeDocument/2006/relationships/customXml" Target="../ink/ink374.xml"/><Relationship Id="rId58" Type="http://schemas.openxmlformats.org/officeDocument/2006/relationships/image" Target="../media/image385.png"/><Relationship Id="rId66" Type="http://schemas.openxmlformats.org/officeDocument/2006/relationships/image" Target="../media/image389.png"/><Relationship Id="rId74" Type="http://schemas.openxmlformats.org/officeDocument/2006/relationships/image" Target="../media/image393.png"/><Relationship Id="rId5" Type="http://schemas.openxmlformats.org/officeDocument/2006/relationships/customXml" Target="../ink/ink349.xml"/><Relationship Id="rId61" Type="http://schemas.openxmlformats.org/officeDocument/2006/relationships/customXml" Target="../ink/ink378.xml"/><Relationship Id="rId19" Type="http://schemas.openxmlformats.org/officeDocument/2006/relationships/customXml" Target="../ink/ink357.xml"/><Relationship Id="rId14" Type="http://schemas.openxmlformats.org/officeDocument/2006/relationships/customXml" Target="../ink/ink354.xml"/><Relationship Id="rId22" Type="http://schemas.openxmlformats.org/officeDocument/2006/relationships/image" Target="../media/image367.png"/><Relationship Id="rId27" Type="http://schemas.openxmlformats.org/officeDocument/2006/relationships/customXml" Target="../ink/ink361.xml"/><Relationship Id="rId30" Type="http://schemas.openxmlformats.org/officeDocument/2006/relationships/image" Target="../media/image371.png"/><Relationship Id="rId35" Type="http://schemas.openxmlformats.org/officeDocument/2006/relationships/customXml" Target="../ink/ink365.xml"/><Relationship Id="rId43" Type="http://schemas.openxmlformats.org/officeDocument/2006/relationships/customXml" Target="../ink/ink369.xml"/><Relationship Id="rId48" Type="http://schemas.openxmlformats.org/officeDocument/2006/relationships/image" Target="../media/image380.png"/><Relationship Id="rId56" Type="http://schemas.openxmlformats.org/officeDocument/2006/relationships/image" Target="../media/image384.png"/><Relationship Id="rId64" Type="http://schemas.openxmlformats.org/officeDocument/2006/relationships/image" Target="../media/image388.png"/><Relationship Id="rId69" Type="http://schemas.openxmlformats.org/officeDocument/2006/relationships/customXml" Target="../ink/ink382.xml"/><Relationship Id="rId8" Type="http://schemas.openxmlformats.org/officeDocument/2006/relationships/customXml" Target="../ink/ink351.xml"/><Relationship Id="rId51" Type="http://schemas.openxmlformats.org/officeDocument/2006/relationships/customXml" Target="../ink/ink373.xml"/><Relationship Id="rId72" Type="http://schemas.openxmlformats.org/officeDocument/2006/relationships/image" Target="../media/image392.png"/><Relationship Id="rId3" Type="http://schemas.openxmlformats.org/officeDocument/2006/relationships/customXml" Target="../ink/ink348.xml"/><Relationship Id="rId12" Type="http://schemas.openxmlformats.org/officeDocument/2006/relationships/customXml" Target="../ink/ink353.xml"/><Relationship Id="rId17" Type="http://schemas.openxmlformats.org/officeDocument/2006/relationships/customXml" Target="../ink/ink356.xml"/><Relationship Id="rId25" Type="http://schemas.openxmlformats.org/officeDocument/2006/relationships/customXml" Target="../ink/ink360.xml"/><Relationship Id="rId33" Type="http://schemas.openxmlformats.org/officeDocument/2006/relationships/customXml" Target="../ink/ink364.xml"/><Relationship Id="rId38" Type="http://schemas.openxmlformats.org/officeDocument/2006/relationships/image" Target="../media/image375.png"/><Relationship Id="rId46" Type="http://schemas.openxmlformats.org/officeDocument/2006/relationships/image" Target="../media/image379.png"/><Relationship Id="rId59" Type="http://schemas.openxmlformats.org/officeDocument/2006/relationships/customXml" Target="../ink/ink377.xml"/><Relationship Id="rId67" Type="http://schemas.openxmlformats.org/officeDocument/2006/relationships/customXml" Target="../ink/ink381.xml"/><Relationship Id="rId20" Type="http://schemas.openxmlformats.org/officeDocument/2006/relationships/image" Target="../media/image366.png"/><Relationship Id="rId41" Type="http://schemas.openxmlformats.org/officeDocument/2006/relationships/customXml" Target="../ink/ink368.xml"/><Relationship Id="rId54" Type="http://schemas.openxmlformats.org/officeDocument/2006/relationships/image" Target="../media/image383.png"/><Relationship Id="rId62" Type="http://schemas.openxmlformats.org/officeDocument/2006/relationships/image" Target="../media/image387.png"/><Relationship Id="rId70" Type="http://schemas.openxmlformats.org/officeDocument/2006/relationships/image" Target="../media/image391.png"/><Relationship Id="rId75" Type="http://schemas.openxmlformats.org/officeDocument/2006/relationships/customXml" Target="../ink/ink3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5" Type="http://schemas.openxmlformats.org/officeDocument/2006/relationships/image" Target="../media/image364.png"/><Relationship Id="rId23" Type="http://schemas.openxmlformats.org/officeDocument/2006/relationships/customXml" Target="../ink/ink359.xml"/><Relationship Id="rId28" Type="http://schemas.openxmlformats.org/officeDocument/2006/relationships/image" Target="../media/image370.png"/><Relationship Id="rId36" Type="http://schemas.openxmlformats.org/officeDocument/2006/relationships/image" Target="../media/image374.png"/><Relationship Id="rId49" Type="http://schemas.openxmlformats.org/officeDocument/2006/relationships/customXml" Target="../ink/ink372.xml"/><Relationship Id="rId57" Type="http://schemas.openxmlformats.org/officeDocument/2006/relationships/customXml" Target="../ink/ink376.xml"/><Relationship Id="rId10" Type="http://schemas.openxmlformats.org/officeDocument/2006/relationships/customXml" Target="../ink/ink352.xml"/><Relationship Id="rId31" Type="http://schemas.openxmlformats.org/officeDocument/2006/relationships/customXml" Target="../ink/ink363.xml"/><Relationship Id="rId44" Type="http://schemas.openxmlformats.org/officeDocument/2006/relationships/image" Target="../media/image378.png"/><Relationship Id="rId52" Type="http://schemas.openxmlformats.org/officeDocument/2006/relationships/image" Target="../media/image382.png"/><Relationship Id="rId60" Type="http://schemas.openxmlformats.org/officeDocument/2006/relationships/image" Target="../media/image386.png"/><Relationship Id="rId65" Type="http://schemas.openxmlformats.org/officeDocument/2006/relationships/customXml" Target="../ink/ink380.xml"/><Relationship Id="rId73" Type="http://schemas.openxmlformats.org/officeDocument/2006/relationships/customXml" Target="../ink/ink384.xml"/><Relationship Id="rId4" Type="http://schemas.openxmlformats.org/officeDocument/2006/relationships/image" Target="../media/image12.png"/><Relationship Id="rId9" Type="http://schemas.openxmlformats.org/officeDocument/2006/relationships/image" Target="../media/image361.png"/><Relationship Id="rId13" Type="http://schemas.openxmlformats.org/officeDocument/2006/relationships/image" Target="../media/image363.png"/><Relationship Id="rId18" Type="http://schemas.openxmlformats.org/officeDocument/2006/relationships/image" Target="../media/image365.png"/><Relationship Id="rId39" Type="http://schemas.openxmlformats.org/officeDocument/2006/relationships/customXml" Target="../ink/ink367.xml"/><Relationship Id="rId34" Type="http://schemas.openxmlformats.org/officeDocument/2006/relationships/image" Target="../media/image373.png"/><Relationship Id="rId50" Type="http://schemas.openxmlformats.org/officeDocument/2006/relationships/image" Target="../media/image381.png"/><Relationship Id="rId55" Type="http://schemas.openxmlformats.org/officeDocument/2006/relationships/customXml" Target="../ink/ink375.xml"/><Relationship Id="rId76" Type="http://schemas.openxmlformats.org/officeDocument/2006/relationships/image" Target="../media/image394.png"/><Relationship Id="rId7" Type="http://schemas.openxmlformats.org/officeDocument/2006/relationships/customXml" Target="../ink/ink350.xml"/><Relationship Id="rId71" Type="http://schemas.openxmlformats.org/officeDocument/2006/relationships/customXml" Target="../ink/ink383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18" Type="http://schemas.openxmlformats.org/officeDocument/2006/relationships/customXml" Target="../ink/ink394.xml"/><Relationship Id="rId26" Type="http://schemas.openxmlformats.org/officeDocument/2006/relationships/customXml" Target="../ink/ink398.xml"/><Relationship Id="rId39" Type="http://schemas.openxmlformats.org/officeDocument/2006/relationships/image" Target="../media/image413.png"/><Relationship Id="rId21" Type="http://schemas.openxmlformats.org/officeDocument/2006/relationships/image" Target="../media/image404.png"/><Relationship Id="rId34" Type="http://schemas.openxmlformats.org/officeDocument/2006/relationships/customXml" Target="../ink/ink402.xml"/><Relationship Id="rId7" Type="http://schemas.openxmlformats.org/officeDocument/2006/relationships/image" Target="../media/image397.png"/><Relationship Id="rId12" Type="http://schemas.openxmlformats.org/officeDocument/2006/relationships/customXml" Target="../ink/ink391.xml"/><Relationship Id="rId17" Type="http://schemas.openxmlformats.org/officeDocument/2006/relationships/image" Target="../media/image402.png"/><Relationship Id="rId25" Type="http://schemas.openxmlformats.org/officeDocument/2006/relationships/image" Target="../media/image406.png"/><Relationship Id="rId33" Type="http://schemas.openxmlformats.org/officeDocument/2006/relationships/image" Target="../media/image410.png"/><Relationship Id="rId38" Type="http://schemas.openxmlformats.org/officeDocument/2006/relationships/customXml" Target="../ink/ink404.xml"/><Relationship Id="rId2" Type="http://schemas.openxmlformats.org/officeDocument/2006/relationships/customXml" Target="../ink/ink386.xml"/><Relationship Id="rId16" Type="http://schemas.openxmlformats.org/officeDocument/2006/relationships/customXml" Target="../ink/ink393.xml"/><Relationship Id="rId20" Type="http://schemas.openxmlformats.org/officeDocument/2006/relationships/customXml" Target="../ink/ink395.xml"/><Relationship Id="rId29" Type="http://schemas.openxmlformats.org/officeDocument/2006/relationships/image" Target="../media/image4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8.xml"/><Relationship Id="rId11" Type="http://schemas.openxmlformats.org/officeDocument/2006/relationships/image" Target="../media/image399.png"/><Relationship Id="rId24" Type="http://schemas.openxmlformats.org/officeDocument/2006/relationships/customXml" Target="../ink/ink397.xml"/><Relationship Id="rId32" Type="http://schemas.openxmlformats.org/officeDocument/2006/relationships/customXml" Target="../ink/ink401.xml"/><Relationship Id="rId37" Type="http://schemas.openxmlformats.org/officeDocument/2006/relationships/image" Target="../media/image412.png"/><Relationship Id="rId5" Type="http://schemas.openxmlformats.org/officeDocument/2006/relationships/image" Target="../media/image396.png"/><Relationship Id="rId15" Type="http://schemas.openxmlformats.org/officeDocument/2006/relationships/image" Target="../media/image401.png"/><Relationship Id="rId23" Type="http://schemas.openxmlformats.org/officeDocument/2006/relationships/image" Target="../media/image405.png"/><Relationship Id="rId28" Type="http://schemas.openxmlformats.org/officeDocument/2006/relationships/customXml" Target="../ink/ink399.xml"/><Relationship Id="rId36" Type="http://schemas.openxmlformats.org/officeDocument/2006/relationships/customXml" Target="../ink/ink403.xml"/><Relationship Id="rId10" Type="http://schemas.openxmlformats.org/officeDocument/2006/relationships/customXml" Target="../ink/ink390.xml"/><Relationship Id="rId19" Type="http://schemas.openxmlformats.org/officeDocument/2006/relationships/image" Target="../media/image403.png"/><Relationship Id="rId31" Type="http://schemas.openxmlformats.org/officeDocument/2006/relationships/image" Target="../media/image409.png"/><Relationship Id="rId4" Type="http://schemas.openxmlformats.org/officeDocument/2006/relationships/customXml" Target="../ink/ink387.xml"/><Relationship Id="rId9" Type="http://schemas.openxmlformats.org/officeDocument/2006/relationships/image" Target="../media/image398.png"/><Relationship Id="rId14" Type="http://schemas.openxmlformats.org/officeDocument/2006/relationships/customXml" Target="../ink/ink392.xml"/><Relationship Id="rId22" Type="http://schemas.openxmlformats.org/officeDocument/2006/relationships/customXml" Target="../ink/ink396.xml"/><Relationship Id="rId27" Type="http://schemas.openxmlformats.org/officeDocument/2006/relationships/image" Target="../media/image407.png"/><Relationship Id="rId30" Type="http://schemas.openxmlformats.org/officeDocument/2006/relationships/customXml" Target="../ink/ink400.xml"/><Relationship Id="rId35" Type="http://schemas.openxmlformats.org/officeDocument/2006/relationships/image" Target="../media/image411.png"/><Relationship Id="rId8" Type="http://schemas.openxmlformats.org/officeDocument/2006/relationships/customXml" Target="../ink/ink389.xml"/><Relationship Id="rId3" Type="http://schemas.openxmlformats.org/officeDocument/2006/relationships/image" Target="../media/image39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413.xml"/><Relationship Id="rId26" Type="http://schemas.openxmlformats.org/officeDocument/2006/relationships/customXml" Target="../ink/ink417.xml"/><Relationship Id="rId3" Type="http://schemas.openxmlformats.org/officeDocument/2006/relationships/image" Target="../media/image414.png"/><Relationship Id="rId21" Type="http://schemas.openxmlformats.org/officeDocument/2006/relationships/image" Target="../media/image423.png"/><Relationship Id="rId34" Type="http://schemas.openxmlformats.org/officeDocument/2006/relationships/customXml" Target="../ink/ink421.xml"/><Relationship Id="rId7" Type="http://schemas.openxmlformats.org/officeDocument/2006/relationships/image" Target="../media/image416.png"/><Relationship Id="rId12" Type="http://schemas.openxmlformats.org/officeDocument/2006/relationships/customXml" Target="../ink/ink410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image" Target="../media/image428.png"/><Relationship Id="rId2" Type="http://schemas.openxmlformats.org/officeDocument/2006/relationships/customXml" Target="../ink/ink405.xml"/><Relationship Id="rId16" Type="http://schemas.openxmlformats.org/officeDocument/2006/relationships/customXml" Target="../ink/ink412.xml"/><Relationship Id="rId20" Type="http://schemas.openxmlformats.org/officeDocument/2006/relationships/customXml" Target="../ink/ink414.xml"/><Relationship Id="rId29" Type="http://schemas.openxmlformats.org/officeDocument/2006/relationships/image" Target="../media/image4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7.xml"/><Relationship Id="rId11" Type="http://schemas.openxmlformats.org/officeDocument/2006/relationships/image" Target="../media/image418.png"/><Relationship Id="rId24" Type="http://schemas.openxmlformats.org/officeDocument/2006/relationships/customXml" Target="../ink/ink416.xml"/><Relationship Id="rId32" Type="http://schemas.openxmlformats.org/officeDocument/2006/relationships/customXml" Target="../ink/ink420.xml"/><Relationship Id="rId5" Type="http://schemas.openxmlformats.org/officeDocument/2006/relationships/image" Target="../media/image415.png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418.xml"/><Relationship Id="rId10" Type="http://schemas.openxmlformats.org/officeDocument/2006/relationships/customXml" Target="../ink/ink409.xml"/><Relationship Id="rId19" Type="http://schemas.openxmlformats.org/officeDocument/2006/relationships/image" Target="../media/image422.png"/><Relationship Id="rId31" Type="http://schemas.openxmlformats.org/officeDocument/2006/relationships/image" Target="../media/image427.png"/><Relationship Id="rId4" Type="http://schemas.openxmlformats.org/officeDocument/2006/relationships/customXml" Target="../ink/ink406.xml"/><Relationship Id="rId9" Type="http://schemas.openxmlformats.org/officeDocument/2006/relationships/image" Target="../media/image417.png"/><Relationship Id="rId14" Type="http://schemas.openxmlformats.org/officeDocument/2006/relationships/customXml" Target="../ink/ink411.xml"/><Relationship Id="rId22" Type="http://schemas.openxmlformats.org/officeDocument/2006/relationships/customXml" Target="../ink/ink415.xml"/><Relationship Id="rId27" Type="http://schemas.openxmlformats.org/officeDocument/2006/relationships/image" Target="../media/image12.png"/><Relationship Id="rId30" Type="http://schemas.openxmlformats.org/officeDocument/2006/relationships/customXml" Target="../ink/ink419.xml"/><Relationship Id="rId35" Type="http://schemas.openxmlformats.org/officeDocument/2006/relationships/image" Target="../media/image429.png"/><Relationship Id="rId8" Type="http://schemas.openxmlformats.org/officeDocument/2006/relationships/customXml" Target="../ink/ink408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4.png"/><Relationship Id="rId18" Type="http://schemas.openxmlformats.org/officeDocument/2006/relationships/customXml" Target="../ink/ink430.xml"/><Relationship Id="rId26" Type="http://schemas.openxmlformats.org/officeDocument/2006/relationships/customXml" Target="../ink/ink434.xml"/><Relationship Id="rId3" Type="http://schemas.openxmlformats.org/officeDocument/2006/relationships/image" Target="../media/image12.png"/><Relationship Id="rId21" Type="http://schemas.openxmlformats.org/officeDocument/2006/relationships/image" Target="../media/image438.png"/><Relationship Id="rId34" Type="http://schemas.openxmlformats.org/officeDocument/2006/relationships/customXml" Target="../ink/ink438.xml"/><Relationship Id="rId7" Type="http://schemas.openxmlformats.org/officeDocument/2006/relationships/image" Target="../media/image431.png"/><Relationship Id="rId12" Type="http://schemas.openxmlformats.org/officeDocument/2006/relationships/customXml" Target="../ink/ink427.xml"/><Relationship Id="rId17" Type="http://schemas.openxmlformats.org/officeDocument/2006/relationships/image" Target="../media/image436.png"/><Relationship Id="rId25" Type="http://schemas.openxmlformats.org/officeDocument/2006/relationships/image" Target="../media/image440.png"/><Relationship Id="rId33" Type="http://schemas.openxmlformats.org/officeDocument/2006/relationships/image" Target="../media/image444.png"/><Relationship Id="rId2" Type="http://schemas.openxmlformats.org/officeDocument/2006/relationships/customXml" Target="../ink/ink422.xml"/><Relationship Id="rId16" Type="http://schemas.openxmlformats.org/officeDocument/2006/relationships/customXml" Target="../ink/ink429.xml"/><Relationship Id="rId20" Type="http://schemas.openxmlformats.org/officeDocument/2006/relationships/customXml" Target="../ink/ink431.xml"/><Relationship Id="rId29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4.xml"/><Relationship Id="rId11" Type="http://schemas.openxmlformats.org/officeDocument/2006/relationships/image" Target="../media/image433.png"/><Relationship Id="rId24" Type="http://schemas.openxmlformats.org/officeDocument/2006/relationships/customXml" Target="../ink/ink433.xml"/><Relationship Id="rId32" Type="http://schemas.openxmlformats.org/officeDocument/2006/relationships/customXml" Target="../ink/ink437.xml"/><Relationship Id="rId5" Type="http://schemas.openxmlformats.org/officeDocument/2006/relationships/image" Target="../media/image430.png"/><Relationship Id="rId15" Type="http://schemas.openxmlformats.org/officeDocument/2006/relationships/image" Target="../media/image435.png"/><Relationship Id="rId23" Type="http://schemas.openxmlformats.org/officeDocument/2006/relationships/image" Target="../media/image439.png"/><Relationship Id="rId28" Type="http://schemas.openxmlformats.org/officeDocument/2006/relationships/customXml" Target="../ink/ink435.xml"/><Relationship Id="rId10" Type="http://schemas.openxmlformats.org/officeDocument/2006/relationships/customXml" Target="../ink/ink426.xml"/><Relationship Id="rId19" Type="http://schemas.openxmlformats.org/officeDocument/2006/relationships/image" Target="../media/image437.png"/><Relationship Id="rId31" Type="http://schemas.openxmlformats.org/officeDocument/2006/relationships/image" Target="../media/image443.png"/><Relationship Id="rId4" Type="http://schemas.openxmlformats.org/officeDocument/2006/relationships/customXml" Target="../ink/ink423.xml"/><Relationship Id="rId9" Type="http://schemas.openxmlformats.org/officeDocument/2006/relationships/image" Target="../media/image432.png"/><Relationship Id="rId14" Type="http://schemas.openxmlformats.org/officeDocument/2006/relationships/customXml" Target="../ink/ink428.xml"/><Relationship Id="rId22" Type="http://schemas.openxmlformats.org/officeDocument/2006/relationships/customXml" Target="../ink/ink432.xml"/><Relationship Id="rId27" Type="http://schemas.openxmlformats.org/officeDocument/2006/relationships/image" Target="../media/image441.png"/><Relationship Id="rId30" Type="http://schemas.openxmlformats.org/officeDocument/2006/relationships/customXml" Target="../ink/ink436.xml"/><Relationship Id="rId35" Type="http://schemas.openxmlformats.org/officeDocument/2006/relationships/image" Target="../media/image445.png"/><Relationship Id="rId8" Type="http://schemas.openxmlformats.org/officeDocument/2006/relationships/customXml" Target="../ink/ink4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6.png"/><Relationship Id="rId2" Type="http://schemas.openxmlformats.org/officeDocument/2006/relationships/customXml" Target="../ink/ink43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2.png"/><Relationship Id="rId18" Type="http://schemas.openxmlformats.org/officeDocument/2006/relationships/customXml" Target="../ink/ink448.xml"/><Relationship Id="rId26" Type="http://schemas.openxmlformats.org/officeDocument/2006/relationships/customXml" Target="../ink/ink452.xml"/><Relationship Id="rId39" Type="http://schemas.openxmlformats.org/officeDocument/2006/relationships/image" Target="../media/image465.png"/><Relationship Id="rId21" Type="http://schemas.openxmlformats.org/officeDocument/2006/relationships/image" Target="../media/image456.png"/><Relationship Id="rId34" Type="http://schemas.openxmlformats.org/officeDocument/2006/relationships/customXml" Target="../ink/ink456.xml"/><Relationship Id="rId42" Type="http://schemas.openxmlformats.org/officeDocument/2006/relationships/customXml" Target="../ink/ink460.xml"/><Relationship Id="rId7" Type="http://schemas.openxmlformats.org/officeDocument/2006/relationships/image" Target="../media/image449.png"/><Relationship Id="rId2" Type="http://schemas.openxmlformats.org/officeDocument/2006/relationships/customXml" Target="../ink/ink440.xml"/><Relationship Id="rId16" Type="http://schemas.openxmlformats.org/officeDocument/2006/relationships/customXml" Target="../ink/ink447.xml"/><Relationship Id="rId20" Type="http://schemas.openxmlformats.org/officeDocument/2006/relationships/customXml" Target="../ink/ink449.xml"/><Relationship Id="rId29" Type="http://schemas.openxmlformats.org/officeDocument/2006/relationships/image" Target="../media/image460.png"/><Relationship Id="rId41" Type="http://schemas.openxmlformats.org/officeDocument/2006/relationships/image" Target="../media/image4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2.xml"/><Relationship Id="rId11" Type="http://schemas.openxmlformats.org/officeDocument/2006/relationships/image" Target="../media/image451.png"/><Relationship Id="rId24" Type="http://schemas.openxmlformats.org/officeDocument/2006/relationships/customXml" Target="../ink/ink451.xml"/><Relationship Id="rId32" Type="http://schemas.openxmlformats.org/officeDocument/2006/relationships/customXml" Target="../ink/ink455.xml"/><Relationship Id="rId37" Type="http://schemas.openxmlformats.org/officeDocument/2006/relationships/image" Target="../media/image464.png"/><Relationship Id="rId40" Type="http://schemas.openxmlformats.org/officeDocument/2006/relationships/customXml" Target="../ink/ink459.xml"/><Relationship Id="rId5" Type="http://schemas.openxmlformats.org/officeDocument/2006/relationships/image" Target="../media/image448.png"/><Relationship Id="rId15" Type="http://schemas.openxmlformats.org/officeDocument/2006/relationships/image" Target="../media/image453.png"/><Relationship Id="rId23" Type="http://schemas.openxmlformats.org/officeDocument/2006/relationships/image" Target="../media/image457.png"/><Relationship Id="rId28" Type="http://schemas.openxmlformats.org/officeDocument/2006/relationships/customXml" Target="../ink/ink453.xml"/><Relationship Id="rId36" Type="http://schemas.openxmlformats.org/officeDocument/2006/relationships/customXml" Target="../ink/ink457.xml"/><Relationship Id="rId10" Type="http://schemas.openxmlformats.org/officeDocument/2006/relationships/customXml" Target="../ink/ink444.xml"/><Relationship Id="rId19" Type="http://schemas.openxmlformats.org/officeDocument/2006/relationships/image" Target="../media/image455.png"/><Relationship Id="rId31" Type="http://schemas.openxmlformats.org/officeDocument/2006/relationships/image" Target="../media/image461.png"/><Relationship Id="rId4" Type="http://schemas.openxmlformats.org/officeDocument/2006/relationships/customXml" Target="../ink/ink441.xml"/><Relationship Id="rId9" Type="http://schemas.openxmlformats.org/officeDocument/2006/relationships/image" Target="../media/image450.png"/><Relationship Id="rId14" Type="http://schemas.openxmlformats.org/officeDocument/2006/relationships/customXml" Target="../ink/ink446.xml"/><Relationship Id="rId22" Type="http://schemas.openxmlformats.org/officeDocument/2006/relationships/customXml" Target="../ink/ink450.xml"/><Relationship Id="rId27" Type="http://schemas.openxmlformats.org/officeDocument/2006/relationships/image" Target="../media/image459.png"/><Relationship Id="rId30" Type="http://schemas.openxmlformats.org/officeDocument/2006/relationships/customXml" Target="../ink/ink454.xml"/><Relationship Id="rId35" Type="http://schemas.openxmlformats.org/officeDocument/2006/relationships/image" Target="../media/image463.png"/><Relationship Id="rId43" Type="http://schemas.openxmlformats.org/officeDocument/2006/relationships/image" Target="../media/image467.png"/><Relationship Id="rId8" Type="http://schemas.openxmlformats.org/officeDocument/2006/relationships/customXml" Target="../ink/ink443.xml"/><Relationship Id="rId3" Type="http://schemas.openxmlformats.org/officeDocument/2006/relationships/image" Target="../media/image447.png"/><Relationship Id="rId12" Type="http://schemas.openxmlformats.org/officeDocument/2006/relationships/customXml" Target="../ink/ink445.xml"/><Relationship Id="rId17" Type="http://schemas.openxmlformats.org/officeDocument/2006/relationships/image" Target="../media/image454.png"/><Relationship Id="rId25" Type="http://schemas.openxmlformats.org/officeDocument/2006/relationships/image" Target="../media/image458.png"/><Relationship Id="rId33" Type="http://schemas.openxmlformats.org/officeDocument/2006/relationships/image" Target="../media/image462.png"/><Relationship Id="rId38" Type="http://schemas.openxmlformats.org/officeDocument/2006/relationships/customXml" Target="../ink/ink45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1.xml"/><Relationship Id="rId2" Type="http://schemas.openxmlformats.org/officeDocument/2006/relationships/image" Target="../media/image46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customXml" Target="../ink/ink462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png"/><Relationship Id="rId13" Type="http://schemas.openxmlformats.org/officeDocument/2006/relationships/customXml" Target="../ink/ink468.xml"/><Relationship Id="rId18" Type="http://schemas.openxmlformats.org/officeDocument/2006/relationships/image" Target="../media/image479.png"/><Relationship Id="rId3" Type="http://schemas.openxmlformats.org/officeDocument/2006/relationships/customXml" Target="../ink/ink463.xml"/><Relationship Id="rId21" Type="http://schemas.openxmlformats.org/officeDocument/2006/relationships/customXml" Target="../ink/ink472.xml"/><Relationship Id="rId7" Type="http://schemas.openxmlformats.org/officeDocument/2006/relationships/customXml" Target="../ink/ink465.xml"/><Relationship Id="rId12" Type="http://schemas.openxmlformats.org/officeDocument/2006/relationships/image" Target="../media/image476.png"/><Relationship Id="rId17" Type="http://schemas.openxmlformats.org/officeDocument/2006/relationships/customXml" Target="../ink/ink470.xml"/><Relationship Id="rId2" Type="http://schemas.openxmlformats.org/officeDocument/2006/relationships/image" Target="../media/image472.png"/><Relationship Id="rId16" Type="http://schemas.openxmlformats.org/officeDocument/2006/relationships/image" Target="../media/image478.png"/><Relationship Id="rId20" Type="http://schemas.openxmlformats.org/officeDocument/2006/relationships/image" Target="../media/image48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4.png"/><Relationship Id="rId11" Type="http://schemas.openxmlformats.org/officeDocument/2006/relationships/customXml" Target="../ink/ink467.xml"/><Relationship Id="rId5" Type="http://schemas.openxmlformats.org/officeDocument/2006/relationships/customXml" Target="../ink/ink464.xml"/><Relationship Id="rId15" Type="http://schemas.openxmlformats.org/officeDocument/2006/relationships/customXml" Target="../ink/ink469.xml"/><Relationship Id="rId10" Type="http://schemas.openxmlformats.org/officeDocument/2006/relationships/image" Target="../media/image12.png"/><Relationship Id="rId19" Type="http://schemas.openxmlformats.org/officeDocument/2006/relationships/customXml" Target="../ink/ink471.xml"/><Relationship Id="rId4" Type="http://schemas.openxmlformats.org/officeDocument/2006/relationships/image" Target="../media/image473.png"/><Relationship Id="rId9" Type="http://schemas.openxmlformats.org/officeDocument/2006/relationships/customXml" Target="../ink/ink466.xml"/><Relationship Id="rId14" Type="http://schemas.openxmlformats.org/officeDocument/2006/relationships/image" Target="../media/image477.png"/><Relationship Id="rId22" Type="http://schemas.openxmlformats.org/officeDocument/2006/relationships/image" Target="../media/image4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6.xml"/><Relationship Id="rId3" Type="http://schemas.openxmlformats.org/officeDocument/2006/relationships/image" Target="../media/image482.png"/><Relationship Id="rId7" Type="http://schemas.openxmlformats.org/officeDocument/2006/relationships/image" Target="../media/image484.png"/><Relationship Id="rId2" Type="http://schemas.openxmlformats.org/officeDocument/2006/relationships/customXml" Target="../ink/ink4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5.xml"/><Relationship Id="rId5" Type="http://schemas.openxmlformats.org/officeDocument/2006/relationships/image" Target="../media/image483.png"/><Relationship Id="rId4" Type="http://schemas.openxmlformats.org/officeDocument/2006/relationships/customXml" Target="../ink/ink474.xml"/><Relationship Id="rId9" Type="http://schemas.openxmlformats.org/officeDocument/2006/relationships/image" Target="../media/image48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png"/><Relationship Id="rId13" Type="http://schemas.openxmlformats.org/officeDocument/2006/relationships/customXml" Target="../ink/ink482.xml"/><Relationship Id="rId18" Type="http://schemas.openxmlformats.org/officeDocument/2006/relationships/image" Target="../media/image494.png"/><Relationship Id="rId3" Type="http://schemas.openxmlformats.org/officeDocument/2006/relationships/customXml" Target="../ink/ink477.xml"/><Relationship Id="rId21" Type="http://schemas.openxmlformats.org/officeDocument/2006/relationships/customXml" Target="../ink/ink486.xml"/><Relationship Id="rId7" Type="http://schemas.openxmlformats.org/officeDocument/2006/relationships/customXml" Target="../ink/ink479.xml"/><Relationship Id="rId12" Type="http://schemas.openxmlformats.org/officeDocument/2006/relationships/image" Target="../media/image491.png"/><Relationship Id="rId17" Type="http://schemas.openxmlformats.org/officeDocument/2006/relationships/customXml" Target="../ink/ink484.xml"/><Relationship Id="rId2" Type="http://schemas.openxmlformats.org/officeDocument/2006/relationships/image" Target="../media/image486.png"/><Relationship Id="rId16" Type="http://schemas.openxmlformats.org/officeDocument/2006/relationships/image" Target="../media/image493.png"/><Relationship Id="rId20" Type="http://schemas.openxmlformats.org/officeDocument/2006/relationships/image" Target="../media/image49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8.png"/><Relationship Id="rId11" Type="http://schemas.openxmlformats.org/officeDocument/2006/relationships/customXml" Target="../ink/ink481.xml"/><Relationship Id="rId5" Type="http://schemas.openxmlformats.org/officeDocument/2006/relationships/customXml" Target="../ink/ink478.xml"/><Relationship Id="rId15" Type="http://schemas.openxmlformats.org/officeDocument/2006/relationships/customXml" Target="../ink/ink483.xml"/><Relationship Id="rId10" Type="http://schemas.openxmlformats.org/officeDocument/2006/relationships/image" Target="../media/image490.png"/><Relationship Id="rId19" Type="http://schemas.openxmlformats.org/officeDocument/2006/relationships/customXml" Target="../ink/ink485.xml"/><Relationship Id="rId4" Type="http://schemas.openxmlformats.org/officeDocument/2006/relationships/image" Target="../media/image487.png"/><Relationship Id="rId9" Type="http://schemas.openxmlformats.org/officeDocument/2006/relationships/customXml" Target="../ink/ink480.xml"/><Relationship Id="rId14" Type="http://schemas.openxmlformats.org/officeDocument/2006/relationships/image" Target="../media/image492.png"/><Relationship Id="rId22" Type="http://schemas.openxmlformats.org/officeDocument/2006/relationships/image" Target="../media/image49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png"/><Relationship Id="rId2" Type="http://schemas.openxmlformats.org/officeDocument/2006/relationships/image" Target="../media/image49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png"/><Relationship Id="rId3" Type="http://schemas.openxmlformats.org/officeDocument/2006/relationships/customXml" Target="../ink/ink487.xml"/><Relationship Id="rId7" Type="http://schemas.openxmlformats.org/officeDocument/2006/relationships/customXml" Target="../ink/ink489.xml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5" Type="http://schemas.openxmlformats.org/officeDocument/2006/relationships/customXml" Target="../ink/ink488.xml"/><Relationship Id="rId4" Type="http://schemas.openxmlformats.org/officeDocument/2006/relationships/image" Target="../media/image50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customXml" Target="../ink/ink4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5.png"/><Relationship Id="rId4" Type="http://schemas.openxmlformats.org/officeDocument/2006/relationships/customXml" Target="../ink/ink49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png"/><Relationship Id="rId2" Type="http://schemas.openxmlformats.org/officeDocument/2006/relationships/image" Target="../media/image50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png"/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5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6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9.png"/><Relationship Id="rId2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2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customXml" Target="../ink/ink495.xml"/><Relationship Id="rId2" Type="http://schemas.openxmlformats.org/officeDocument/2006/relationships/customXml" Target="../ink/ink4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4.xml"/><Relationship Id="rId5" Type="http://schemas.openxmlformats.org/officeDocument/2006/relationships/image" Target="../media/image12.png"/><Relationship Id="rId4" Type="http://schemas.openxmlformats.org/officeDocument/2006/relationships/customXml" Target="../ink/ink4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9ECD519B-D971-49EA-9A8B-70E5278BD2EB}"/>
              </a:ext>
            </a:extLst>
          </p:cNvPr>
          <p:cNvSpPr txBox="1">
            <a:spLocks/>
          </p:cNvSpPr>
          <p:nvPr/>
        </p:nvSpPr>
        <p:spPr>
          <a:xfrm>
            <a:off x="3122612" y="4800600"/>
            <a:ext cx="9066213" cy="838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44093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Raleway"/>
                <a:ea typeface="+mj-ea"/>
                <a:cs typeface="Raleway"/>
              </a:defRPr>
            </a:lvl1pPr>
          </a:lstStyle>
          <a:p>
            <a:pPr algn="ctr"/>
            <a:r>
              <a:rPr lang="en-US" sz="2800" dirty="0">
                <a:solidFill>
                  <a:schemeClr val="tx2"/>
                </a:solidFill>
                <a:latin typeface="+mn-lt"/>
              </a:rPr>
              <a:t>Linked Lists, Stacks and Queues</a:t>
            </a:r>
            <a:endParaRPr lang="en-IN" sz="28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63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8290-D129-413A-8EF7-08FF6B82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A14D-62BC-4E4B-904B-03A67EA6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Consider a linked list that contains an integer value in the information part. The structure for the nodes of this list will be defined as-</a:t>
            </a:r>
          </a:p>
          <a:p>
            <a:r>
              <a:rPr lang="en-US" dirty="0">
                <a:latin typeface="+mn-lt"/>
              </a:rPr>
              <a:t>Struct node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int info;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Struct node *link;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374B2-D320-4F4E-886E-CF517BBC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0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30C-1432-4D11-A425-FA018345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that has 4 nodes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44703A-D5B7-459C-90F4-DEFDB479C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996656"/>
              </p:ext>
            </p:extLst>
          </p:nvPr>
        </p:nvGraphicFramePr>
        <p:xfrm>
          <a:off x="609601" y="1387475"/>
          <a:ext cx="6080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12">
                  <a:extLst>
                    <a:ext uri="{9D8B030D-6E8A-4147-A177-3AD203B41FA5}">
                      <a16:colId xmlns:a16="http://schemas.microsoft.com/office/drawing/2014/main" val="2369767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024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2ECC7-068F-4B91-A6F8-D13166B7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2DB8F8-22A7-4B73-9699-9CD74F868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93236"/>
              </p:ext>
            </p:extLst>
          </p:nvPr>
        </p:nvGraphicFramePr>
        <p:xfrm>
          <a:off x="1903412" y="2133600"/>
          <a:ext cx="12954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8105171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603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467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0F83A6-804F-4789-BAB8-7CE461190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87780"/>
              </p:ext>
            </p:extLst>
          </p:nvPr>
        </p:nvGraphicFramePr>
        <p:xfrm>
          <a:off x="3579812" y="2133600"/>
          <a:ext cx="124354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771">
                  <a:extLst>
                    <a:ext uri="{9D8B030D-6E8A-4147-A177-3AD203B41FA5}">
                      <a16:colId xmlns:a16="http://schemas.microsoft.com/office/drawing/2014/main" val="3810517171"/>
                    </a:ext>
                  </a:extLst>
                </a:gridCol>
                <a:gridCol w="621771">
                  <a:extLst>
                    <a:ext uri="{9D8B030D-6E8A-4147-A177-3AD203B41FA5}">
                      <a16:colId xmlns:a16="http://schemas.microsoft.com/office/drawing/2014/main" val="20603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4675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0CFDE7F-ABEC-4450-88F0-4F6FF7BE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19265"/>
              </p:ext>
            </p:extLst>
          </p:nvPr>
        </p:nvGraphicFramePr>
        <p:xfrm>
          <a:off x="5408612" y="2133600"/>
          <a:ext cx="124354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771">
                  <a:extLst>
                    <a:ext uri="{9D8B030D-6E8A-4147-A177-3AD203B41FA5}">
                      <a16:colId xmlns:a16="http://schemas.microsoft.com/office/drawing/2014/main" val="3810517171"/>
                    </a:ext>
                  </a:extLst>
                </a:gridCol>
                <a:gridCol w="621771">
                  <a:extLst>
                    <a:ext uri="{9D8B030D-6E8A-4147-A177-3AD203B41FA5}">
                      <a16:colId xmlns:a16="http://schemas.microsoft.com/office/drawing/2014/main" val="20603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4675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D1FB367-C454-4F40-B0B7-095F268D9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11258"/>
              </p:ext>
            </p:extLst>
          </p:nvPr>
        </p:nvGraphicFramePr>
        <p:xfrm>
          <a:off x="7085012" y="2133600"/>
          <a:ext cx="196903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15">
                  <a:extLst>
                    <a:ext uri="{9D8B030D-6E8A-4147-A177-3AD203B41FA5}">
                      <a16:colId xmlns:a16="http://schemas.microsoft.com/office/drawing/2014/main" val="3810517171"/>
                    </a:ext>
                  </a:extLst>
                </a:gridCol>
                <a:gridCol w="984515">
                  <a:extLst>
                    <a:ext uri="{9D8B030D-6E8A-4147-A177-3AD203B41FA5}">
                      <a16:colId xmlns:a16="http://schemas.microsoft.com/office/drawing/2014/main" val="20603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467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BA8D03-68E5-4B6E-BAEE-E475E2759D30}"/>
              </a:ext>
            </a:extLst>
          </p:cNvPr>
          <p:cNvSpPr txBox="1"/>
          <p:nvPr/>
        </p:nvSpPr>
        <p:spPr>
          <a:xfrm>
            <a:off x="588963" y="970280"/>
            <a:ext cx="762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F970E-B3BF-4CDC-9215-0EF2B9685FB3}"/>
              </a:ext>
            </a:extLst>
          </p:cNvPr>
          <p:cNvSpPr txBox="1"/>
          <p:nvPr/>
        </p:nvSpPr>
        <p:spPr>
          <a:xfrm>
            <a:off x="2055812" y="26670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7BDAB-E999-4C2A-98CD-E9228F5306C0}"/>
              </a:ext>
            </a:extLst>
          </p:cNvPr>
          <p:cNvSpPr txBox="1"/>
          <p:nvPr/>
        </p:nvSpPr>
        <p:spPr>
          <a:xfrm>
            <a:off x="3579812" y="2666999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A41B8-C726-4A7C-9E79-71685643365F}"/>
              </a:ext>
            </a:extLst>
          </p:cNvPr>
          <p:cNvSpPr txBox="1"/>
          <p:nvPr/>
        </p:nvSpPr>
        <p:spPr>
          <a:xfrm>
            <a:off x="5408612" y="2666998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F58D3-30B2-49C9-AED4-F5496E9BD14A}"/>
              </a:ext>
            </a:extLst>
          </p:cNvPr>
          <p:cNvSpPr txBox="1"/>
          <p:nvPr/>
        </p:nvSpPr>
        <p:spPr>
          <a:xfrm>
            <a:off x="7008812" y="2623361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87E8C5-C2BB-4D99-9DF4-2EEFB37879F1}"/>
              </a:ext>
            </a:extLst>
          </p:cNvPr>
          <p:cNvCxnSpPr>
            <a:endCxn id="6" idx="1"/>
          </p:cNvCxnSpPr>
          <p:nvPr/>
        </p:nvCxnSpPr>
        <p:spPr>
          <a:xfrm>
            <a:off x="913607" y="1814195"/>
            <a:ext cx="989805" cy="532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D9F158-4342-46CA-BA5B-8AF4FE11CDD2}"/>
              </a:ext>
            </a:extLst>
          </p:cNvPr>
          <p:cNvCxnSpPr>
            <a:endCxn id="7" idx="1"/>
          </p:cNvCxnSpPr>
          <p:nvPr/>
        </p:nvCxnSpPr>
        <p:spPr>
          <a:xfrm>
            <a:off x="3198812" y="234696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E8E94F-4314-4776-9A6B-2CDB4DFFBE9E}"/>
              </a:ext>
            </a:extLst>
          </p:cNvPr>
          <p:cNvCxnSpPr>
            <a:endCxn id="8" idx="1"/>
          </p:cNvCxnSpPr>
          <p:nvPr/>
        </p:nvCxnSpPr>
        <p:spPr>
          <a:xfrm>
            <a:off x="4823354" y="2346960"/>
            <a:ext cx="585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F81B69-7DAF-42B5-8E59-255292F9ACA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652155" y="2346960"/>
            <a:ext cx="4328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DBEAEB-476C-49D1-9C78-48EE1B62C9FA}"/>
                  </a:ext>
                </a:extLst>
              </p14:cNvPr>
              <p14:cNvContentPartPr/>
              <p14:nvPr/>
            </p14:nvContentPartPr>
            <p14:xfrm>
              <a:off x="3303045" y="2133345"/>
              <a:ext cx="355680" cy="381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DBEAEB-476C-49D1-9C78-48EE1B62C9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4405" y="2124345"/>
                <a:ext cx="3733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CB52E1-DF3E-49C6-9981-3388DAFBA953}"/>
                  </a:ext>
                </a:extLst>
              </p14:cNvPr>
              <p14:cNvContentPartPr/>
              <p14:nvPr/>
            </p14:nvContentPartPr>
            <p14:xfrm>
              <a:off x="3636405" y="2056665"/>
              <a:ext cx="450360" cy="49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CB52E1-DF3E-49C6-9981-3388DAFBA9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7765" y="2047665"/>
                <a:ext cx="46800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09A0BD-FA90-41F6-B77B-CCF4AAB1F092}"/>
                  </a:ext>
                </a:extLst>
              </p14:cNvPr>
              <p14:cNvContentPartPr/>
              <p14:nvPr/>
            </p14:nvContentPartPr>
            <p14:xfrm>
              <a:off x="4237245" y="2121105"/>
              <a:ext cx="659520" cy="549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09A0BD-FA90-41F6-B77B-CCF4AAB1F0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8605" y="2112465"/>
                <a:ext cx="677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27F014A-5ECF-46F0-BF48-841D9D05A570}"/>
                  </a:ext>
                </a:extLst>
              </p14:cNvPr>
              <p14:cNvContentPartPr/>
              <p14:nvPr/>
            </p14:nvContentPartPr>
            <p14:xfrm>
              <a:off x="6657885" y="219958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27F014A-5ECF-46F0-BF48-841D9D05A5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8885" y="21905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454C366-ED03-42FF-9A6C-1B42C6636844}"/>
              </a:ext>
            </a:extLst>
          </p:cNvPr>
          <p:cNvGrpSpPr/>
          <p:nvPr/>
        </p:nvGrpSpPr>
        <p:grpSpPr>
          <a:xfrm>
            <a:off x="6795765" y="2114265"/>
            <a:ext cx="493920" cy="410760"/>
            <a:chOff x="6795765" y="2114265"/>
            <a:chExt cx="49392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3364DA-5E1C-40FA-BF47-37D90EDCB690}"/>
                    </a:ext>
                  </a:extLst>
                </p14:cNvPr>
                <p14:cNvContentPartPr/>
                <p14:nvPr/>
              </p14:nvContentPartPr>
              <p14:xfrm>
                <a:off x="6828885" y="2133345"/>
                <a:ext cx="43812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3364DA-5E1C-40FA-BF47-37D90EDCB6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20245" y="2124345"/>
                  <a:ext cx="455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8A9AD1-2464-4E9A-852F-02455DE8BA22}"/>
                    </a:ext>
                  </a:extLst>
                </p14:cNvPr>
                <p14:cNvContentPartPr/>
                <p14:nvPr/>
              </p14:nvContentPartPr>
              <p14:xfrm>
                <a:off x="6795765" y="2114265"/>
                <a:ext cx="337680" cy="410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8A9AD1-2464-4E9A-852F-02455DE8BA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86765" y="2105265"/>
                  <a:ext cx="3553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7C938B-2B85-4B41-B383-B2EA00D641FF}"/>
                    </a:ext>
                  </a:extLst>
                </p14:cNvPr>
                <p14:cNvContentPartPr/>
                <p14:nvPr/>
              </p14:nvContentPartPr>
              <p14:xfrm>
                <a:off x="6828885" y="2238825"/>
                <a:ext cx="162360" cy="254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7C938B-2B85-4B41-B383-B2EA00D641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245" y="2229825"/>
                  <a:ext cx="180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48D7C5-608C-4209-874D-7AA86CB6BDF5}"/>
                    </a:ext>
                  </a:extLst>
                </p14:cNvPr>
                <p14:cNvContentPartPr/>
                <p14:nvPr/>
              </p14:nvContentPartPr>
              <p14:xfrm>
                <a:off x="7038045" y="2219025"/>
                <a:ext cx="89280" cy="248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48D7C5-608C-4209-874D-7AA86CB6BD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9405" y="2210025"/>
                  <a:ext cx="106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500304-3FF4-44B2-87FF-892D1CF2BC61}"/>
                    </a:ext>
                  </a:extLst>
                </p14:cNvPr>
                <p14:cNvContentPartPr/>
                <p14:nvPr/>
              </p14:nvContentPartPr>
              <p14:xfrm>
                <a:off x="7048125" y="2145225"/>
                <a:ext cx="143280" cy="36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500304-3FF4-44B2-87FF-892D1CF2BC6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39485" y="2136225"/>
                  <a:ext cx="160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4424DE-DD84-4E0C-881C-CE613BA6F576}"/>
                    </a:ext>
                  </a:extLst>
                </p14:cNvPr>
                <p14:cNvContentPartPr/>
                <p14:nvPr/>
              </p14:nvContentPartPr>
              <p14:xfrm>
                <a:off x="7180965" y="2180865"/>
                <a:ext cx="10872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4424DE-DD84-4E0C-881C-CE613BA6F5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1965" y="2171865"/>
                  <a:ext cx="12636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05F91FA-9347-44DB-8F17-1D00075B72F0}"/>
                  </a:ext>
                </a:extLst>
              </p14:cNvPr>
              <p14:cNvContentPartPr/>
              <p14:nvPr/>
            </p14:nvContentPartPr>
            <p14:xfrm>
              <a:off x="2647845" y="1980705"/>
              <a:ext cx="81720" cy="344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05F91FA-9347-44DB-8F17-1D00075B72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38845" y="1972065"/>
                <a:ext cx="993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BA4C5D1-F94C-4D29-83DB-580BF3301AFD}"/>
                  </a:ext>
                </a:extLst>
              </p14:cNvPr>
              <p14:cNvContentPartPr/>
              <p14:nvPr/>
            </p14:nvContentPartPr>
            <p14:xfrm>
              <a:off x="2807685" y="2067825"/>
              <a:ext cx="271080" cy="181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BA4C5D1-F94C-4D29-83DB-580BF3301AF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99045" y="2059185"/>
                <a:ext cx="2887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F4AA81-7093-4AAB-908C-16E4B6BE403F}"/>
                  </a:ext>
                </a:extLst>
              </p14:cNvPr>
              <p14:cNvContentPartPr/>
              <p14:nvPr/>
            </p14:nvContentPartPr>
            <p14:xfrm>
              <a:off x="1846485" y="2113545"/>
              <a:ext cx="507960" cy="544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F4AA81-7093-4AAB-908C-16E4B6BE403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37485" y="2104545"/>
                <a:ext cx="5256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3570E88-A94E-4FEF-8D00-7194531EB7BE}"/>
                  </a:ext>
                </a:extLst>
              </p14:cNvPr>
              <p14:cNvContentPartPr/>
              <p14:nvPr/>
            </p14:nvContentPartPr>
            <p14:xfrm>
              <a:off x="2555685" y="3400185"/>
              <a:ext cx="25200" cy="405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3570E88-A94E-4FEF-8D00-7194531EB7B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47045" y="3391185"/>
                <a:ext cx="428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815D6B5-279D-486C-9E8A-15BC68F44C9B}"/>
                  </a:ext>
                </a:extLst>
              </p14:cNvPr>
              <p14:cNvContentPartPr/>
              <p14:nvPr/>
            </p14:nvContentPartPr>
            <p14:xfrm>
              <a:off x="2524005" y="3369585"/>
              <a:ext cx="235800" cy="298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815D6B5-279D-486C-9E8A-15BC68F44C9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15365" y="3360585"/>
                <a:ext cx="253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324A3FA-45D8-4D01-92D1-5AF6B699018E}"/>
                  </a:ext>
                </a:extLst>
              </p14:cNvPr>
              <p14:cNvContentPartPr/>
              <p14:nvPr/>
            </p14:nvContentPartPr>
            <p14:xfrm>
              <a:off x="2767725" y="3628425"/>
              <a:ext cx="725400" cy="15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324A3FA-45D8-4D01-92D1-5AF6B699018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58725" y="3619425"/>
                <a:ext cx="7430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EC2F1C1-9DBE-45D0-94DF-62DB5530AC40}"/>
                  </a:ext>
                </a:extLst>
              </p14:cNvPr>
              <p14:cNvContentPartPr/>
              <p14:nvPr/>
            </p14:nvContentPartPr>
            <p14:xfrm>
              <a:off x="3274605" y="3590625"/>
              <a:ext cx="129240" cy="253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EC2F1C1-9DBE-45D0-94DF-62DB5530AC4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65965" y="3581985"/>
                <a:ext cx="14688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A9992B0-0341-4DA0-81E0-6EE274D97D5F}"/>
              </a:ext>
            </a:extLst>
          </p:cNvPr>
          <p:cNvGrpSpPr/>
          <p:nvPr/>
        </p:nvGrpSpPr>
        <p:grpSpPr>
          <a:xfrm>
            <a:off x="3780045" y="3437985"/>
            <a:ext cx="678960" cy="729000"/>
            <a:chOff x="3780045" y="3437985"/>
            <a:chExt cx="67896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B63F04-9E80-4180-A8BC-17F6543C64A8}"/>
                    </a:ext>
                  </a:extLst>
                </p14:cNvPr>
                <p14:cNvContentPartPr/>
                <p14:nvPr/>
              </p14:nvContentPartPr>
              <p14:xfrm>
                <a:off x="3780045" y="3675945"/>
                <a:ext cx="20520" cy="199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B63F04-9E80-4180-A8BC-17F6543C64A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71405" y="3667305"/>
                  <a:ext cx="38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3F3794-71AF-42F2-98DE-F8212F2CB6A7}"/>
                    </a:ext>
                  </a:extLst>
                </p14:cNvPr>
                <p14:cNvContentPartPr/>
                <p14:nvPr/>
              </p14:nvContentPartPr>
              <p14:xfrm>
                <a:off x="3921165" y="3596745"/>
                <a:ext cx="162360" cy="261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3F3794-71AF-42F2-98DE-F8212F2CB6A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12525" y="3588105"/>
                  <a:ext cx="180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5E9F38-D9A5-4F2B-9F2F-22F91B6922C0}"/>
                    </a:ext>
                  </a:extLst>
                </p14:cNvPr>
                <p14:cNvContentPartPr/>
                <p14:nvPr/>
              </p14:nvContentPartPr>
              <p14:xfrm>
                <a:off x="4122765" y="3437985"/>
                <a:ext cx="117360" cy="729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5E9F38-D9A5-4F2B-9F2F-22F91B6922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14125" y="3428985"/>
                  <a:ext cx="13500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2237F8-348B-4BFF-98A2-BEB269E40E74}"/>
                    </a:ext>
                  </a:extLst>
                </p14:cNvPr>
                <p14:cNvContentPartPr/>
                <p14:nvPr/>
              </p14:nvContentPartPr>
              <p14:xfrm>
                <a:off x="4114485" y="3818505"/>
                <a:ext cx="218160" cy="39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2237F8-348B-4BFF-98A2-BEB269E40E7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05485" y="3809865"/>
                  <a:ext cx="235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837729-CE21-4CA0-87BB-25AC71616D3B}"/>
                    </a:ext>
                  </a:extLst>
                </p14:cNvPr>
                <p14:cNvContentPartPr/>
                <p14:nvPr/>
              </p14:nvContentPartPr>
              <p14:xfrm>
                <a:off x="4296285" y="3483345"/>
                <a:ext cx="162720" cy="375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837729-CE21-4CA0-87BB-25AC71616D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87645" y="3474345"/>
                  <a:ext cx="18036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5B6D38-2DA5-493A-9709-D57E88FB1FB2}"/>
              </a:ext>
            </a:extLst>
          </p:cNvPr>
          <p:cNvGrpSpPr/>
          <p:nvPr/>
        </p:nvGrpSpPr>
        <p:grpSpPr>
          <a:xfrm>
            <a:off x="4790925" y="3485505"/>
            <a:ext cx="1466640" cy="479520"/>
            <a:chOff x="4790925" y="3485505"/>
            <a:chExt cx="146664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BC04CA6-FDEF-433C-818D-A214C42AC4CB}"/>
                    </a:ext>
                  </a:extLst>
                </p14:cNvPr>
                <p14:cNvContentPartPr/>
                <p14:nvPr/>
              </p14:nvContentPartPr>
              <p14:xfrm>
                <a:off x="4790925" y="3666945"/>
                <a:ext cx="171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BC04CA6-FDEF-433C-818D-A214C42AC4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2285" y="3657945"/>
                  <a:ext cx="18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6BC54D-DA34-4512-B463-55A602D81FCA}"/>
                    </a:ext>
                  </a:extLst>
                </p14:cNvPr>
                <p14:cNvContentPartPr/>
                <p14:nvPr/>
              </p14:nvContentPartPr>
              <p14:xfrm>
                <a:off x="4895685" y="3800145"/>
                <a:ext cx="1659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6BC54D-DA34-4512-B463-55A602D81FC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87045" y="3791145"/>
                  <a:ext cx="18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0BFE10-4067-4F79-A3EA-D16775CDF2B7}"/>
                    </a:ext>
                  </a:extLst>
                </p14:cNvPr>
                <p14:cNvContentPartPr/>
                <p14:nvPr/>
              </p14:nvContentPartPr>
              <p14:xfrm>
                <a:off x="5305005" y="3521505"/>
                <a:ext cx="516600" cy="443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0BFE10-4067-4F79-A3EA-D16775CDF2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96365" y="3512865"/>
                  <a:ext cx="5342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CC258B-C941-4199-9D03-174FD4018BF9}"/>
                    </a:ext>
                  </a:extLst>
                </p14:cNvPr>
                <p14:cNvContentPartPr/>
                <p14:nvPr/>
              </p14:nvContentPartPr>
              <p14:xfrm>
                <a:off x="5832765" y="3485505"/>
                <a:ext cx="424800" cy="42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CC258B-C941-4199-9D03-174FD4018B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24125" y="3476505"/>
                  <a:ext cx="44244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9F847AE-4894-49E9-B2C1-166999E7EFD4}"/>
              </a:ext>
            </a:extLst>
          </p:cNvPr>
          <p:cNvGrpSpPr/>
          <p:nvPr/>
        </p:nvGrpSpPr>
        <p:grpSpPr>
          <a:xfrm>
            <a:off x="2495205" y="2132625"/>
            <a:ext cx="1115640" cy="411120"/>
            <a:chOff x="2495205" y="2132625"/>
            <a:chExt cx="111564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8181DF-A3A8-4FD0-9F86-873475ED2329}"/>
                    </a:ext>
                  </a:extLst>
                </p14:cNvPr>
                <p14:cNvContentPartPr/>
                <p14:nvPr/>
              </p14:nvContentPartPr>
              <p14:xfrm>
                <a:off x="3319245" y="2244225"/>
                <a:ext cx="102600" cy="20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8181DF-A3A8-4FD0-9F86-873475ED232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10245" y="2235585"/>
                  <a:ext cx="120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472C17-D484-4D0B-A92C-966962FE876F}"/>
                    </a:ext>
                  </a:extLst>
                </p14:cNvPr>
                <p14:cNvContentPartPr/>
                <p14:nvPr/>
              </p14:nvContentPartPr>
              <p14:xfrm>
                <a:off x="3427605" y="2219025"/>
                <a:ext cx="86400" cy="179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472C17-D484-4D0B-A92C-966962FE876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18965" y="2210025"/>
                  <a:ext cx="104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13E00E-7EA5-4EEA-A4C3-008CF60D3EF2}"/>
                    </a:ext>
                  </a:extLst>
                </p14:cNvPr>
                <p14:cNvContentPartPr/>
                <p14:nvPr/>
              </p14:nvContentPartPr>
              <p14:xfrm>
                <a:off x="3457125" y="2139825"/>
                <a:ext cx="73800" cy="11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13E00E-7EA5-4EEA-A4C3-008CF60D3EF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48485" y="2131185"/>
                  <a:ext cx="91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F4A3EC-0656-48B6-A158-23F693FE7BCA}"/>
                    </a:ext>
                  </a:extLst>
                </p14:cNvPr>
                <p14:cNvContentPartPr/>
                <p14:nvPr/>
              </p14:nvContentPartPr>
              <p14:xfrm>
                <a:off x="3552165" y="2144505"/>
                <a:ext cx="58680" cy="23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F4A3EC-0656-48B6-A158-23F693FE7BC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543525" y="2135865"/>
                  <a:ext cx="76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C425FC9-3AB0-4EFA-9D61-E077E59E5428}"/>
                    </a:ext>
                  </a:extLst>
                </p14:cNvPr>
                <p14:cNvContentPartPr/>
                <p14:nvPr/>
              </p14:nvContentPartPr>
              <p14:xfrm>
                <a:off x="2495205" y="2132625"/>
                <a:ext cx="631800" cy="411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C425FC9-3AB0-4EFA-9D61-E077E59E542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86565" y="2123625"/>
                  <a:ext cx="64944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B1D1CF3-8B9C-4411-BA4C-CCC1322CF92E}"/>
                  </a:ext>
                </a:extLst>
              </p14:cNvPr>
              <p14:cNvContentPartPr/>
              <p14:nvPr/>
            </p14:nvContentPartPr>
            <p14:xfrm>
              <a:off x="4112685" y="1734105"/>
              <a:ext cx="270360" cy="259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B1D1CF3-8B9C-4411-BA4C-CCC1322CF92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04045" y="1725465"/>
                <a:ext cx="288000" cy="27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34DA4DE8-F069-4EAC-935B-3216C3721778}"/>
              </a:ext>
            </a:extLst>
          </p:cNvPr>
          <p:cNvGrpSpPr/>
          <p:nvPr/>
        </p:nvGrpSpPr>
        <p:grpSpPr>
          <a:xfrm>
            <a:off x="1199925" y="1096905"/>
            <a:ext cx="1603080" cy="1475280"/>
            <a:chOff x="1199925" y="1096905"/>
            <a:chExt cx="1603080" cy="14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E1D404-7AE7-4156-B397-0192F4DCD625}"/>
                    </a:ext>
                  </a:extLst>
                </p14:cNvPr>
                <p14:cNvContentPartPr/>
                <p14:nvPr/>
              </p14:nvContentPartPr>
              <p14:xfrm>
                <a:off x="1212885" y="1228305"/>
                <a:ext cx="15840" cy="5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E1D404-7AE7-4156-B397-0192F4DCD6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4245" y="1219305"/>
                  <a:ext cx="33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B0AE4A-1CCC-4519-8ADF-46841ED97422}"/>
                    </a:ext>
                  </a:extLst>
                </p14:cNvPr>
                <p14:cNvContentPartPr/>
                <p14:nvPr/>
              </p14:nvContentPartPr>
              <p14:xfrm>
                <a:off x="1352205" y="1172145"/>
                <a:ext cx="39960" cy="16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B0AE4A-1CCC-4519-8ADF-46841ED9742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43565" y="1163505"/>
                  <a:ext cx="57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23BE36-0E52-4AB3-85A7-6A30B1E2FC8E}"/>
                    </a:ext>
                  </a:extLst>
                </p14:cNvPr>
                <p14:cNvContentPartPr/>
                <p14:nvPr/>
              </p14:nvContentPartPr>
              <p14:xfrm>
                <a:off x="1359045" y="1096905"/>
                <a:ext cx="138240" cy="13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23BE36-0E52-4AB3-85A7-6A30B1E2FC8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50405" y="1088265"/>
                  <a:ext cx="155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60EC6C-2BC4-4001-BD8C-EBA28EAE6A4F}"/>
                    </a:ext>
                  </a:extLst>
                </p14:cNvPr>
                <p14:cNvContentPartPr/>
                <p14:nvPr/>
              </p14:nvContentPartPr>
              <p14:xfrm>
                <a:off x="1294965" y="2083665"/>
                <a:ext cx="723960" cy="88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60EC6C-2BC4-4001-BD8C-EBA28EAE6A4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86325" y="2075025"/>
                  <a:ext cx="74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28E41E-52FD-446D-B461-9068FC9151BC}"/>
                    </a:ext>
                  </a:extLst>
                </p14:cNvPr>
                <p14:cNvContentPartPr/>
                <p14:nvPr/>
              </p14:nvContentPartPr>
              <p14:xfrm>
                <a:off x="1199925" y="2171505"/>
                <a:ext cx="782640" cy="400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28E41E-52FD-446D-B461-9068FC9151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90925" y="2162505"/>
                  <a:ext cx="8002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B18FAA8-B472-4084-B834-50152081B9C1}"/>
                    </a:ext>
                  </a:extLst>
                </p14:cNvPr>
                <p14:cNvContentPartPr/>
                <p14:nvPr/>
              </p14:nvContentPartPr>
              <p14:xfrm>
                <a:off x="1361925" y="1112385"/>
                <a:ext cx="98280" cy="363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B18FAA8-B472-4084-B834-50152081B9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3285" y="1103385"/>
                  <a:ext cx="1159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CA0848-B107-42D1-B7CE-120D5C3E467D}"/>
                    </a:ext>
                  </a:extLst>
                </p14:cNvPr>
                <p14:cNvContentPartPr/>
                <p14:nvPr/>
              </p14:nvContentPartPr>
              <p14:xfrm>
                <a:off x="1543005" y="1275825"/>
                <a:ext cx="1260000" cy="77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CA0848-B107-42D1-B7CE-120D5C3E467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34005" y="1266825"/>
                  <a:ext cx="127764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28941A-B5B5-4ABE-A337-CBABA8C5D110}"/>
                    </a:ext>
                  </a:extLst>
                </p14:cNvPr>
                <p14:cNvContentPartPr/>
                <p14:nvPr/>
              </p14:nvContentPartPr>
              <p14:xfrm>
                <a:off x="2574045" y="1859385"/>
                <a:ext cx="219600" cy="15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28941A-B5B5-4ABE-A337-CBABA8C5D1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65405" y="1850385"/>
                  <a:ext cx="23724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24539D3-5F80-42E1-BE82-4C6DC7F9458E}"/>
                  </a:ext>
                </a:extLst>
              </p14:cNvPr>
              <p14:cNvContentPartPr/>
              <p14:nvPr/>
            </p14:nvContentPartPr>
            <p14:xfrm>
              <a:off x="2666565" y="4523745"/>
              <a:ext cx="77760" cy="601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24539D3-5F80-42E1-BE82-4C6DC7F9458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657925" y="4514745"/>
                <a:ext cx="954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F3D4D5B-F27C-46C8-B754-CBCF014DD873}"/>
                  </a:ext>
                </a:extLst>
              </p14:cNvPr>
              <p14:cNvContentPartPr/>
              <p14:nvPr/>
            </p14:nvContentPartPr>
            <p14:xfrm>
              <a:off x="2606445" y="4388385"/>
              <a:ext cx="435240" cy="28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F3D4D5B-F27C-46C8-B754-CBCF014DD87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597445" y="4379385"/>
                <a:ext cx="4528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FB883AB-415A-4F42-A7D1-8AD26CC8D84D}"/>
                  </a:ext>
                </a:extLst>
              </p14:cNvPr>
              <p14:cNvContentPartPr/>
              <p14:nvPr/>
            </p14:nvContentPartPr>
            <p14:xfrm>
              <a:off x="3152565" y="4818945"/>
              <a:ext cx="19008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FB883AB-415A-4F42-A7D1-8AD26CC8D84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143925" y="4810305"/>
                <a:ext cx="20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E4CDA05-DC2D-43C8-B343-9A8BADB10B78}"/>
                  </a:ext>
                </a:extLst>
              </p14:cNvPr>
              <p14:cNvContentPartPr/>
              <p14:nvPr/>
            </p14:nvContentPartPr>
            <p14:xfrm>
              <a:off x="3188925" y="4886265"/>
              <a:ext cx="203400" cy="10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E4CDA05-DC2D-43C8-B343-9A8BADB10B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79925" y="4877265"/>
                <a:ext cx="221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D988502-48FB-4185-8FF2-1EA726E9ECA3}"/>
                  </a:ext>
                </a:extLst>
              </p14:cNvPr>
              <p14:cNvContentPartPr/>
              <p14:nvPr/>
            </p14:nvContentPartPr>
            <p14:xfrm>
              <a:off x="3762045" y="4428705"/>
              <a:ext cx="20160" cy="521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D988502-48FB-4185-8FF2-1EA726E9ECA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753045" y="4419705"/>
                <a:ext cx="378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FF2DB3C-B815-4164-888D-7352D6D804B9}"/>
                  </a:ext>
                </a:extLst>
              </p14:cNvPr>
              <p14:cNvContentPartPr/>
              <p14:nvPr/>
            </p14:nvContentPartPr>
            <p14:xfrm>
              <a:off x="3619125" y="4323945"/>
              <a:ext cx="494640" cy="326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FF2DB3C-B815-4164-888D-7352D6D804B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10485" y="4314945"/>
                <a:ext cx="5122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B004A43-53B8-46C9-B771-1455F250D907}"/>
                  </a:ext>
                </a:extLst>
              </p14:cNvPr>
              <p14:cNvContentPartPr/>
              <p14:nvPr/>
            </p14:nvContentPartPr>
            <p14:xfrm>
              <a:off x="3910725" y="4715625"/>
              <a:ext cx="861840" cy="37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B004A43-53B8-46C9-B771-1455F250D90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901725" y="4706985"/>
                <a:ext cx="879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B5B1985-B5BB-42F7-A631-7A5E04D4B004}"/>
                  </a:ext>
                </a:extLst>
              </p14:cNvPr>
              <p14:cNvContentPartPr/>
              <p14:nvPr/>
            </p14:nvContentPartPr>
            <p14:xfrm>
              <a:off x="4666725" y="4523745"/>
              <a:ext cx="302760" cy="312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B5B1985-B5BB-42F7-A631-7A5E04D4B00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658085" y="4514745"/>
                <a:ext cx="3204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15C2D99-9A71-4E07-960C-01F87849106E}"/>
                  </a:ext>
                </a:extLst>
              </p14:cNvPr>
              <p14:cNvContentPartPr/>
              <p14:nvPr/>
            </p14:nvContentPartPr>
            <p14:xfrm>
              <a:off x="5095485" y="4447785"/>
              <a:ext cx="81000" cy="550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15C2D99-9A71-4E07-960C-01F87849106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86845" y="4438785"/>
                <a:ext cx="986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46FC831-6789-45CD-89FF-3DA21F5E545E}"/>
                  </a:ext>
                </a:extLst>
              </p14:cNvPr>
              <p14:cNvContentPartPr/>
              <p14:nvPr/>
            </p14:nvContentPartPr>
            <p14:xfrm>
              <a:off x="5352525" y="4733265"/>
              <a:ext cx="44640" cy="219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46FC831-6789-45CD-89FF-3DA21F5E545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343885" y="4724265"/>
                <a:ext cx="622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B3A196B-B1DA-4729-8546-0821FDE62081}"/>
                  </a:ext>
                </a:extLst>
              </p14:cNvPr>
              <p14:cNvContentPartPr/>
              <p14:nvPr/>
            </p14:nvContentPartPr>
            <p14:xfrm>
              <a:off x="5238765" y="4560465"/>
              <a:ext cx="360" cy="2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B3A196B-B1DA-4729-8546-0821FDE6208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229765" y="4551465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9874D3E-D9B6-4175-BD80-CF5EB75CAAE1}"/>
                  </a:ext>
                </a:extLst>
              </p14:cNvPr>
              <p14:cNvContentPartPr/>
              <p14:nvPr/>
            </p14:nvContentPartPr>
            <p14:xfrm>
              <a:off x="2418165" y="4130265"/>
              <a:ext cx="850680" cy="1026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9874D3E-D9B6-4175-BD80-CF5EB75CAAE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409165" y="4121265"/>
                <a:ext cx="86832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13A532-32F3-4077-8A8A-A839D469E30C}"/>
              </a:ext>
            </a:extLst>
          </p:cNvPr>
          <p:cNvGrpSpPr/>
          <p:nvPr/>
        </p:nvGrpSpPr>
        <p:grpSpPr>
          <a:xfrm>
            <a:off x="5532525" y="4323945"/>
            <a:ext cx="2138040" cy="622440"/>
            <a:chOff x="5532525" y="4323945"/>
            <a:chExt cx="2138040" cy="62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8B0423E-CB13-4647-8674-A488182295C9}"/>
                    </a:ext>
                  </a:extLst>
                </p14:cNvPr>
                <p14:cNvContentPartPr/>
                <p14:nvPr/>
              </p14:nvContentPartPr>
              <p14:xfrm>
                <a:off x="5532525" y="4683585"/>
                <a:ext cx="199080" cy="262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8B0423E-CB13-4647-8674-A488182295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23885" y="4674585"/>
                  <a:ext cx="216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934964B-8BE1-4827-9C6B-2BAA59D4A6E4}"/>
                    </a:ext>
                  </a:extLst>
                </p14:cNvPr>
                <p14:cNvContentPartPr/>
                <p14:nvPr/>
              </p14:nvContentPartPr>
              <p14:xfrm>
                <a:off x="5896125" y="4323945"/>
                <a:ext cx="67320" cy="523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934964B-8BE1-4827-9C6B-2BAA59D4A6E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87485" y="4314945"/>
                  <a:ext cx="849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0F6484-9255-4C72-B2AD-69EAC6F2D457}"/>
                    </a:ext>
                  </a:extLst>
                </p14:cNvPr>
                <p14:cNvContentPartPr/>
                <p14:nvPr/>
              </p14:nvContentPartPr>
              <p14:xfrm>
                <a:off x="5828445" y="4476225"/>
                <a:ext cx="505080" cy="334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0F6484-9255-4C72-B2AD-69EAC6F2D4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19445" y="4467225"/>
                  <a:ext cx="5227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0DBC89-2CF8-44E1-8CBE-6775BB578F9B}"/>
                    </a:ext>
                  </a:extLst>
                </p14:cNvPr>
                <p14:cNvContentPartPr/>
                <p14:nvPr/>
              </p14:nvContentPartPr>
              <p14:xfrm>
                <a:off x="6181605" y="4571625"/>
                <a:ext cx="17280" cy="9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0DBC89-2CF8-44E1-8CBE-6775BB578F9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72605" y="4562625"/>
                  <a:ext cx="34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FE980E4-C7B1-430F-90F7-B9D1D0A66D4A}"/>
                    </a:ext>
                  </a:extLst>
                </p14:cNvPr>
                <p14:cNvContentPartPr/>
                <p14:nvPr/>
              </p14:nvContentPartPr>
              <p14:xfrm>
                <a:off x="6343605" y="4609425"/>
                <a:ext cx="28908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FE980E4-C7B1-430F-90F7-B9D1D0A66D4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34605" y="4600785"/>
                  <a:ext cx="30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7574825-716E-447D-BE4E-FA701DA4BB39}"/>
                    </a:ext>
                  </a:extLst>
                </p14:cNvPr>
                <p14:cNvContentPartPr/>
                <p14:nvPr/>
              </p14:nvContentPartPr>
              <p14:xfrm>
                <a:off x="6467085" y="4781505"/>
                <a:ext cx="36324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7574825-716E-447D-BE4E-FA701DA4BB3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458445" y="4772505"/>
                  <a:ext cx="38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5116655-BEDF-49FC-BC23-8FD8BB6FB03F}"/>
                    </a:ext>
                  </a:extLst>
                </p14:cNvPr>
                <p14:cNvContentPartPr/>
                <p14:nvPr/>
              </p14:nvContentPartPr>
              <p14:xfrm>
                <a:off x="6895125" y="4327545"/>
                <a:ext cx="315720" cy="403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5116655-BEDF-49FC-BC23-8FD8BB6FB03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86125" y="4318905"/>
                  <a:ext cx="3333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EB7AB6-0A9A-441D-82DB-9921E51B419D}"/>
                    </a:ext>
                  </a:extLst>
                </p14:cNvPr>
                <p14:cNvContentPartPr/>
                <p14:nvPr/>
              </p14:nvContentPartPr>
              <p14:xfrm>
                <a:off x="7112925" y="4352745"/>
                <a:ext cx="557640" cy="354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EB7AB6-0A9A-441D-82DB-9921E51B41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04285" y="4344105"/>
                  <a:ext cx="575280" cy="37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354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848024" y="6456679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228600"/>
            <a:ext cx="45212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+mj-lt"/>
              </a:rPr>
              <a:t>Types</a:t>
            </a:r>
            <a:r>
              <a:rPr spc="-185" dirty="0">
                <a:latin typeface="+mj-lt"/>
              </a:rPr>
              <a:t> </a:t>
            </a:r>
            <a:r>
              <a:rPr dirty="0">
                <a:latin typeface="+mj-lt"/>
              </a:rPr>
              <a:t>of</a:t>
            </a:r>
            <a:r>
              <a:rPr spc="-25" dirty="0">
                <a:latin typeface="+mj-lt"/>
              </a:rPr>
              <a:t> </a:t>
            </a:r>
            <a:r>
              <a:rPr dirty="0">
                <a:latin typeface="+mj-lt"/>
              </a:rPr>
              <a:t>linked</a:t>
            </a:r>
            <a:r>
              <a:rPr spc="-70" dirty="0">
                <a:latin typeface="+mj-lt"/>
              </a:rPr>
              <a:t> </a:t>
            </a:r>
            <a:r>
              <a:rPr dirty="0">
                <a:latin typeface="+mj-lt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481" y="931862"/>
            <a:ext cx="10319731" cy="4411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Times New Roman"/>
              </a:rPr>
              <a:t>There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 four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types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Linked</a:t>
            </a:r>
            <a:r>
              <a:rPr sz="2000" spc="20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lists:</a:t>
            </a:r>
            <a:endParaRPr sz="2000" dirty="0">
              <a:cs typeface="Times New Roman"/>
            </a:endParaRPr>
          </a:p>
          <a:p>
            <a:pPr marL="756285" lvl="1" indent="-287020"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solidFill>
                  <a:srgbClr val="C00000"/>
                </a:solidFill>
                <a:cs typeface="Times New Roman"/>
              </a:rPr>
              <a:t>Single</a:t>
            </a:r>
            <a:r>
              <a:rPr sz="2000" spc="-45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cs typeface="Times New Roman"/>
              </a:rPr>
              <a:t>linked</a:t>
            </a:r>
            <a:r>
              <a:rPr sz="2000" spc="-6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cs typeface="Times New Roman"/>
              </a:rPr>
              <a:t>list</a:t>
            </a:r>
            <a:endParaRPr sz="2000" dirty="0">
              <a:solidFill>
                <a:srgbClr val="C00000"/>
              </a:solidFill>
              <a:cs typeface="Times New Roman"/>
            </a:endParaRPr>
          </a:p>
          <a:p>
            <a:pPr marL="1155700" lvl="2" indent="-229235">
              <a:spcBef>
                <a:spcPts val="15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cs typeface="Times New Roman"/>
              </a:rPr>
              <a:t>Begins</a:t>
            </a:r>
            <a:r>
              <a:rPr sz="2000" spc="-5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with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pointer</a:t>
            </a:r>
            <a:r>
              <a:rPr sz="2000" spc="-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first</a:t>
            </a:r>
            <a:r>
              <a:rPr sz="2000" spc="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</a:p>
          <a:p>
            <a:pPr marL="1155700" lvl="2" indent="-229235">
              <a:lnSpc>
                <a:spcPts val="2625"/>
              </a:lnSpc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45" dirty="0">
                <a:cs typeface="Times New Roman"/>
              </a:rPr>
              <a:t>Terminates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with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null</a:t>
            </a:r>
            <a:r>
              <a:rPr sz="2000" spc="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pointer</a:t>
            </a:r>
            <a:endParaRPr sz="2000" dirty="0">
              <a:cs typeface="Times New Roman"/>
            </a:endParaRPr>
          </a:p>
          <a:p>
            <a:pPr marL="1155700" lvl="2" indent="-229235">
              <a:lnSpc>
                <a:spcPts val="2605"/>
              </a:lnSpc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cs typeface="Times New Roman"/>
              </a:rPr>
              <a:t>Only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traversed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in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one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direction</a:t>
            </a:r>
            <a:endParaRPr sz="2000" dirty="0">
              <a:cs typeface="Times New Roman"/>
            </a:endParaRPr>
          </a:p>
          <a:p>
            <a:pPr marL="756285" lvl="1" indent="-287020">
              <a:lnSpc>
                <a:spcPts val="309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solidFill>
                  <a:srgbClr val="C00000"/>
                </a:solidFill>
                <a:cs typeface="Times New Roman"/>
              </a:rPr>
              <a:t>Circular</a:t>
            </a:r>
            <a:r>
              <a:rPr sz="2000" spc="-25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cs typeface="Times New Roman"/>
              </a:rPr>
              <a:t>single</a:t>
            </a:r>
            <a:r>
              <a:rPr sz="2000" spc="-4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cs typeface="Times New Roman"/>
              </a:rPr>
              <a:t>linked</a:t>
            </a:r>
            <a:r>
              <a:rPr sz="2000" spc="-6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cs typeface="Times New Roman"/>
              </a:rPr>
              <a:t>list</a:t>
            </a:r>
            <a:endParaRPr sz="2000" dirty="0">
              <a:solidFill>
                <a:srgbClr val="C00000"/>
              </a:solidFill>
              <a:cs typeface="Times New Roman"/>
            </a:endParaRPr>
          </a:p>
          <a:p>
            <a:pPr marL="1155700" lvl="2" indent="-229235">
              <a:lnSpc>
                <a:spcPts val="2610"/>
              </a:lnSpc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cs typeface="Times New Roman"/>
              </a:rPr>
              <a:t>Pointer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in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last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node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points</a:t>
            </a:r>
            <a:r>
              <a:rPr sz="2000" spc="-4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back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 the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first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</a:p>
          <a:p>
            <a:pPr marL="756285" lvl="1" indent="-287020">
              <a:lnSpc>
                <a:spcPts val="310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solidFill>
                  <a:srgbClr val="C00000"/>
                </a:solidFill>
                <a:cs typeface="Times New Roman"/>
              </a:rPr>
              <a:t>Doubly</a:t>
            </a:r>
            <a:r>
              <a:rPr sz="2000" spc="-5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cs typeface="Times New Roman"/>
              </a:rPr>
              <a:t>linked</a:t>
            </a:r>
            <a:r>
              <a:rPr sz="2000" spc="-7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cs typeface="Times New Roman"/>
              </a:rPr>
              <a:t>list</a:t>
            </a:r>
            <a:endParaRPr sz="2000" dirty="0">
              <a:solidFill>
                <a:srgbClr val="C00000"/>
              </a:solidFill>
              <a:cs typeface="Times New Roman"/>
            </a:endParaRPr>
          </a:p>
          <a:p>
            <a:pPr marL="1155700" lvl="2" indent="-229235">
              <a:lnSpc>
                <a:spcPts val="2620"/>
              </a:lnSpc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cs typeface="Times New Roman"/>
              </a:rPr>
              <a:t>Each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node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has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forward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pointer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and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backward</a:t>
            </a:r>
            <a:r>
              <a:rPr sz="2000" spc="7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pointer</a:t>
            </a:r>
            <a:endParaRPr sz="2000" dirty="0">
              <a:cs typeface="Times New Roman"/>
            </a:endParaRPr>
          </a:p>
          <a:p>
            <a:pPr marL="1155700" lvl="2" indent="-229235">
              <a:lnSpc>
                <a:spcPts val="2600"/>
              </a:lnSpc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cs typeface="Times New Roman"/>
              </a:rPr>
              <a:t>Allows</a:t>
            </a:r>
            <a:r>
              <a:rPr sz="2000" spc="-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traversals</a:t>
            </a:r>
            <a:r>
              <a:rPr sz="2000" spc="-4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both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forwards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and</a:t>
            </a:r>
            <a:r>
              <a:rPr sz="2000" spc="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backwards</a:t>
            </a:r>
            <a:endParaRPr sz="2000" dirty="0">
              <a:cs typeface="Times New Roman"/>
            </a:endParaRPr>
          </a:p>
          <a:p>
            <a:pPr marL="756285" lvl="1" indent="-287020">
              <a:lnSpc>
                <a:spcPts val="309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solidFill>
                  <a:srgbClr val="C00000"/>
                </a:solidFill>
                <a:cs typeface="Times New Roman"/>
              </a:rPr>
              <a:t>Circular</a:t>
            </a:r>
            <a:r>
              <a:rPr sz="2000" spc="-3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cs typeface="Times New Roman"/>
              </a:rPr>
              <a:t>double</a:t>
            </a:r>
            <a:r>
              <a:rPr sz="2000" spc="-65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cs typeface="Times New Roman"/>
              </a:rPr>
              <a:t>linked</a:t>
            </a:r>
            <a:r>
              <a:rPr sz="2000" spc="-8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cs typeface="Times New Roman"/>
              </a:rPr>
              <a:t>list</a:t>
            </a:r>
            <a:endParaRPr sz="2000" dirty="0">
              <a:solidFill>
                <a:srgbClr val="C00000"/>
              </a:solidFill>
              <a:cs typeface="Times New Roman"/>
            </a:endParaRPr>
          </a:p>
          <a:p>
            <a:pPr marL="1155700" lvl="2" indent="-229235">
              <a:lnSpc>
                <a:spcPts val="2360"/>
              </a:lnSpc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cs typeface="Times New Roman"/>
              </a:rPr>
              <a:t>Forward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pointer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 last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points</a:t>
            </a:r>
            <a:r>
              <a:rPr sz="2000" spc="-4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first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  <a:r>
              <a:rPr sz="2000" spc="-15" dirty="0">
                <a:cs typeface="Times New Roman"/>
              </a:rPr>
              <a:t> and</a:t>
            </a:r>
            <a:endParaRPr sz="2000" dirty="0">
              <a:cs typeface="Times New Roman"/>
            </a:endParaRPr>
          </a:p>
          <a:p>
            <a:pPr marL="1155700">
              <a:lnSpc>
                <a:spcPts val="2370"/>
              </a:lnSpc>
            </a:pPr>
            <a:r>
              <a:rPr sz="2000" spc="-5" dirty="0">
                <a:cs typeface="Times New Roman"/>
              </a:rPr>
              <a:t>backward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pointer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first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node</a:t>
            </a:r>
            <a:r>
              <a:rPr sz="2000" spc="-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points</a:t>
            </a:r>
            <a:r>
              <a:rPr sz="2000" spc="-4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last</a:t>
            </a:r>
            <a:r>
              <a:rPr sz="2000" spc="1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81" y="214161"/>
            <a:ext cx="464947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Singly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Linked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8523" y="1065656"/>
            <a:ext cx="3969385" cy="12279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 algn="just">
              <a:lnSpc>
                <a:spcPts val="2160"/>
              </a:lnSpc>
              <a:spcBef>
                <a:spcPts val="375"/>
              </a:spcBef>
              <a:buClr>
                <a:srgbClr val="80008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singly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linked</a:t>
            </a:r>
            <a:r>
              <a:rPr sz="2000" spc="-10" dirty="0">
                <a:latin typeface="Times New Roman"/>
                <a:cs typeface="Times New Roman"/>
              </a:rPr>
              <a:t> list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concrete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structure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consisting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</a:t>
            </a:r>
          </a:p>
          <a:p>
            <a:pPr marL="355600" indent="-342900" algn="just">
              <a:spcBef>
                <a:spcPts val="175"/>
              </a:spcBef>
              <a:buClr>
                <a:srgbClr val="80008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48" y="2395728"/>
            <a:ext cx="2626090" cy="67967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9085" indent="-287020">
              <a:spcBef>
                <a:spcPts val="300"/>
              </a:spcBef>
              <a:buClr>
                <a:srgbClr val="4F81BB"/>
              </a:buClr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lement</a:t>
            </a:r>
            <a:r>
              <a:rPr lang="en-US" sz="2000" spc="-5" dirty="0">
                <a:latin typeface="Times New Roman"/>
                <a:cs typeface="Times New Roman"/>
              </a:rPr>
              <a:t>/information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204"/>
              </a:spcBef>
              <a:buClr>
                <a:srgbClr val="4F81BB"/>
              </a:buClr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link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node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94969" y="2119757"/>
            <a:ext cx="638810" cy="638810"/>
            <a:chOff x="5472557" y="2119757"/>
            <a:chExt cx="638810" cy="638810"/>
          </a:xfrm>
        </p:grpSpPr>
        <p:sp>
          <p:nvSpPr>
            <p:cNvPr id="6" name="object 6"/>
            <p:cNvSpPr/>
            <p:nvPr/>
          </p:nvSpPr>
          <p:spPr>
            <a:xfrm>
              <a:off x="5487162" y="21343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7162" y="21343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74870" y="1510219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40458A"/>
                </a:solidFill>
                <a:latin typeface="Tahoma"/>
                <a:cs typeface="Tahoma"/>
              </a:rPr>
              <a:t>next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0883" y="2641631"/>
            <a:ext cx="565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srgbClr val="BC2C00"/>
                </a:solidFill>
                <a:latin typeface="Tahoma"/>
                <a:cs typeface="Tahoma"/>
              </a:rPr>
              <a:t>elem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9077" y="2726996"/>
            <a:ext cx="5803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40458A"/>
                </a:solidFill>
                <a:latin typeface="Tahoma"/>
                <a:cs typeface="Tahoma"/>
              </a:rPr>
              <a:t>no</a:t>
            </a:r>
            <a:r>
              <a:rPr sz="2000" spc="-10" dirty="0">
                <a:solidFill>
                  <a:srgbClr val="40458A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40458A"/>
                </a:solidFill>
                <a:latin typeface="Tahoma"/>
                <a:cs typeface="Tahoma"/>
              </a:rPr>
              <a:t>e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61958" y="1062799"/>
            <a:ext cx="2600325" cy="2143125"/>
            <a:chOff x="5177028" y="1824227"/>
            <a:chExt cx="2600325" cy="2143125"/>
          </a:xfrm>
        </p:grpSpPr>
        <p:sp>
          <p:nvSpPr>
            <p:cNvPr id="12" name="object 12"/>
            <p:cNvSpPr/>
            <p:nvPr/>
          </p:nvSpPr>
          <p:spPr>
            <a:xfrm>
              <a:off x="5181600" y="1828799"/>
              <a:ext cx="2590800" cy="2133600"/>
            </a:xfrm>
            <a:custGeom>
              <a:avLst/>
              <a:gdLst/>
              <a:ahLst/>
              <a:cxnLst/>
              <a:rect l="l" t="t" r="r" b="b"/>
              <a:pathLst>
                <a:path w="2590800" h="2133600">
                  <a:moveTo>
                    <a:pt x="0" y="355600"/>
                  </a:moveTo>
                  <a:lnTo>
                    <a:pt x="3301" y="307339"/>
                  </a:lnTo>
                  <a:lnTo>
                    <a:pt x="12700" y="261112"/>
                  </a:lnTo>
                  <a:lnTo>
                    <a:pt x="27939" y="217170"/>
                  </a:lnTo>
                  <a:lnTo>
                    <a:pt x="48513" y="176149"/>
                  </a:lnTo>
                  <a:lnTo>
                    <a:pt x="74167" y="138302"/>
                  </a:lnTo>
                  <a:lnTo>
                    <a:pt x="104139" y="104139"/>
                  </a:lnTo>
                  <a:lnTo>
                    <a:pt x="138302" y="74167"/>
                  </a:lnTo>
                  <a:lnTo>
                    <a:pt x="176149" y="48513"/>
                  </a:lnTo>
                  <a:lnTo>
                    <a:pt x="217170" y="27939"/>
                  </a:lnTo>
                  <a:lnTo>
                    <a:pt x="261112" y="12700"/>
                  </a:lnTo>
                  <a:lnTo>
                    <a:pt x="307339" y="3301"/>
                  </a:lnTo>
                  <a:lnTo>
                    <a:pt x="355600" y="0"/>
                  </a:lnTo>
                  <a:lnTo>
                    <a:pt x="2235200" y="0"/>
                  </a:lnTo>
                  <a:lnTo>
                    <a:pt x="2283459" y="3301"/>
                  </a:lnTo>
                  <a:lnTo>
                    <a:pt x="2329688" y="12700"/>
                  </a:lnTo>
                  <a:lnTo>
                    <a:pt x="2373629" y="27939"/>
                  </a:lnTo>
                  <a:lnTo>
                    <a:pt x="2414651" y="48513"/>
                  </a:lnTo>
                  <a:lnTo>
                    <a:pt x="2452497" y="74167"/>
                  </a:lnTo>
                  <a:lnTo>
                    <a:pt x="2486659" y="104139"/>
                  </a:lnTo>
                  <a:lnTo>
                    <a:pt x="2516631" y="138302"/>
                  </a:lnTo>
                  <a:lnTo>
                    <a:pt x="2542285" y="176149"/>
                  </a:lnTo>
                  <a:lnTo>
                    <a:pt x="2562859" y="217170"/>
                  </a:lnTo>
                  <a:lnTo>
                    <a:pt x="2578100" y="261112"/>
                  </a:lnTo>
                  <a:lnTo>
                    <a:pt x="2587498" y="307339"/>
                  </a:lnTo>
                  <a:lnTo>
                    <a:pt x="2590800" y="355600"/>
                  </a:lnTo>
                  <a:lnTo>
                    <a:pt x="2590800" y="1778000"/>
                  </a:lnTo>
                  <a:lnTo>
                    <a:pt x="2587498" y="1826260"/>
                  </a:lnTo>
                  <a:lnTo>
                    <a:pt x="2578100" y="1872488"/>
                  </a:lnTo>
                  <a:lnTo>
                    <a:pt x="2562859" y="1916430"/>
                  </a:lnTo>
                  <a:lnTo>
                    <a:pt x="2542285" y="1957451"/>
                  </a:lnTo>
                  <a:lnTo>
                    <a:pt x="2516631" y="1995297"/>
                  </a:lnTo>
                  <a:lnTo>
                    <a:pt x="2486659" y="2029460"/>
                  </a:lnTo>
                  <a:lnTo>
                    <a:pt x="2452497" y="2059432"/>
                  </a:lnTo>
                  <a:lnTo>
                    <a:pt x="2414651" y="2085086"/>
                  </a:lnTo>
                  <a:lnTo>
                    <a:pt x="2373629" y="2105660"/>
                  </a:lnTo>
                  <a:lnTo>
                    <a:pt x="2329688" y="2120900"/>
                  </a:lnTo>
                  <a:lnTo>
                    <a:pt x="2283459" y="2130298"/>
                  </a:lnTo>
                  <a:lnTo>
                    <a:pt x="2235200" y="2133600"/>
                  </a:lnTo>
                  <a:lnTo>
                    <a:pt x="355600" y="2133600"/>
                  </a:lnTo>
                  <a:lnTo>
                    <a:pt x="307339" y="2130298"/>
                  </a:lnTo>
                  <a:lnTo>
                    <a:pt x="261112" y="2120900"/>
                  </a:lnTo>
                  <a:lnTo>
                    <a:pt x="217170" y="2105660"/>
                  </a:lnTo>
                  <a:lnTo>
                    <a:pt x="176149" y="2085086"/>
                  </a:lnTo>
                  <a:lnTo>
                    <a:pt x="138302" y="2059432"/>
                  </a:lnTo>
                  <a:lnTo>
                    <a:pt x="104139" y="2029460"/>
                  </a:lnTo>
                  <a:lnTo>
                    <a:pt x="74167" y="1995297"/>
                  </a:lnTo>
                  <a:lnTo>
                    <a:pt x="48513" y="1957451"/>
                  </a:lnTo>
                  <a:lnTo>
                    <a:pt x="27939" y="1916430"/>
                  </a:lnTo>
                  <a:lnTo>
                    <a:pt x="12700" y="1872488"/>
                  </a:lnTo>
                  <a:lnTo>
                    <a:pt x="3301" y="1826260"/>
                  </a:lnTo>
                  <a:lnTo>
                    <a:pt x="0" y="1778000"/>
                  </a:lnTo>
                  <a:lnTo>
                    <a:pt x="0" y="355600"/>
                  </a:lnTo>
                  <a:close/>
                </a:path>
              </a:pathLst>
            </a:custGeom>
            <a:ln w="9144">
              <a:solidFill>
                <a:srgbClr val="40458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6762" y="2134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762" y="2134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528" y="2395727"/>
              <a:ext cx="86995" cy="958215"/>
            </a:xfrm>
            <a:custGeom>
              <a:avLst/>
              <a:gdLst/>
              <a:ahLst/>
              <a:cxnLst/>
              <a:rect l="l" t="t" r="r" b="b"/>
              <a:pathLst>
                <a:path w="86995" h="958214">
                  <a:moveTo>
                    <a:pt x="86868" y="43434"/>
                  </a:moveTo>
                  <a:lnTo>
                    <a:pt x="83439" y="26543"/>
                  </a:lnTo>
                  <a:lnTo>
                    <a:pt x="74168" y="12700"/>
                  </a:lnTo>
                  <a:lnTo>
                    <a:pt x="60325" y="3429"/>
                  </a:lnTo>
                  <a:lnTo>
                    <a:pt x="43434" y="0"/>
                  </a:lnTo>
                  <a:lnTo>
                    <a:pt x="26543" y="3429"/>
                  </a:lnTo>
                  <a:lnTo>
                    <a:pt x="12700" y="12700"/>
                  </a:lnTo>
                  <a:lnTo>
                    <a:pt x="3429" y="26543"/>
                  </a:lnTo>
                  <a:lnTo>
                    <a:pt x="0" y="43434"/>
                  </a:lnTo>
                  <a:lnTo>
                    <a:pt x="3429" y="60325"/>
                  </a:lnTo>
                  <a:lnTo>
                    <a:pt x="12700" y="74168"/>
                  </a:lnTo>
                  <a:lnTo>
                    <a:pt x="26543" y="83439"/>
                  </a:lnTo>
                  <a:lnTo>
                    <a:pt x="28956" y="83947"/>
                  </a:lnTo>
                  <a:lnTo>
                    <a:pt x="32092" y="84582"/>
                  </a:lnTo>
                  <a:lnTo>
                    <a:pt x="28956" y="84582"/>
                  </a:lnTo>
                  <a:lnTo>
                    <a:pt x="28956" y="87122"/>
                  </a:lnTo>
                  <a:lnTo>
                    <a:pt x="28956" y="870966"/>
                  </a:lnTo>
                  <a:lnTo>
                    <a:pt x="0" y="870966"/>
                  </a:lnTo>
                  <a:lnTo>
                    <a:pt x="43434" y="957834"/>
                  </a:lnTo>
                  <a:lnTo>
                    <a:pt x="79629" y="885444"/>
                  </a:lnTo>
                  <a:lnTo>
                    <a:pt x="86868" y="870966"/>
                  </a:lnTo>
                  <a:lnTo>
                    <a:pt x="57912" y="870966"/>
                  </a:lnTo>
                  <a:lnTo>
                    <a:pt x="57912" y="87122"/>
                  </a:lnTo>
                  <a:lnTo>
                    <a:pt x="38392" y="87122"/>
                  </a:lnTo>
                  <a:lnTo>
                    <a:pt x="38392" y="85852"/>
                  </a:lnTo>
                  <a:lnTo>
                    <a:pt x="43434" y="86868"/>
                  </a:lnTo>
                  <a:lnTo>
                    <a:pt x="57912" y="86868"/>
                  </a:lnTo>
                  <a:lnTo>
                    <a:pt x="57912" y="83947"/>
                  </a:lnTo>
                  <a:lnTo>
                    <a:pt x="60325" y="83439"/>
                  </a:lnTo>
                  <a:lnTo>
                    <a:pt x="74168" y="74168"/>
                  </a:lnTo>
                  <a:lnTo>
                    <a:pt x="83439" y="60325"/>
                  </a:lnTo>
                  <a:lnTo>
                    <a:pt x="86868" y="43434"/>
                  </a:lnTo>
                  <a:close/>
                </a:path>
              </a:pathLst>
            </a:custGeom>
            <a:solidFill>
              <a:srgbClr val="BC2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8128" y="2395727"/>
              <a:ext cx="958215" cy="86995"/>
            </a:xfrm>
            <a:custGeom>
              <a:avLst/>
              <a:gdLst/>
              <a:ahLst/>
              <a:cxnLst/>
              <a:rect l="l" t="t" r="r" b="b"/>
              <a:pathLst>
                <a:path w="958215" h="86994">
                  <a:moveTo>
                    <a:pt x="957834" y="43434"/>
                  </a:moveTo>
                  <a:lnTo>
                    <a:pt x="928878" y="28956"/>
                  </a:lnTo>
                  <a:lnTo>
                    <a:pt x="870966" y="0"/>
                  </a:lnTo>
                  <a:lnTo>
                    <a:pt x="870966" y="28702"/>
                  </a:lnTo>
                  <a:lnTo>
                    <a:pt x="85432" y="28702"/>
                  </a:lnTo>
                  <a:lnTo>
                    <a:pt x="85432" y="36322"/>
                  </a:lnTo>
                  <a:lnTo>
                    <a:pt x="83947" y="28956"/>
                  </a:lnTo>
                  <a:lnTo>
                    <a:pt x="83439" y="26543"/>
                  </a:lnTo>
                  <a:lnTo>
                    <a:pt x="74168" y="12700"/>
                  </a:lnTo>
                  <a:lnTo>
                    <a:pt x="60325" y="3429"/>
                  </a:lnTo>
                  <a:lnTo>
                    <a:pt x="43434" y="0"/>
                  </a:lnTo>
                  <a:lnTo>
                    <a:pt x="26543" y="3429"/>
                  </a:lnTo>
                  <a:lnTo>
                    <a:pt x="12700" y="12700"/>
                  </a:lnTo>
                  <a:lnTo>
                    <a:pt x="3429" y="26543"/>
                  </a:lnTo>
                  <a:lnTo>
                    <a:pt x="0" y="43434"/>
                  </a:lnTo>
                  <a:lnTo>
                    <a:pt x="3429" y="60325"/>
                  </a:lnTo>
                  <a:lnTo>
                    <a:pt x="12700" y="74168"/>
                  </a:lnTo>
                  <a:lnTo>
                    <a:pt x="26543" y="83439"/>
                  </a:lnTo>
                  <a:lnTo>
                    <a:pt x="43434" y="86868"/>
                  </a:lnTo>
                  <a:lnTo>
                    <a:pt x="60325" y="83439"/>
                  </a:lnTo>
                  <a:lnTo>
                    <a:pt x="74168" y="74168"/>
                  </a:lnTo>
                  <a:lnTo>
                    <a:pt x="83439" y="60325"/>
                  </a:lnTo>
                  <a:lnTo>
                    <a:pt x="83947" y="57912"/>
                  </a:lnTo>
                  <a:lnTo>
                    <a:pt x="85344" y="50990"/>
                  </a:lnTo>
                  <a:lnTo>
                    <a:pt x="85344" y="57912"/>
                  </a:lnTo>
                  <a:lnTo>
                    <a:pt x="870966" y="57912"/>
                  </a:lnTo>
                  <a:lnTo>
                    <a:pt x="870966" y="86868"/>
                  </a:lnTo>
                  <a:lnTo>
                    <a:pt x="928878" y="57912"/>
                  </a:lnTo>
                  <a:lnTo>
                    <a:pt x="957834" y="43434"/>
                  </a:lnTo>
                  <a:close/>
                </a:path>
              </a:pathLst>
            </a:custGeom>
            <a:solidFill>
              <a:srgbClr val="404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827212" y="4113904"/>
            <a:ext cx="7329805" cy="1233805"/>
            <a:chOff x="900683" y="4558284"/>
            <a:chExt cx="7329805" cy="1233805"/>
          </a:xfrm>
        </p:grpSpPr>
        <p:sp>
          <p:nvSpPr>
            <p:cNvPr id="18" name="object 18"/>
            <p:cNvSpPr/>
            <p:nvPr/>
          </p:nvSpPr>
          <p:spPr>
            <a:xfrm>
              <a:off x="915161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5161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761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24761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6528" y="4834128"/>
              <a:ext cx="86995" cy="958215"/>
            </a:xfrm>
            <a:custGeom>
              <a:avLst/>
              <a:gdLst/>
              <a:ahLst/>
              <a:cxnLst/>
              <a:rect l="l" t="t" r="r" b="b"/>
              <a:pathLst>
                <a:path w="86994" h="958214">
                  <a:moveTo>
                    <a:pt x="86868" y="43434"/>
                  </a:moveTo>
                  <a:lnTo>
                    <a:pt x="83451" y="26543"/>
                  </a:lnTo>
                  <a:lnTo>
                    <a:pt x="74142" y="12700"/>
                  </a:lnTo>
                  <a:lnTo>
                    <a:pt x="60337" y="3429"/>
                  </a:lnTo>
                  <a:lnTo>
                    <a:pt x="43434" y="0"/>
                  </a:lnTo>
                  <a:lnTo>
                    <a:pt x="26530" y="3429"/>
                  </a:lnTo>
                  <a:lnTo>
                    <a:pt x="12712" y="12700"/>
                  </a:lnTo>
                  <a:lnTo>
                    <a:pt x="3416" y="26543"/>
                  </a:lnTo>
                  <a:lnTo>
                    <a:pt x="0" y="43434"/>
                  </a:lnTo>
                  <a:lnTo>
                    <a:pt x="3416" y="60325"/>
                  </a:lnTo>
                  <a:lnTo>
                    <a:pt x="12712" y="74168"/>
                  </a:lnTo>
                  <a:lnTo>
                    <a:pt x="26530" y="83439"/>
                  </a:lnTo>
                  <a:lnTo>
                    <a:pt x="28956" y="83947"/>
                  </a:lnTo>
                  <a:lnTo>
                    <a:pt x="32092" y="84582"/>
                  </a:lnTo>
                  <a:lnTo>
                    <a:pt x="28956" y="84582"/>
                  </a:lnTo>
                  <a:lnTo>
                    <a:pt x="28956" y="87122"/>
                  </a:lnTo>
                  <a:lnTo>
                    <a:pt x="28956" y="870966"/>
                  </a:lnTo>
                  <a:lnTo>
                    <a:pt x="0" y="870966"/>
                  </a:lnTo>
                  <a:lnTo>
                    <a:pt x="43434" y="957834"/>
                  </a:lnTo>
                  <a:lnTo>
                    <a:pt x="79629" y="885444"/>
                  </a:lnTo>
                  <a:lnTo>
                    <a:pt x="86868" y="870966"/>
                  </a:lnTo>
                  <a:lnTo>
                    <a:pt x="57912" y="870966"/>
                  </a:lnTo>
                  <a:lnTo>
                    <a:pt x="57912" y="87122"/>
                  </a:lnTo>
                  <a:lnTo>
                    <a:pt x="38392" y="87122"/>
                  </a:lnTo>
                  <a:lnTo>
                    <a:pt x="38392" y="85852"/>
                  </a:lnTo>
                  <a:lnTo>
                    <a:pt x="43434" y="86868"/>
                  </a:lnTo>
                  <a:lnTo>
                    <a:pt x="57912" y="86868"/>
                  </a:lnTo>
                  <a:lnTo>
                    <a:pt x="57912" y="83947"/>
                  </a:lnTo>
                  <a:lnTo>
                    <a:pt x="60337" y="83439"/>
                  </a:lnTo>
                  <a:lnTo>
                    <a:pt x="74142" y="74168"/>
                  </a:lnTo>
                  <a:lnTo>
                    <a:pt x="83451" y="60325"/>
                  </a:lnTo>
                  <a:lnTo>
                    <a:pt x="86868" y="43434"/>
                  </a:lnTo>
                  <a:close/>
                </a:path>
              </a:pathLst>
            </a:custGeom>
            <a:solidFill>
              <a:srgbClr val="BC2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86128" y="4834128"/>
              <a:ext cx="958215" cy="86995"/>
            </a:xfrm>
            <a:custGeom>
              <a:avLst/>
              <a:gdLst/>
              <a:ahLst/>
              <a:cxnLst/>
              <a:rect l="l" t="t" r="r" b="b"/>
              <a:pathLst>
                <a:path w="958214" h="86995">
                  <a:moveTo>
                    <a:pt x="957834" y="43434"/>
                  </a:moveTo>
                  <a:lnTo>
                    <a:pt x="928878" y="28956"/>
                  </a:lnTo>
                  <a:lnTo>
                    <a:pt x="870966" y="0"/>
                  </a:lnTo>
                  <a:lnTo>
                    <a:pt x="870966" y="28702"/>
                  </a:lnTo>
                  <a:lnTo>
                    <a:pt x="85432" y="28702"/>
                  </a:lnTo>
                  <a:lnTo>
                    <a:pt x="85432" y="36322"/>
                  </a:lnTo>
                  <a:lnTo>
                    <a:pt x="83947" y="28956"/>
                  </a:lnTo>
                  <a:lnTo>
                    <a:pt x="83439" y="26543"/>
                  </a:lnTo>
                  <a:lnTo>
                    <a:pt x="74168" y="12700"/>
                  </a:lnTo>
                  <a:lnTo>
                    <a:pt x="60325" y="3429"/>
                  </a:lnTo>
                  <a:lnTo>
                    <a:pt x="43434" y="0"/>
                  </a:lnTo>
                  <a:lnTo>
                    <a:pt x="26543" y="3429"/>
                  </a:lnTo>
                  <a:lnTo>
                    <a:pt x="12700" y="12700"/>
                  </a:lnTo>
                  <a:lnTo>
                    <a:pt x="3429" y="26543"/>
                  </a:lnTo>
                  <a:lnTo>
                    <a:pt x="0" y="43434"/>
                  </a:lnTo>
                  <a:lnTo>
                    <a:pt x="3429" y="60325"/>
                  </a:lnTo>
                  <a:lnTo>
                    <a:pt x="12700" y="74168"/>
                  </a:lnTo>
                  <a:lnTo>
                    <a:pt x="26543" y="83439"/>
                  </a:lnTo>
                  <a:lnTo>
                    <a:pt x="43434" y="86868"/>
                  </a:lnTo>
                  <a:lnTo>
                    <a:pt x="60325" y="83439"/>
                  </a:lnTo>
                  <a:lnTo>
                    <a:pt x="74168" y="74168"/>
                  </a:lnTo>
                  <a:lnTo>
                    <a:pt x="83439" y="60325"/>
                  </a:lnTo>
                  <a:lnTo>
                    <a:pt x="83947" y="57912"/>
                  </a:lnTo>
                  <a:lnTo>
                    <a:pt x="85344" y="50990"/>
                  </a:lnTo>
                  <a:lnTo>
                    <a:pt x="85344" y="57912"/>
                  </a:lnTo>
                  <a:lnTo>
                    <a:pt x="870966" y="57912"/>
                  </a:lnTo>
                  <a:lnTo>
                    <a:pt x="870966" y="86868"/>
                  </a:lnTo>
                  <a:lnTo>
                    <a:pt x="928878" y="57912"/>
                  </a:lnTo>
                  <a:lnTo>
                    <a:pt x="957834" y="43434"/>
                  </a:lnTo>
                  <a:close/>
                </a:path>
              </a:pathLst>
            </a:custGeom>
            <a:solidFill>
              <a:srgbClr val="404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961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3961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3561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3561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14928" y="4834128"/>
              <a:ext cx="958215" cy="86995"/>
            </a:xfrm>
            <a:custGeom>
              <a:avLst/>
              <a:gdLst/>
              <a:ahLst/>
              <a:cxnLst/>
              <a:rect l="l" t="t" r="r" b="b"/>
              <a:pathLst>
                <a:path w="958214" h="86995">
                  <a:moveTo>
                    <a:pt x="957834" y="43434"/>
                  </a:moveTo>
                  <a:lnTo>
                    <a:pt x="928878" y="28956"/>
                  </a:lnTo>
                  <a:lnTo>
                    <a:pt x="870966" y="0"/>
                  </a:lnTo>
                  <a:lnTo>
                    <a:pt x="870966" y="28702"/>
                  </a:lnTo>
                  <a:lnTo>
                    <a:pt x="85432" y="28702"/>
                  </a:lnTo>
                  <a:lnTo>
                    <a:pt x="85432" y="36322"/>
                  </a:lnTo>
                  <a:lnTo>
                    <a:pt x="83947" y="28956"/>
                  </a:lnTo>
                  <a:lnTo>
                    <a:pt x="83439" y="26543"/>
                  </a:lnTo>
                  <a:lnTo>
                    <a:pt x="74168" y="12700"/>
                  </a:lnTo>
                  <a:lnTo>
                    <a:pt x="60325" y="3429"/>
                  </a:lnTo>
                  <a:lnTo>
                    <a:pt x="43434" y="0"/>
                  </a:lnTo>
                  <a:lnTo>
                    <a:pt x="26543" y="3429"/>
                  </a:lnTo>
                  <a:lnTo>
                    <a:pt x="12700" y="12700"/>
                  </a:lnTo>
                  <a:lnTo>
                    <a:pt x="3429" y="26543"/>
                  </a:lnTo>
                  <a:lnTo>
                    <a:pt x="0" y="43434"/>
                  </a:lnTo>
                  <a:lnTo>
                    <a:pt x="3429" y="60325"/>
                  </a:lnTo>
                  <a:lnTo>
                    <a:pt x="12700" y="74168"/>
                  </a:lnTo>
                  <a:lnTo>
                    <a:pt x="26543" y="83439"/>
                  </a:lnTo>
                  <a:lnTo>
                    <a:pt x="43434" y="86868"/>
                  </a:lnTo>
                  <a:lnTo>
                    <a:pt x="60325" y="83439"/>
                  </a:lnTo>
                  <a:lnTo>
                    <a:pt x="74168" y="74168"/>
                  </a:lnTo>
                  <a:lnTo>
                    <a:pt x="83439" y="60325"/>
                  </a:lnTo>
                  <a:lnTo>
                    <a:pt x="83947" y="57912"/>
                  </a:lnTo>
                  <a:lnTo>
                    <a:pt x="85344" y="50990"/>
                  </a:lnTo>
                  <a:lnTo>
                    <a:pt x="85344" y="57912"/>
                  </a:lnTo>
                  <a:lnTo>
                    <a:pt x="870966" y="57912"/>
                  </a:lnTo>
                  <a:lnTo>
                    <a:pt x="870966" y="86868"/>
                  </a:lnTo>
                  <a:lnTo>
                    <a:pt x="928878" y="57912"/>
                  </a:lnTo>
                  <a:lnTo>
                    <a:pt x="957834" y="43434"/>
                  </a:lnTo>
                  <a:close/>
                </a:path>
              </a:pathLst>
            </a:custGeom>
            <a:solidFill>
              <a:srgbClr val="404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762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2762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82362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2362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43728" y="4834128"/>
              <a:ext cx="958215" cy="86995"/>
            </a:xfrm>
            <a:custGeom>
              <a:avLst/>
              <a:gdLst/>
              <a:ahLst/>
              <a:cxnLst/>
              <a:rect l="l" t="t" r="r" b="b"/>
              <a:pathLst>
                <a:path w="958214" h="86995">
                  <a:moveTo>
                    <a:pt x="957834" y="43434"/>
                  </a:moveTo>
                  <a:lnTo>
                    <a:pt x="928878" y="28956"/>
                  </a:lnTo>
                  <a:lnTo>
                    <a:pt x="870966" y="0"/>
                  </a:lnTo>
                  <a:lnTo>
                    <a:pt x="870966" y="28702"/>
                  </a:lnTo>
                  <a:lnTo>
                    <a:pt x="85432" y="28702"/>
                  </a:lnTo>
                  <a:lnTo>
                    <a:pt x="85432" y="36322"/>
                  </a:lnTo>
                  <a:lnTo>
                    <a:pt x="83947" y="28956"/>
                  </a:lnTo>
                  <a:lnTo>
                    <a:pt x="83439" y="26543"/>
                  </a:lnTo>
                  <a:lnTo>
                    <a:pt x="74168" y="12700"/>
                  </a:lnTo>
                  <a:lnTo>
                    <a:pt x="60325" y="3429"/>
                  </a:lnTo>
                  <a:lnTo>
                    <a:pt x="43434" y="0"/>
                  </a:lnTo>
                  <a:lnTo>
                    <a:pt x="26543" y="3429"/>
                  </a:lnTo>
                  <a:lnTo>
                    <a:pt x="12700" y="12700"/>
                  </a:lnTo>
                  <a:lnTo>
                    <a:pt x="3429" y="26543"/>
                  </a:lnTo>
                  <a:lnTo>
                    <a:pt x="0" y="43434"/>
                  </a:lnTo>
                  <a:lnTo>
                    <a:pt x="3429" y="60325"/>
                  </a:lnTo>
                  <a:lnTo>
                    <a:pt x="12700" y="74168"/>
                  </a:lnTo>
                  <a:lnTo>
                    <a:pt x="26543" y="83439"/>
                  </a:lnTo>
                  <a:lnTo>
                    <a:pt x="43434" y="86868"/>
                  </a:lnTo>
                  <a:lnTo>
                    <a:pt x="60325" y="83439"/>
                  </a:lnTo>
                  <a:lnTo>
                    <a:pt x="74168" y="74168"/>
                  </a:lnTo>
                  <a:lnTo>
                    <a:pt x="83439" y="60325"/>
                  </a:lnTo>
                  <a:lnTo>
                    <a:pt x="83947" y="57912"/>
                  </a:lnTo>
                  <a:lnTo>
                    <a:pt x="85344" y="50990"/>
                  </a:lnTo>
                  <a:lnTo>
                    <a:pt x="85344" y="57912"/>
                  </a:lnTo>
                  <a:lnTo>
                    <a:pt x="870966" y="57912"/>
                  </a:lnTo>
                  <a:lnTo>
                    <a:pt x="870966" y="86868"/>
                  </a:lnTo>
                  <a:lnTo>
                    <a:pt x="928878" y="57912"/>
                  </a:lnTo>
                  <a:lnTo>
                    <a:pt x="957834" y="43434"/>
                  </a:lnTo>
                  <a:close/>
                </a:path>
              </a:pathLst>
            </a:custGeom>
            <a:solidFill>
              <a:srgbClr val="404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1562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1562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1162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BD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11162" y="45727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404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72528" y="4834128"/>
              <a:ext cx="958215" cy="86995"/>
            </a:xfrm>
            <a:custGeom>
              <a:avLst/>
              <a:gdLst/>
              <a:ahLst/>
              <a:cxnLst/>
              <a:rect l="l" t="t" r="r" b="b"/>
              <a:pathLst>
                <a:path w="958215" h="86995">
                  <a:moveTo>
                    <a:pt x="957834" y="43434"/>
                  </a:moveTo>
                  <a:lnTo>
                    <a:pt x="928878" y="28956"/>
                  </a:lnTo>
                  <a:lnTo>
                    <a:pt x="870966" y="0"/>
                  </a:lnTo>
                  <a:lnTo>
                    <a:pt x="870966" y="28702"/>
                  </a:lnTo>
                  <a:lnTo>
                    <a:pt x="85432" y="28702"/>
                  </a:lnTo>
                  <a:lnTo>
                    <a:pt x="85432" y="36322"/>
                  </a:lnTo>
                  <a:lnTo>
                    <a:pt x="83947" y="28956"/>
                  </a:lnTo>
                  <a:lnTo>
                    <a:pt x="83439" y="26543"/>
                  </a:lnTo>
                  <a:lnTo>
                    <a:pt x="74168" y="12700"/>
                  </a:lnTo>
                  <a:lnTo>
                    <a:pt x="60325" y="3429"/>
                  </a:lnTo>
                  <a:lnTo>
                    <a:pt x="43434" y="0"/>
                  </a:lnTo>
                  <a:lnTo>
                    <a:pt x="26543" y="3429"/>
                  </a:lnTo>
                  <a:lnTo>
                    <a:pt x="12700" y="12700"/>
                  </a:lnTo>
                  <a:lnTo>
                    <a:pt x="3429" y="26543"/>
                  </a:lnTo>
                  <a:lnTo>
                    <a:pt x="0" y="43434"/>
                  </a:lnTo>
                  <a:lnTo>
                    <a:pt x="3429" y="60325"/>
                  </a:lnTo>
                  <a:lnTo>
                    <a:pt x="12700" y="74168"/>
                  </a:lnTo>
                  <a:lnTo>
                    <a:pt x="26543" y="83439"/>
                  </a:lnTo>
                  <a:lnTo>
                    <a:pt x="43434" y="86868"/>
                  </a:lnTo>
                  <a:lnTo>
                    <a:pt x="60325" y="83439"/>
                  </a:lnTo>
                  <a:lnTo>
                    <a:pt x="74168" y="74168"/>
                  </a:lnTo>
                  <a:lnTo>
                    <a:pt x="83439" y="60325"/>
                  </a:lnTo>
                  <a:lnTo>
                    <a:pt x="83947" y="57912"/>
                  </a:lnTo>
                  <a:lnTo>
                    <a:pt x="85344" y="50990"/>
                  </a:lnTo>
                  <a:lnTo>
                    <a:pt x="85344" y="57912"/>
                  </a:lnTo>
                  <a:lnTo>
                    <a:pt x="870966" y="57912"/>
                  </a:lnTo>
                  <a:lnTo>
                    <a:pt x="870966" y="86868"/>
                  </a:lnTo>
                  <a:lnTo>
                    <a:pt x="928878" y="57912"/>
                  </a:lnTo>
                  <a:lnTo>
                    <a:pt x="957834" y="43434"/>
                  </a:lnTo>
                  <a:close/>
                </a:path>
              </a:pathLst>
            </a:custGeom>
            <a:solidFill>
              <a:srgbClr val="404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5328" y="4834128"/>
              <a:ext cx="3744595" cy="958215"/>
            </a:xfrm>
            <a:custGeom>
              <a:avLst/>
              <a:gdLst/>
              <a:ahLst/>
              <a:cxnLst/>
              <a:rect l="l" t="t" r="r" b="b"/>
              <a:pathLst>
                <a:path w="3744595" h="958214">
                  <a:moveTo>
                    <a:pt x="86868" y="43434"/>
                  </a:moveTo>
                  <a:lnTo>
                    <a:pt x="83439" y="26543"/>
                  </a:lnTo>
                  <a:lnTo>
                    <a:pt x="74168" y="12700"/>
                  </a:lnTo>
                  <a:lnTo>
                    <a:pt x="60325" y="3429"/>
                  </a:lnTo>
                  <a:lnTo>
                    <a:pt x="43434" y="0"/>
                  </a:lnTo>
                  <a:lnTo>
                    <a:pt x="26543" y="3429"/>
                  </a:lnTo>
                  <a:lnTo>
                    <a:pt x="12700" y="12700"/>
                  </a:lnTo>
                  <a:lnTo>
                    <a:pt x="3429" y="26543"/>
                  </a:lnTo>
                  <a:lnTo>
                    <a:pt x="0" y="43434"/>
                  </a:lnTo>
                  <a:lnTo>
                    <a:pt x="3429" y="60325"/>
                  </a:lnTo>
                  <a:lnTo>
                    <a:pt x="12700" y="74168"/>
                  </a:lnTo>
                  <a:lnTo>
                    <a:pt x="26543" y="83439"/>
                  </a:lnTo>
                  <a:lnTo>
                    <a:pt x="28956" y="83947"/>
                  </a:lnTo>
                  <a:lnTo>
                    <a:pt x="32092" y="84582"/>
                  </a:lnTo>
                  <a:lnTo>
                    <a:pt x="28956" y="84582"/>
                  </a:lnTo>
                  <a:lnTo>
                    <a:pt x="28956" y="87122"/>
                  </a:lnTo>
                  <a:lnTo>
                    <a:pt x="28956" y="870966"/>
                  </a:lnTo>
                  <a:lnTo>
                    <a:pt x="0" y="870966"/>
                  </a:lnTo>
                  <a:lnTo>
                    <a:pt x="43434" y="957834"/>
                  </a:lnTo>
                  <a:lnTo>
                    <a:pt x="79629" y="885444"/>
                  </a:lnTo>
                  <a:lnTo>
                    <a:pt x="86868" y="870966"/>
                  </a:lnTo>
                  <a:lnTo>
                    <a:pt x="57912" y="870966"/>
                  </a:lnTo>
                  <a:lnTo>
                    <a:pt x="57912" y="87122"/>
                  </a:lnTo>
                  <a:lnTo>
                    <a:pt x="38392" y="87122"/>
                  </a:lnTo>
                  <a:lnTo>
                    <a:pt x="38392" y="85852"/>
                  </a:lnTo>
                  <a:lnTo>
                    <a:pt x="43434" y="86868"/>
                  </a:lnTo>
                  <a:lnTo>
                    <a:pt x="57912" y="86868"/>
                  </a:lnTo>
                  <a:lnTo>
                    <a:pt x="57912" y="83947"/>
                  </a:lnTo>
                  <a:lnTo>
                    <a:pt x="60325" y="83439"/>
                  </a:lnTo>
                  <a:lnTo>
                    <a:pt x="74168" y="74168"/>
                  </a:lnTo>
                  <a:lnTo>
                    <a:pt x="83439" y="60325"/>
                  </a:lnTo>
                  <a:lnTo>
                    <a:pt x="86868" y="43434"/>
                  </a:lnTo>
                  <a:close/>
                </a:path>
                <a:path w="3744595" h="958214">
                  <a:moveTo>
                    <a:pt x="1915668" y="43434"/>
                  </a:moveTo>
                  <a:lnTo>
                    <a:pt x="1912239" y="26543"/>
                  </a:lnTo>
                  <a:lnTo>
                    <a:pt x="1902968" y="12700"/>
                  </a:lnTo>
                  <a:lnTo>
                    <a:pt x="1889125" y="3429"/>
                  </a:lnTo>
                  <a:lnTo>
                    <a:pt x="1872234" y="0"/>
                  </a:lnTo>
                  <a:lnTo>
                    <a:pt x="1855343" y="3429"/>
                  </a:lnTo>
                  <a:lnTo>
                    <a:pt x="1841500" y="12700"/>
                  </a:lnTo>
                  <a:lnTo>
                    <a:pt x="1832229" y="26543"/>
                  </a:lnTo>
                  <a:lnTo>
                    <a:pt x="1828800" y="43434"/>
                  </a:lnTo>
                  <a:lnTo>
                    <a:pt x="1832229" y="60325"/>
                  </a:lnTo>
                  <a:lnTo>
                    <a:pt x="1841500" y="74168"/>
                  </a:lnTo>
                  <a:lnTo>
                    <a:pt x="1855343" y="83439"/>
                  </a:lnTo>
                  <a:lnTo>
                    <a:pt x="1857756" y="83947"/>
                  </a:lnTo>
                  <a:lnTo>
                    <a:pt x="1860892" y="84582"/>
                  </a:lnTo>
                  <a:lnTo>
                    <a:pt x="1857756" y="84582"/>
                  </a:lnTo>
                  <a:lnTo>
                    <a:pt x="1857756" y="87122"/>
                  </a:lnTo>
                  <a:lnTo>
                    <a:pt x="1857756" y="870966"/>
                  </a:lnTo>
                  <a:lnTo>
                    <a:pt x="1828800" y="870966"/>
                  </a:lnTo>
                  <a:lnTo>
                    <a:pt x="1872234" y="957834"/>
                  </a:lnTo>
                  <a:lnTo>
                    <a:pt x="1908429" y="885444"/>
                  </a:lnTo>
                  <a:lnTo>
                    <a:pt x="1915668" y="870966"/>
                  </a:lnTo>
                  <a:lnTo>
                    <a:pt x="1886712" y="870966"/>
                  </a:lnTo>
                  <a:lnTo>
                    <a:pt x="1886712" y="87122"/>
                  </a:lnTo>
                  <a:lnTo>
                    <a:pt x="1867192" y="87122"/>
                  </a:lnTo>
                  <a:lnTo>
                    <a:pt x="1867192" y="85852"/>
                  </a:lnTo>
                  <a:lnTo>
                    <a:pt x="1872234" y="86868"/>
                  </a:lnTo>
                  <a:lnTo>
                    <a:pt x="1886712" y="86868"/>
                  </a:lnTo>
                  <a:lnTo>
                    <a:pt x="1886712" y="83947"/>
                  </a:lnTo>
                  <a:lnTo>
                    <a:pt x="1889125" y="83439"/>
                  </a:lnTo>
                  <a:lnTo>
                    <a:pt x="1902968" y="74168"/>
                  </a:lnTo>
                  <a:lnTo>
                    <a:pt x="1912239" y="60325"/>
                  </a:lnTo>
                  <a:lnTo>
                    <a:pt x="1915668" y="43434"/>
                  </a:lnTo>
                  <a:close/>
                </a:path>
                <a:path w="3744595" h="958214">
                  <a:moveTo>
                    <a:pt x="3744468" y="43434"/>
                  </a:moveTo>
                  <a:lnTo>
                    <a:pt x="3741039" y="26543"/>
                  </a:lnTo>
                  <a:lnTo>
                    <a:pt x="3731768" y="12700"/>
                  </a:lnTo>
                  <a:lnTo>
                    <a:pt x="3717925" y="3429"/>
                  </a:lnTo>
                  <a:lnTo>
                    <a:pt x="3701034" y="0"/>
                  </a:lnTo>
                  <a:lnTo>
                    <a:pt x="3684143" y="3429"/>
                  </a:lnTo>
                  <a:lnTo>
                    <a:pt x="3670300" y="12700"/>
                  </a:lnTo>
                  <a:lnTo>
                    <a:pt x="3661029" y="26543"/>
                  </a:lnTo>
                  <a:lnTo>
                    <a:pt x="3657600" y="43434"/>
                  </a:lnTo>
                  <a:lnTo>
                    <a:pt x="3661029" y="60325"/>
                  </a:lnTo>
                  <a:lnTo>
                    <a:pt x="3670300" y="74168"/>
                  </a:lnTo>
                  <a:lnTo>
                    <a:pt x="3684143" y="83439"/>
                  </a:lnTo>
                  <a:lnTo>
                    <a:pt x="3686556" y="83947"/>
                  </a:lnTo>
                  <a:lnTo>
                    <a:pt x="3689693" y="84582"/>
                  </a:lnTo>
                  <a:lnTo>
                    <a:pt x="3686556" y="84582"/>
                  </a:lnTo>
                  <a:lnTo>
                    <a:pt x="3686556" y="87122"/>
                  </a:lnTo>
                  <a:lnTo>
                    <a:pt x="3686556" y="870966"/>
                  </a:lnTo>
                  <a:lnTo>
                    <a:pt x="3657600" y="870966"/>
                  </a:lnTo>
                  <a:lnTo>
                    <a:pt x="3701034" y="957834"/>
                  </a:lnTo>
                  <a:lnTo>
                    <a:pt x="3737229" y="885444"/>
                  </a:lnTo>
                  <a:lnTo>
                    <a:pt x="3744468" y="870966"/>
                  </a:lnTo>
                  <a:lnTo>
                    <a:pt x="3715512" y="870966"/>
                  </a:lnTo>
                  <a:lnTo>
                    <a:pt x="3715512" y="87122"/>
                  </a:lnTo>
                  <a:lnTo>
                    <a:pt x="3695992" y="87122"/>
                  </a:lnTo>
                  <a:lnTo>
                    <a:pt x="3695992" y="85852"/>
                  </a:lnTo>
                  <a:lnTo>
                    <a:pt x="3701034" y="86868"/>
                  </a:lnTo>
                  <a:lnTo>
                    <a:pt x="3715512" y="86868"/>
                  </a:lnTo>
                  <a:lnTo>
                    <a:pt x="3715512" y="83947"/>
                  </a:lnTo>
                  <a:lnTo>
                    <a:pt x="3717925" y="83439"/>
                  </a:lnTo>
                  <a:lnTo>
                    <a:pt x="3731768" y="74168"/>
                  </a:lnTo>
                  <a:lnTo>
                    <a:pt x="3741039" y="60325"/>
                  </a:lnTo>
                  <a:lnTo>
                    <a:pt x="3744468" y="43434"/>
                  </a:lnTo>
                  <a:close/>
                </a:path>
              </a:pathLst>
            </a:custGeom>
            <a:solidFill>
              <a:srgbClr val="BC2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027976" y="546150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48024" y="6456679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50243" y="5483327"/>
            <a:ext cx="175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B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4873" y="5462510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34600" y="5443911"/>
            <a:ext cx="19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00782" y="4348996"/>
            <a:ext cx="234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40458A"/>
                </a:solidFill>
                <a:latin typeface="Symbol"/>
                <a:cs typeface="Symbol"/>
              </a:rPr>
              <a:t></a:t>
            </a:r>
            <a:endParaRPr sz="2000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848024" y="6456679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228600"/>
            <a:ext cx="464820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Singly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Linked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412" y="990600"/>
            <a:ext cx="10134600" cy="34578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linked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allocates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space</a:t>
            </a:r>
            <a:r>
              <a:rPr sz="2000" spc="6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element </a:t>
            </a:r>
            <a:r>
              <a:rPr sz="2000" spc="-10" dirty="0">
                <a:latin typeface="Times New Roman"/>
                <a:cs typeface="Times New Roman"/>
              </a:rPr>
              <a:t> separately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own</a:t>
            </a:r>
            <a:r>
              <a:rPr sz="2000" spc="-5" dirty="0">
                <a:latin typeface="Times New Roman"/>
                <a:cs typeface="Times New Roman"/>
              </a:rPr>
              <a:t> block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called</a:t>
            </a:r>
            <a:r>
              <a:rPr sz="2000" spc="6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"node".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node </a:t>
            </a:r>
            <a:r>
              <a:rPr sz="2000" spc="-10" dirty="0">
                <a:latin typeface="Times New Roman"/>
                <a:cs typeface="Times New Roman"/>
              </a:rPr>
              <a:t>contains </a:t>
            </a:r>
            <a:r>
              <a:rPr sz="2000" spc="-2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fields; a </a:t>
            </a:r>
            <a:r>
              <a:rPr sz="2000" spc="-10" dirty="0">
                <a:latin typeface="Times New Roman"/>
                <a:cs typeface="Times New Roman"/>
              </a:rPr>
              <a:t>"</a:t>
            </a:r>
            <a:r>
              <a:rPr sz="2000" b="1" spc="-1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" field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store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whatever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element,</a:t>
            </a:r>
            <a:r>
              <a:rPr sz="2000" spc="-10" dirty="0">
                <a:latin typeface="Times New Roman"/>
                <a:cs typeface="Times New Roman"/>
              </a:rPr>
              <a:t> and</a:t>
            </a:r>
            <a:r>
              <a:rPr sz="2000" spc="-5" dirty="0">
                <a:latin typeface="Times New Roman"/>
                <a:cs typeface="Times New Roman"/>
              </a:rPr>
              <a:t> 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</a:t>
            </a:r>
            <a:r>
              <a:rPr sz="2000" b="1" spc="-10" dirty="0">
                <a:latin typeface="Times New Roman"/>
                <a:cs typeface="Times New Roman"/>
              </a:rPr>
              <a:t>next</a:t>
            </a:r>
            <a:r>
              <a:rPr sz="2000" spc="-10" dirty="0">
                <a:latin typeface="Times New Roman"/>
                <a:cs typeface="Times New Roman"/>
              </a:rPr>
              <a:t>"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field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spc="-5" dirty="0">
                <a:latin typeface="Times New Roman"/>
                <a:cs typeface="Times New Roman"/>
              </a:rPr>
              <a:t> is</a:t>
            </a:r>
            <a:r>
              <a:rPr sz="2000" spc="6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pointer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next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</a:t>
            </a:r>
          </a:p>
          <a:p>
            <a:pPr marL="355600" marR="6985" indent="-342900" algn="just">
              <a:lnSpc>
                <a:spcPct val="15000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node </a:t>
            </a:r>
            <a:r>
              <a:rPr sz="2000" spc="-10" dirty="0">
                <a:latin typeface="Times New Roman"/>
                <a:cs typeface="Times New Roman"/>
              </a:rPr>
              <a:t>is allocated </a:t>
            </a:r>
            <a:r>
              <a:rPr lang="en-US" sz="2000" spc="-10" dirty="0">
                <a:latin typeface="Times New Roman"/>
                <a:cs typeface="Times New Roman"/>
              </a:rPr>
              <a:t>space </a:t>
            </a:r>
            <a:r>
              <a:rPr sz="2000" spc="-10" dirty="0">
                <a:latin typeface="Times New Roman"/>
                <a:cs typeface="Times New Roman"/>
              </a:rPr>
              <a:t>in the heap</a:t>
            </a:r>
            <a:r>
              <a:rPr lang="en-US" sz="2000" spc="-10" dirty="0">
                <a:latin typeface="Times New Roman"/>
                <a:cs typeface="Times New Roman"/>
              </a:rPr>
              <a:t> memory </a:t>
            </a:r>
            <a:r>
              <a:rPr sz="2000" spc="-10" dirty="0">
                <a:latin typeface="Times New Roman"/>
                <a:cs typeface="Times New Roman"/>
              </a:rPr>
              <a:t> using malloc(), </a:t>
            </a:r>
            <a:r>
              <a:rPr sz="2000" spc="-5" dirty="0">
                <a:latin typeface="Times New Roman"/>
                <a:cs typeface="Times New Roman"/>
              </a:rPr>
              <a:t>so 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-10" dirty="0">
                <a:latin typeface="Times New Roman"/>
                <a:cs typeface="Times New Roman"/>
              </a:rPr>
              <a:t> continues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exist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until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6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explicitly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de-allocated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6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free().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pointer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lang="en-US" sz="2000" spc="-160" dirty="0">
                <a:latin typeface="Times New Roman"/>
                <a:cs typeface="Times New Roman"/>
              </a:rPr>
              <a:t>“start”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node.</a:t>
            </a:r>
            <a:endParaRPr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6CF687-DBE9-4725-9AAC-29B5891A88B1}"/>
                  </a:ext>
                </a:extLst>
              </p14:cNvPr>
              <p14:cNvContentPartPr/>
              <p14:nvPr/>
            </p14:nvContentPartPr>
            <p14:xfrm>
              <a:off x="4890285" y="2400105"/>
              <a:ext cx="4406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6CF687-DBE9-4725-9AAC-29B5891A8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1645" y="2391105"/>
                <a:ext cx="458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CDCFEA-E2DC-4E8A-B378-608DA0795AB8}"/>
                  </a:ext>
                </a:extLst>
              </p14:cNvPr>
              <p14:cNvContentPartPr/>
              <p14:nvPr/>
            </p14:nvContentPartPr>
            <p14:xfrm>
              <a:off x="9725085" y="2350065"/>
              <a:ext cx="525240" cy="3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CDCFEA-E2DC-4E8A-B378-608DA0795A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6445" y="2341065"/>
                <a:ext cx="542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7483F9-AC90-4F13-B35C-D526F4E4819D}"/>
                  </a:ext>
                </a:extLst>
              </p14:cNvPr>
              <p14:cNvContentPartPr/>
              <p14:nvPr/>
            </p14:nvContentPartPr>
            <p14:xfrm>
              <a:off x="4009725" y="3381105"/>
              <a:ext cx="20671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7483F9-AC90-4F13-B35C-D526F4E481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0725" y="3372105"/>
                <a:ext cx="2084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E7CCD3-E073-4599-93EF-28E43F11F12E}"/>
                  </a:ext>
                </a:extLst>
              </p14:cNvPr>
              <p14:cNvContentPartPr/>
              <p14:nvPr/>
            </p14:nvContentPartPr>
            <p14:xfrm>
              <a:off x="6838605" y="3457425"/>
              <a:ext cx="914040" cy="1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E7CCD3-E073-4599-93EF-28E43F11F1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9965" y="3448425"/>
                <a:ext cx="931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96D415-07B5-4F3F-93D7-6DA6BEC1247E}"/>
                  </a:ext>
                </a:extLst>
              </p14:cNvPr>
              <p14:cNvContentPartPr/>
              <p14:nvPr/>
            </p14:nvContentPartPr>
            <p14:xfrm>
              <a:off x="8762805" y="3461025"/>
              <a:ext cx="1847160" cy="3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96D415-07B5-4F3F-93D7-6DA6BEC124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4165" y="3452385"/>
                <a:ext cx="1864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950CFB-2666-407C-885E-4D953E1A253D}"/>
                  </a:ext>
                </a:extLst>
              </p14:cNvPr>
              <p14:cNvContentPartPr/>
              <p14:nvPr/>
            </p14:nvContentPartPr>
            <p14:xfrm>
              <a:off x="1104525" y="3770985"/>
              <a:ext cx="1172880" cy="9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950CFB-2666-407C-885E-4D953E1A25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5525" y="3762345"/>
                <a:ext cx="11905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4FE27F-D465-41E1-B633-94EB590CB7CF}"/>
                  </a:ext>
                </a:extLst>
              </p14:cNvPr>
              <p14:cNvContentPartPr/>
              <p14:nvPr/>
            </p14:nvContentPartPr>
            <p14:xfrm>
              <a:off x="3057165" y="3856665"/>
              <a:ext cx="3382200" cy="11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4FE27F-D465-41E1-B633-94EB590CB7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48165" y="3847665"/>
                <a:ext cx="3399840" cy="13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412" y="212587"/>
            <a:ext cx="417449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latin typeface="+mj-lt"/>
              </a:rPr>
              <a:t>Single</a:t>
            </a:r>
            <a:r>
              <a:rPr sz="2400" spc="-40" dirty="0">
                <a:latin typeface="+mj-lt"/>
              </a:rPr>
              <a:t> </a:t>
            </a:r>
            <a:r>
              <a:rPr sz="2400" dirty="0">
                <a:latin typeface="+mj-lt"/>
              </a:rPr>
              <a:t>Linked</a:t>
            </a:r>
            <a:r>
              <a:rPr sz="2400" spc="-160" dirty="0">
                <a:latin typeface="+mj-lt"/>
              </a:rPr>
              <a:t> </a:t>
            </a:r>
            <a:r>
              <a:rPr sz="2400" dirty="0">
                <a:latin typeface="+mj-lt"/>
              </a:rPr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83040" y="1219200"/>
            <a:ext cx="8275955" cy="3415665"/>
            <a:chOff x="334784" y="1537461"/>
            <a:chExt cx="8275955" cy="3415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84" y="1537461"/>
              <a:ext cx="8275828" cy="228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3810000"/>
              <a:ext cx="3276600" cy="11430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3412" y="4103213"/>
            <a:ext cx="2793492" cy="19217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6412" y="4708062"/>
            <a:ext cx="2327529" cy="5921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48024" y="6456679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848024" y="6456679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412" y="228600"/>
            <a:ext cx="666940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+mj-lt"/>
              </a:rPr>
              <a:t>Operations</a:t>
            </a:r>
            <a:r>
              <a:rPr spc="-15" dirty="0">
                <a:latin typeface="+mj-lt"/>
              </a:rPr>
              <a:t> </a:t>
            </a:r>
            <a:r>
              <a:rPr spc="-5" dirty="0">
                <a:latin typeface="+mj-lt"/>
              </a:rPr>
              <a:t>on</a:t>
            </a:r>
            <a:r>
              <a:rPr spc="10" dirty="0">
                <a:latin typeface="+mj-lt"/>
              </a:rPr>
              <a:t> </a:t>
            </a:r>
            <a:r>
              <a:rPr spc="-5" dirty="0">
                <a:latin typeface="+mj-lt"/>
              </a:rPr>
              <a:t>Linked</a:t>
            </a:r>
            <a:r>
              <a:rPr spc="-70" dirty="0">
                <a:latin typeface="+mj-lt"/>
              </a:rPr>
              <a:t> </a:t>
            </a:r>
            <a:r>
              <a:rPr spc="-5" dirty="0">
                <a:latin typeface="+mj-lt"/>
              </a:rPr>
              <a:t>Lists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12" y="1066800"/>
            <a:ext cx="7841615" cy="3241912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spcBef>
                <a:spcPts val="9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cs typeface="Times New Roman"/>
              </a:rPr>
              <a:t>The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basic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operations</a:t>
            </a:r>
            <a:r>
              <a:rPr sz="2400" spc="-3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single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linked</a:t>
            </a:r>
            <a:r>
              <a:rPr sz="2400" spc="-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list</a:t>
            </a:r>
            <a:r>
              <a:rPr sz="2400" spc="-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are</a:t>
            </a:r>
          </a:p>
          <a:p>
            <a:pPr marL="756285" lvl="1" indent="-287020">
              <a:spcBef>
                <a:spcPts val="7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cs typeface="Times New Roman"/>
              </a:rPr>
              <a:t>Creation</a:t>
            </a:r>
            <a:r>
              <a:rPr lang="en-US" sz="2400" spc="-5" dirty="0">
                <a:cs typeface="Times New Roman"/>
              </a:rPr>
              <a:t> of a linked list</a:t>
            </a:r>
            <a:endParaRPr sz="2400" dirty="0">
              <a:cs typeface="Times New Roman"/>
            </a:endParaRPr>
          </a:p>
          <a:p>
            <a:pPr marL="756285" lvl="1" indent="-287020">
              <a:spcBef>
                <a:spcPts val="69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cs typeface="Times New Roman"/>
              </a:rPr>
              <a:t>Insertion</a:t>
            </a:r>
            <a:r>
              <a:rPr lang="en-US" sz="2400" spc="-5" dirty="0">
                <a:cs typeface="Times New Roman"/>
              </a:rPr>
              <a:t> of an element</a:t>
            </a:r>
            <a:endParaRPr sz="2400" dirty="0">
              <a:cs typeface="Times New Roman"/>
            </a:endParaRPr>
          </a:p>
          <a:p>
            <a:pPr marL="756285" lvl="1" indent="-287020">
              <a:spcBef>
                <a:spcPts val="7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cs typeface="Times New Roman"/>
              </a:rPr>
              <a:t>Deletion</a:t>
            </a:r>
            <a:r>
              <a:rPr lang="en-US" sz="2400" spc="-5" dirty="0">
                <a:cs typeface="Times New Roman"/>
              </a:rPr>
              <a:t> of an element</a:t>
            </a:r>
            <a:endParaRPr sz="2400" dirty="0">
              <a:cs typeface="Times New Roman"/>
            </a:endParaRPr>
          </a:p>
          <a:p>
            <a:pPr marL="756285" lvl="1" indent="-287020">
              <a:spcBef>
                <a:spcPts val="7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cs typeface="Times New Roman"/>
              </a:rPr>
              <a:t>Travers</a:t>
            </a:r>
            <a:r>
              <a:rPr lang="en-US" sz="2400" spc="-25" dirty="0">
                <a:cs typeface="Times New Roman"/>
              </a:rPr>
              <a:t>al of a linked list</a:t>
            </a:r>
          </a:p>
          <a:p>
            <a:pPr marL="756285" lvl="1" indent="-287020">
              <a:spcBef>
                <a:spcPts val="70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400" spc="-25" dirty="0">
                <a:cs typeface="Times New Roman"/>
              </a:rPr>
              <a:t>Searching an element</a:t>
            </a:r>
          </a:p>
          <a:p>
            <a:pPr marL="756285" lvl="1" indent="-287020">
              <a:spcBef>
                <a:spcPts val="70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400" spc="-25" dirty="0">
                <a:cs typeface="Times New Roman"/>
              </a:rPr>
              <a:t>Reversal of a linked list</a:t>
            </a:r>
            <a:endParaRPr sz="2400" dirty="0"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012C-4BB1-4972-ACEF-011EDD74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8CE6-F54B-48C1-8855-575091BB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Traversal means visiting each node, starting from the first node till we reach the last node.</a:t>
            </a:r>
          </a:p>
          <a:p>
            <a:r>
              <a:rPr lang="en-US" dirty="0">
                <a:latin typeface="+mn-lt"/>
              </a:rPr>
              <a:t>A structure pointer p will point to the node that is currently being visited.</a:t>
            </a:r>
          </a:p>
          <a:p>
            <a:r>
              <a:rPr lang="en-US" dirty="0">
                <a:latin typeface="+mn-lt"/>
              </a:rPr>
              <a:t>Initially we have to visit the first node, so p is assigned the value of start.</a:t>
            </a:r>
          </a:p>
          <a:p>
            <a:r>
              <a:rPr lang="en-US" dirty="0">
                <a:latin typeface="+mn-lt"/>
              </a:rPr>
              <a:t>p= start;</a:t>
            </a:r>
          </a:p>
          <a:p>
            <a:r>
              <a:rPr lang="en-US" dirty="0">
                <a:latin typeface="+mn-lt"/>
              </a:rPr>
              <a:t>We can access the info part of the first node by writing</a:t>
            </a:r>
          </a:p>
          <a:p>
            <a:r>
              <a:rPr lang="en-US" dirty="0">
                <a:latin typeface="+mn-lt"/>
              </a:rPr>
              <a:t>P-&gt;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E703-8EBE-4FDA-9C75-4B457954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2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A4A1-93D2-496C-A612-C3922277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B8C2-FEB9-4594-A39E-BD47982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To shift  the pointer p forward so that it points to the next node.</a:t>
            </a:r>
          </a:p>
          <a:p>
            <a:r>
              <a:rPr lang="en-US" dirty="0">
                <a:latin typeface="+mn-lt"/>
              </a:rPr>
              <a:t>p=p-&gt;link;</a:t>
            </a:r>
          </a:p>
          <a:p>
            <a:r>
              <a:rPr lang="en-US" dirty="0">
                <a:latin typeface="+mn-lt"/>
              </a:rPr>
              <a:t>Now p has the address of the next node.</a:t>
            </a:r>
          </a:p>
          <a:p>
            <a:r>
              <a:rPr lang="en-US" dirty="0">
                <a:latin typeface="+mn-lt"/>
              </a:rPr>
              <a:t>Similarly, we can visit each node of the linked list through this assignment until p has NULL, which is link part value of last element.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703A-67AF-4F38-8520-198F772C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1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7B86-D739-4055-A208-F6ABC35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0624-2721-4A47-AA1B-252BA36B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So, linked list traversed as </a:t>
            </a:r>
          </a:p>
          <a:p>
            <a:r>
              <a:rPr lang="en-US" dirty="0">
                <a:latin typeface="+mn-lt"/>
              </a:rPr>
              <a:t>While(p!=NULL)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(“%d”, p-&gt;info);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  p=p-&gt;link;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1DB3-0096-4AE3-9A1D-AE5AB56F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19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9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15D6-851B-4C2D-B3FF-81CC6EE0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9E0A-760C-4745-9731-3F6F9817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List is a collection of items.</a:t>
            </a:r>
          </a:p>
          <a:p>
            <a:r>
              <a:rPr lang="en-US" dirty="0">
                <a:latin typeface="+mn-lt"/>
              </a:rPr>
              <a:t>There are two ways of maintain the list in the computer memory:</a:t>
            </a:r>
          </a:p>
          <a:p>
            <a:r>
              <a:rPr lang="en-US" dirty="0">
                <a:latin typeface="+mn-lt"/>
              </a:rPr>
              <a:t> Arrays: Insertion &amp; Deletion of an element from an array requires more processing.</a:t>
            </a:r>
          </a:p>
          <a:p>
            <a:r>
              <a:rPr lang="en-US" dirty="0">
                <a:latin typeface="+mn-lt"/>
              </a:rPr>
              <a:t>Linked list: collection of nodes where each node has two parts, first part contains the information, and the second part contains the address of the next node.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B8669-2F0C-47CA-A3DA-09029A4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7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30C-1432-4D11-A425-FA018345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that has 4 nodes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44703A-D5B7-459C-90F4-DEFDB479CC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1" y="1387475"/>
          <a:ext cx="6080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12">
                  <a:extLst>
                    <a:ext uri="{9D8B030D-6E8A-4147-A177-3AD203B41FA5}">
                      <a16:colId xmlns:a16="http://schemas.microsoft.com/office/drawing/2014/main" val="2369767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024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2ECC7-068F-4B91-A6F8-D13166B7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2DB8F8-22A7-4B73-9699-9CD74F868660}"/>
              </a:ext>
            </a:extLst>
          </p:cNvPr>
          <p:cNvGraphicFramePr>
            <a:graphicFrameLocks noGrp="1"/>
          </p:cNvGraphicFramePr>
          <p:nvPr/>
        </p:nvGraphicFramePr>
        <p:xfrm>
          <a:off x="1903412" y="2133600"/>
          <a:ext cx="12954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8105171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603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467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0F83A6-804F-4789-BAB8-7CE461190EC1}"/>
              </a:ext>
            </a:extLst>
          </p:cNvPr>
          <p:cNvGraphicFramePr>
            <a:graphicFrameLocks noGrp="1"/>
          </p:cNvGraphicFramePr>
          <p:nvPr/>
        </p:nvGraphicFramePr>
        <p:xfrm>
          <a:off x="3579812" y="2133600"/>
          <a:ext cx="124354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771">
                  <a:extLst>
                    <a:ext uri="{9D8B030D-6E8A-4147-A177-3AD203B41FA5}">
                      <a16:colId xmlns:a16="http://schemas.microsoft.com/office/drawing/2014/main" val="3810517171"/>
                    </a:ext>
                  </a:extLst>
                </a:gridCol>
                <a:gridCol w="621771">
                  <a:extLst>
                    <a:ext uri="{9D8B030D-6E8A-4147-A177-3AD203B41FA5}">
                      <a16:colId xmlns:a16="http://schemas.microsoft.com/office/drawing/2014/main" val="20603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4675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0CFDE7F-ABEC-4450-88F0-4F6FF7BEEDE2}"/>
              </a:ext>
            </a:extLst>
          </p:cNvPr>
          <p:cNvGraphicFramePr>
            <a:graphicFrameLocks noGrp="1"/>
          </p:cNvGraphicFramePr>
          <p:nvPr/>
        </p:nvGraphicFramePr>
        <p:xfrm>
          <a:off x="5408612" y="2133600"/>
          <a:ext cx="124354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771">
                  <a:extLst>
                    <a:ext uri="{9D8B030D-6E8A-4147-A177-3AD203B41FA5}">
                      <a16:colId xmlns:a16="http://schemas.microsoft.com/office/drawing/2014/main" val="3810517171"/>
                    </a:ext>
                  </a:extLst>
                </a:gridCol>
                <a:gridCol w="621771">
                  <a:extLst>
                    <a:ext uri="{9D8B030D-6E8A-4147-A177-3AD203B41FA5}">
                      <a16:colId xmlns:a16="http://schemas.microsoft.com/office/drawing/2014/main" val="20603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4675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D1FB367-C454-4F40-B0B7-095F268D9F4F}"/>
              </a:ext>
            </a:extLst>
          </p:cNvPr>
          <p:cNvGraphicFramePr>
            <a:graphicFrameLocks noGrp="1"/>
          </p:cNvGraphicFramePr>
          <p:nvPr/>
        </p:nvGraphicFramePr>
        <p:xfrm>
          <a:off x="7085012" y="2133600"/>
          <a:ext cx="196903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15">
                  <a:extLst>
                    <a:ext uri="{9D8B030D-6E8A-4147-A177-3AD203B41FA5}">
                      <a16:colId xmlns:a16="http://schemas.microsoft.com/office/drawing/2014/main" val="3810517171"/>
                    </a:ext>
                  </a:extLst>
                </a:gridCol>
                <a:gridCol w="984515">
                  <a:extLst>
                    <a:ext uri="{9D8B030D-6E8A-4147-A177-3AD203B41FA5}">
                      <a16:colId xmlns:a16="http://schemas.microsoft.com/office/drawing/2014/main" val="20603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467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BA8D03-68E5-4B6E-BAEE-E475E2759D30}"/>
              </a:ext>
            </a:extLst>
          </p:cNvPr>
          <p:cNvSpPr txBox="1"/>
          <p:nvPr/>
        </p:nvSpPr>
        <p:spPr>
          <a:xfrm>
            <a:off x="588963" y="970280"/>
            <a:ext cx="762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F970E-B3BF-4CDC-9215-0EF2B9685FB3}"/>
              </a:ext>
            </a:extLst>
          </p:cNvPr>
          <p:cNvSpPr txBox="1"/>
          <p:nvPr/>
        </p:nvSpPr>
        <p:spPr>
          <a:xfrm>
            <a:off x="2055812" y="26670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7BDAB-E999-4C2A-98CD-E9228F5306C0}"/>
              </a:ext>
            </a:extLst>
          </p:cNvPr>
          <p:cNvSpPr txBox="1"/>
          <p:nvPr/>
        </p:nvSpPr>
        <p:spPr>
          <a:xfrm>
            <a:off x="3579812" y="2666999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A41B8-C726-4A7C-9E79-71685643365F}"/>
              </a:ext>
            </a:extLst>
          </p:cNvPr>
          <p:cNvSpPr txBox="1"/>
          <p:nvPr/>
        </p:nvSpPr>
        <p:spPr>
          <a:xfrm>
            <a:off x="5408612" y="2666998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F58D3-30B2-49C9-AED4-F5496E9BD14A}"/>
              </a:ext>
            </a:extLst>
          </p:cNvPr>
          <p:cNvSpPr txBox="1"/>
          <p:nvPr/>
        </p:nvSpPr>
        <p:spPr>
          <a:xfrm>
            <a:off x="7008812" y="2623361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87E8C5-C2BB-4D99-9DF4-2EEFB37879F1}"/>
              </a:ext>
            </a:extLst>
          </p:cNvPr>
          <p:cNvCxnSpPr>
            <a:endCxn id="6" idx="1"/>
          </p:cNvCxnSpPr>
          <p:nvPr/>
        </p:nvCxnSpPr>
        <p:spPr>
          <a:xfrm>
            <a:off x="913607" y="1814195"/>
            <a:ext cx="989805" cy="532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D9F158-4342-46CA-BA5B-8AF4FE11CDD2}"/>
              </a:ext>
            </a:extLst>
          </p:cNvPr>
          <p:cNvCxnSpPr>
            <a:endCxn id="7" idx="1"/>
          </p:cNvCxnSpPr>
          <p:nvPr/>
        </p:nvCxnSpPr>
        <p:spPr>
          <a:xfrm>
            <a:off x="3198812" y="234696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E8E94F-4314-4776-9A6B-2CDB4DFFBE9E}"/>
              </a:ext>
            </a:extLst>
          </p:cNvPr>
          <p:cNvCxnSpPr>
            <a:endCxn id="8" idx="1"/>
          </p:cNvCxnSpPr>
          <p:nvPr/>
        </p:nvCxnSpPr>
        <p:spPr>
          <a:xfrm>
            <a:off x="4823354" y="2346960"/>
            <a:ext cx="585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F81B69-7DAF-42B5-8E59-255292F9ACA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652155" y="2346960"/>
            <a:ext cx="4328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C733B74-D35C-42AD-BACE-2AB5E315C796}"/>
                  </a:ext>
                </a:extLst>
              </p14:cNvPr>
              <p14:cNvContentPartPr/>
              <p14:nvPr/>
            </p14:nvContentPartPr>
            <p14:xfrm>
              <a:off x="1247445" y="1132905"/>
              <a:ext cx="1935720" cy="725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C733B74-D35C-42AD-BACE-2AB5E315C7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805" y="1123905"/>
                <a:ext cx="195336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D47A66-4A99-46EE-9490-B6157029C578}"/>
                  </a:ext>
                </a:extLst>
              </p14:cNvPr>
              <p14:cNvContentPartPr/>
              <p14:nvPr/>
            </p14:nvContentPartPr>
            <p14:xfrm>
              <a:off x="151605" y="837345"/>
              <a:ext cx="515520" cy="869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D47A66-4A99-46EE-9490-B6157029C5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605" y="828705"/>
                <a:ext cx="53316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11BD5C1-E1A9-4051-ABD6-C6B57FFE773C}"/>
                  </a:ext>
                </a:extLst>
              </p14:cNvPr>
              <p14:cNvContentPartPr/>
              <p14:nvPr/>
            </p14:nvContentPartPr>
            <p14:xfrm>
              <a:off x="8073045" y="3837945"/>
              <a:ext cx="2451960" cy="677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11BD5C1-E1A9-4051-ABD6-C6B57FFE77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64405" y="3828945"/>
                <a:ext cx="24696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D5442A6-9338-4119-B850-6D8E13A6EE28}"/>
                  </a:ext>
                </a:extLst>
              </p14:cNvPr>
              <p14:cNvContentPartPr/>
              <p14:nvPr/>
            </p14:nvContentPartPr>
            <p14:xfrm>
              <a:off x="2060325" y="2465625"/>
              <a:ext cx="334080" cy="58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D5442A6-9338-4119-B850-6D8E13A6EE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1325" y="2456985"/>
                <a:ext cx="351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31C7512-718B-49D4-9888-D2BB93DC3867}"/>
                  </a:ext>
                </a:extLst>
              </p14:cNvPr>
              <p14:cNvContentPartPr/>
              <p14:nvPr/>
            </p14:nvContentPartPr>
            <p14:xfrm>
              <a:off x="377685" y="894225"/>
              <a:ext cx="938880" cy="658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31C7512-718B-49D4-9888-D2BB93DC38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045" y="885585"/>
                <a:ext cx="95652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16D3F88-3B43-40A1-B8E6-7EDCBE6052E3}"/>
                  </a:ext>
                </a:extLst>
              </p14:cNvPr>
              <p14:cNvContentPartPr/>
              <p14:nvPr/>
            </p14:nvContentPartPr>
            <p14:xfrm>
              <a:off x="5838165" y="3446625"/>
              <a:ext cx="1144080" cy="858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16D3F88-3B43-40A1-B8E6-7EDCBE6052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29165" y="3437985"/>
                <a:ext cx="116172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A999A92-B251-43D2-AA74-51C60EB720F9}"/>
                  </a:ext>
                </a:extLst>
              </p14:cNvPr>
              <p14:cNvContentPartPr/>
              <p14:nvPr/>
            </p14:nvContentPartPr>
            <p14:xfrm>
              <a:off x="3484845" y="2103825"/>
              <a:ext cx="516240" cy="565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A999A92-B251-43D2-AA74-51C60EB720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5845" y="2094825"/>
                <a:ext cx="5338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87F9400-AF9C-4E87-976C-2AE7FD8464BD}"/>
                  </a:ext>
                </a:extLst>
              </p14:cNvPr>
              <p14:cNvContentPartPr/>
              <p14:nvPr/>
            </p14:nvContentPartPr>
            <p14:xfrm>
              <a:off x="5379885" y="2085105"/>
              <a:ext cx="738720" cy="411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87F9400-AF9C-4E87-976C-2AE7FD8464B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0885" y="2076465"/>
                <a:ext cx="7563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EF47301-2C60-4D94-B366-0D13DB7FEF1A}"/>
                  </a:ext>
                </a:extLst>
              </p14:cNvPr>
              <p14:cNvContentPartPr/>
              <p14:nvPr/>
            </p14:nvContentPartPr>
            <p14:xfrm>
              <a:off x="923445" y="3369945"/>
              <a:ext cx="1651320" cy="4878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EF47301-2C60-4D94-B366-0D13DB7FEF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4805" y="3361305"/>
                <a:ext cx="16689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A5D844A-8076-4A45-838C-227764937F27}"/>
                  </a:ext>
                </a:extLst>
              </p14:cNvPr>
              <p14:cNvContentPartPr/>
              <p14:nvPr/>
            </p14:nvContentPartPr>
            <p14:xfrm>
              <a:off x="1284525" y="4009665"/>
              <a:ext cx="516600" cy="4874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A5D844A-8076-4A45-838C-227764937F2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75525" y="4000665"/>
                <a:ext cx="5342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49A97DE-53AD-4C24-A3E7-29D57078D186}"/>
                  </a:ext>
                </a:extLst>
              </p14:cNvPr>
              <p14:cNvContentPartPr/>
              <p14:nvPr/>
            </p14:nvContentPartPr>
            <p14:xfrm>
              <a:off x="722565" y="1495785"/>
              <a:ext cx="772920" cy="30848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49A97DE-53AD-4C24-A3E7-29D57078D1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3925" y="1486785"/>
                <a:ext cx="790560" cy="310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E19C6C9-CD49-42EC-B705-A81D837A1B29}"/>
              </a:ext>
            </a:extLst>
          </p:cNvPr>
          <p:cNvGrpSpPr/>
          <p:nvPr/>
        </p:nvGrpSpPr>
        <p:grpSpPr>
          <a:xfrm>
            <a:off x="332325" y="542145"/>
            <a:ext cx="10503360" cy="5296680"/>
            <a:chOff x="332325" y="542145"/>
            <a:chExt cx="10503360" cy="529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ADDC43-508C-488F-9A68-41B9D197E495}"/>
                    </a:ext>
                  </a:extLst>
                </p14:cNvPr>
                <p14:cNvContentPartPr/>
                <p14:nvPr/>
              </p14:nvContentPartPr>
              <p14:xfrm>
                <a:off x="7615845" y="3952065"/>
                <a:ext cx="348480" cy="50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ADDC43-508C-488F-9A68-41B9D197E4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07205" y="3943425"/>
                  <a:ext cx="3661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CFCA9EE-F6D6-4F59-8E80-B7B1462828FB}"/>
                    </a:ext>
                  </a:extLst>
                </p14:cNvPr>
                <p14:cNvContentPartPr/>
                <p14:nvPr/>
              </p14:nvContentPartPr>
              <p14:xfrm>
                <a:off x="8248365" y="4085265"/>
                <a:ext cx="163080" cy="19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CFCA9EE-F6D6-4F59-8E80-B7B1462828F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39365" y="4076265"/>
                  <a:ext cx="180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F3BDE70-5B33-4D58-A0F8-B59BA2247E8A}"/>
                    </a:ext>
                  </a:extLst>
                </p14:cNvPr>
                <p14:cNvContentPartPr/>
                <p14:nvPr/>
              </p14:nvContentPartPr>
              <p14:xfrm>
                <a:off x="8358525" y="4183905"/>
                <a:ext cx="211320" cy="54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F3BDE70-5B33-4D58-A0F8-B59BA2247E8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49885" y="4174905"/>
                  <a:ext cx="22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8D5B783-341F-483A-8190-E28B9506B1DC}"/>
                    </a:ext>
                  </a:extLst>
                </p14:cNvPr>
                <p14:cNvContentPartPr/>
                <p14:nvPr/>
              </p14:nvContentPartPr>
              <p14:xfrm>
                <a:off x="8730765" y="3742545"/>
                <a:ext cx="309600" cy="431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8D5B783-341F-483A-8190-E28B9506B1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21765" y="3733905"/>
                  <a:ext cx="3272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2D0B268-7CBC-4B51-BF1A-0D5976D03A86}"/>
                    </a:ext>
                  </a:extLst>
                </p14:cNvPr>
                <p14:cNvContentPartPr/>
                <p14:nvPr/>
              </p14:nvContentPartPr>
              <p14:xfrm>
                <a:off x="9144045" y="3777105"/>
                <a:ext cx="687600" cy="128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2D0B268-7CBC-4B51-BF1A-0D5976D03A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35405" y="3768105"/>
                  <a:ext cx="705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5FBFE3B-C017-4361-981D-BA3AD2CED757}"/>
                    </a:ext>
                  </a:extLst>
                </p14:cNvPr>
                <p14:cNvContentPartPr/>
                <p14:nvPr/>
              </p14:nvContentPartPr>
              <p14:xfrm>
                <a:off x="9667845" y="3619065"/>
                <a:ext cx="166320" cy="359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5FBFE3B-C017-4361-981D-BA3AD2CED7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59205" y="3610065"/>
                  <a:ext cx="1839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B3A24ED-73A9-4B73-A29E-FC7D0015AC04}"/>
                    </a:ext>
                  </a:extLst>
                </p14:cNvPr>
                <p14:cNvContentPartPr/>
                <p14:nvPr/>
              </p14:nvContentPartPr>
              <p14:xfrm>
                <a:off x="10029645" y="3381105"/>
                <a:ext cx="199440" cy="36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B3A24ED-73A9-4B73-A29E-FC7D0015AC0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21005" y="3372105"/>
                  <a:ext cx="217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50C066-EAAF-4672-AF1F-0715646907BC}"/>
                    </a:ext>
                  </a:extLst>
                </p14:cNvPr>
                <p14:cNvContentPartPr/>
                <p14:nvPr/>
              </p14:nvContentPartPr>
              <p14:xfrm>
                <a:off x="10286685" y="3466425"/>
                <a:ext cx="21600" cy="140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150C066-EAAF-4672-AF1F-0715646907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78045" y="3457785"/>
                  <a:ext cx="39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0F4D67D-6BBC-41AD-826C-DD6381C3FB04}"/>
                    </a:ext>
                  </a:extLst>
                </p14:cNvPr>
                <p14:cNvContentPartPr/>
                <p14:nvPr/>
              </p14:nvContentPartPr>
              <p14:xfrm>
                <a:off x="10172925" y="3361665"/>
                <a:ext cx="19080" cy="1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0F4D67D-6BBC-41AD-826C-DD6381C3FB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63925" y="3352665"/>
                  <a:ext cx="36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8C7AB73-393B-41DC-8DB2-E4D70596A700}"/>
                    </a:ext>
                  </a:extLst>
                </p14:cNvPr>
                <p14:cNvContentPartPr/>
                <p14:nvPr/>
              </p14:nvContentPartPr>
              <p14:xfrm>
                <a:off x="10333125" y="3322065"/>
                <a:ext cx="164160" cy="235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8C7AB73-393B-41DC-8DB2-E4D70596A70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24125" y="3313065"/>
                  <a:ext cx="181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25176F-D682-4C25-BA86-0AEA1FBF39F6}"/>
                    </a:ext>
                  </a:extLst>
                </p14:cNvPr>
                <p14:cNvContentPartPr/>
                <p14:nvPr/>
              </p14:nvContentPartPr>
              <p14:xfrm>
                <a:off x="10496205" y="3085905"/>
                <a:ext cx="164160" cy="369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25176F-D682-4C25-BA86-0AEA1FBF39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87565" y="3076905"/>
                  <a:ext cx="181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9FCC4A-3991-4491-8DCA-A3512C3A4BE6}"/>
                    </a:ext>
                  </a:extLst>
                </p14:cNvPr>
                <p14:cNvContentPartPr/>
                <p14:nvPr/>
              </p14:nvContentPartPr>
              <p14:xfrm>
                <a:off x="10580445" y="3085545"/>
                <a:ext cx="255240" cy="336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9FCC4A-3991-4491-8DCA-A3512C3A4B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71805" y="3076905"/>
                  <a:ext cx="2728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1ACA06B-5F71-4AAE-8D22-9AFE36E49297}"/>
                    </a:ext>
                  </a:extLst>
                </p14:cNvPr>
                <p14:cNvContentPartPr/>
                <p14:nvPr/>
              </p14:nvContentPartPr>
              <p14:xfrm>
                <a:off x="8610525" y="4652625"/>
                <a:ext cx="109440" cy="61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1ACA06B-5F71-4AAE-8D22-9AFE36E492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01885" y="4643985"/>
                  <a:ext cx="127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666541B-864C-4C99-96BB-D8648122C5FC}"/>
                    </a:ext>
                  </a:extLst>
                </p14:cNvPr>
                <p14:cNvContentPartPr/>
                <p14:nvPr/>
              </p14:nvContentPartPr>
              <p14:xfrm>
                <a:off x="8677125" y="4704465"/>
                <a:ext cx="376200" cy="20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666541B-864C-4C99-96BB-D8648122C5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68125" y="4695465"/>
                  <a:ext cx="393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6D3A027-FA8B-4DD4-A1EF-E0554E9C748A}"/>
                    </a:ext>
                  </a:extLst>
                </p14:cNvPr>
                <p14:cNvContentPartPr/>
                <p14:nvPr/>
              </p14:nvContentPartPr>
              <p14:xfrm>
                <a:off x="9180045" y="4400985"/>
                <a:ext cx="374760" cy="428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6D3A027-FA8B-4DD4-A1EF-E0554E9C74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71405" y="4391985"/>
                  <a:ext cx="3924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0CD401-5E4B-4FBB-AD9F-8943CC462585}"/>
                    </a:ext>
                  </a:extLst>
                </p14:cNvPr>
                <p14:cNvContentPartPr/>
                <p14:nvPr/>
              </p14:nvContentPartPr>
              <p14:xfrm>
                <a:off x="9513405" y="4207305"/>
                <a:ext cx="643320" cy="447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0CD401-5E4B-4FBB-AD9F-8943CC46258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04765" y="4198305"/>
                  <a:ext cx="660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228449-FC31-4593-8553-06F066430813}"/>
                    </a:ext>
                  </a:extLst>
                </p14:cNvPr>
                <p14:cNvContentPartPr/>
                <p14:nvPr/>
              </p14:nvContentPartPr>
              <p14:xfrm>
                <a:off x="8305605" y="1228305"/>
                <a:ext cx="169200" cy="38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228449-FC31-4593-8553-06F0664308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96605" y="1219305"/>
                  <a:ext cx="186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097F700-CBCE-4FB5-8949-65850DCBE61F}"/>
                    </a:ext>
                  </a:extLst>
                </p14:cNvPr>
                <p14:cNvContentPartPr/>
                <p14:nvPr/>
              </p14:nvContentPartPr>
              <p14:xfrm>
                <a:off x="8314605" y="1266465"/>
                <a:ext cx="136440" cy="288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097F700-CBCE-4FB5-8949-65850DCBE6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05965" y="1257825"/>
                  <a:ext cx="154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638C754-9998-4EB8-A83B-68BDB6A55EDD}"/>
                    </a:ext>
                  </a:extLst>
                </p14:cNvPr>
                <p14:cNvContentPartPr/>
                <p14:nvPr/>
              </p14:nvContentPartPr>
              <p14:xfrm>
                <a:off x="8577405" y="1114905"/>
                <a:ext cx="127440" cy="11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638C754-9998-4EB8-A83B-68BDB6A55E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68765" y="1106265"/>
                  <a:ext cx="145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D86137-ACB0-49A5-88A8-5F90A488DDCF}"/>
                    </a:ext>
                  </a:extLst>
                </p14:cNvPr>
                <p14:cNvContentPartPr/>
                <p14:nvPr/>
              </p14:nvContentPartPr>
              <p14:xfrm>
                <a:off x="8590725" y="1170705"/>
                <a:ext cx="317160" cy="344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D86137-ACB0-49A5-88A8-5F90A488DD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81725" y="1162065"/>
                  <a:ext cx="3348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0098DA-D2A9-4FB1-943A-1A561107BEC8}"/>
                    </a:ext>
                  </a:extLst>
                </p14:cNvPr>
                <p14:cNvContentPartPr/>
                <p14:nvPr/>
              </p14:nvContentPartPr>
              <p14:xfrm>
                <a:off x="2335725" y="4171665"/>
                <a:ext cx="17280" cy="51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0098DA-D2A9-4FB1-943A-1A561107BE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26725" y="4162665"/>
                  <a:ext cx="349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A1E088-08FE-4353-A158-C8906DC2402C}"/>
                    </a:ext>
                  </a:extLst>
                </p14:cNvPr>
                <p14:cNvContentPartPr/>
                <p14:nvPr/>
              </p14:nvContentPartPr>
              <p14:xfrm>
                <a:off x="2304405" y="4029825"/>
                <a:ext cx="221760" cy="181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A1E088-08FE-4353-A158-C8906DC240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95765" y="4021185"/>
                  <a:ext cx="239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BF027C-D29A-49FD-9C05-99BBFC099681}"/>
                    </a:ext>
                  </a:extLst>
                </p14:cNvPr>
                <p14:cNvContentPartPr/>
                <p14:nvPr/>
              </p14:nvContentPartPr>
              <p14:xfrm>
                <a:off x="2761605" y="4314225"/>
                <a:ext cx="1666440" cy="105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BF027C-D29A-49FD-9C05-99BBFC09968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52965" y="4305225"/>
                  <a:ext cx="1684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4B8B3C-B4A1-4858-A4E1-E4980F1A495B}"/>
                    </a:ext>
                  </a:extLst>
                </p14:cNvPr>
                <p14:cNvContentPartPr/>
                <p14:nvPr/>
              </p14:nvContentPartPr>
              <p14:xfrm>
                <a:off x="4133205" y="4124145"/>
                <a:ext cx="410760" cy="42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4B8B3C-B4A1-4858-A4E1-E4980F1A495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24565" y="4115145"/>
                  <a:ext cx="428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5918CE-0F37-475F-9490-8087AE9C36FA}"/>
                    </a:ext>
                  </a:extLst>
                </p14:cNvPr>
                <p14:cNvContentPartPr/>
                <p14:nvPr/>
              </p14:nvContentPartPr>
              <p14:xfrm>
                <a:off x="4809285" y="4133505"/>
                <a:ext cx="20160" cy="178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5918CE-0F37-475F-9490-8087AE9C36F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00285" y="4124505"/>
                  <a:ext cx="37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873B4A-02DF-47CF-9431-427FD76C123E}"/>
                    </a:ext>
                  </a:extLst>
                </p14:cNvPr>
                <p14:cNvContentPartPr/>
                <p14:nvPr/>
              </p14:nvContentPartPr>
              <p14:xfrm>
                <a:off x="4666725" y="3885825"/>
                <a:ext cx="360" cy="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873B4A-02DF-47CF-9431-427FD76C123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58085" y="3876825"/>
                  <a:ext cx="1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562C0B-554F-422E-A475-5EFA0194BCBF}"/>
                    </a:ext>
                  </a:extLst>
                </p14:cNvPr>
                <p14:cNvContentPartPr/>
                <p14:nvPr/>
              </p14:nvContentPartPr>
              <p14:xfrm>
                <a:off x="4875165" y="3930105"/>
                <a:ext cx="217080" cy="35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562C0B-554F-422E-A475-5EFA0194BCB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66525" y="3921105"/>
                  <a:ext cx="2347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71CD57-C24F-4717-941A-DA2AA022C558}"/>
                    </a:ext>
                  </a:extLst>
                </p14:cNvPr>
                <p14:cNvContentPartPr/>
                <p14:nvPr/>
              </p14:nvContentPartPr>
              <p14:xfrm>
                <a:off x="5256045" y="3695385"/>
                <a:ext cx="147240" cy="1155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71CD57-C24F-4717-941A-DA2AA022C5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47045" y="3686385"/>
                  <a:ext cx="16488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525172-653A-48C7-89B9-3BB85B3C9AE4}"/>
                    </a:ext>
                  </a:extLst>
                </p14:cNvPr>
                <p14:cNvContentPartPr/>
                <p14:nvPr/>
              </p14:nvContentPartPr>
              <p14:xfrm>
                <a:off x="5152725" y="4202265"/>
                <a:ext cx="272520" cy="22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525172-653A-48C7-89B9-3BB85B3C9AE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44085" y="4193625"/>
                  <a:ext cx="290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E95D07-1E92-421F-9DCF-88AE62A97A41}"/>
                    </a:ext>
                  </a:extLst>
                </p14:cNvPr>
                <p14:cNvContentPartPr/>
                <p14:nvPr/>
              </p14:nvContentPartPr>
              <p14:xfrm>
                <a:off x="5334165" y="3989865"/>
                <a:ext cx="315360" cy="241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E95D07-1E92-421F-9DCF-88AE62A97A4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25165" y="3980865"/>
                  <a:ext cx="333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7AECF-6852-49F4-B852-430CFBDEEE29}"/>
                    </a:ext>
                  </a:extLst>
                </p14:cNvPr>
                <p14:cNvContentPartPr/>
                <p14:nvPr/>
              </p14:nvContentPartPr>
              <p14:xfrm>
                <a:off x="5819805" y="3942705"/>
                <a:ext cx="7308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7AECF-6852-49F4-B852-430CFBDEEE2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10805" y="3933705"/>
                  <a:ext cx="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A30349-E5CF-43F6-BEC0-A5D810C10176}"/>
                    </a:ext>
                  </a:extLst>
                </p14:cNvPr>
                <p14:cNvContentPartPr/>
                <p14:nvPr/>
              </p14:nvContentPartPr>
              <p14:xfrm>
                <a:off x="5861205" y="4034145"/>
                <a:ext cx="133560" cy="80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A30349-E5CF-43F6-BEC0-A5D810C101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852565" y="4025505"/>
                  <a:ext cx="151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53E636-5913-4A34-89CD-3137889B93B6}"/>
                    </a:ext>
                  </a:extLst>
                </p14:cNvPr>
                <p14:cNvContentPartPr/>
                <p14:nvPr/>
              </p14:nvContentPartPr>
              <p14:xfrm>
                <a:off x="5914845" y="3686025"/>
                <a:ext cx="459360" cy="534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53E636-5913-4A34-89CD-3137889B93B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05845" y="3677025"/>
                  <a:ext cx="4770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D05295-5931-4668-91AC-7262554924A0}"/>
                    </a:ext>
                  </a:extLst>
                </p14:cNvPr>
                <p14:cNvContentPartPr/>
                <p14:nvPr/>
              </p14:nvContentPartPr>
              <p14:xfrm>
                <a:off x="6457365" y="3641025"/>
                <a:ext cx="241200" cy="570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D05295-5931-4668-91AC-7262554924A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48725" y="3632385"/>
                  <a:ext cx="2588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2CB33B-F551-4DDE-9F79-4765914407B9}"/>
                    </a:ext>
                  </a:extLst>
                </p14:cNvPr>
                <p14:cNvContentPartPr/>
                <p14:nvPr/>
              </p14:nvContentPartPr>
              <p14:xfrm>
                <a:off x="2650725" y="5000025"/>
                <a:ext cx="44640" cy="666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2CB33B-F551-4DDE-9F79-4765914407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42085" y="4991025"/>
                  <a:ext cx="6228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DE4C3E-AE66-45D4-B0FF-3934C9FF4B23}"/>
                    </a:ext>
                  </a:extLst>
                </p14:cNvPr>
                <p14:cNvContentPartPr/>
                <p14:nvPr/>
              </p14:nvContentPartPr>
              <p14:xfrm>
                <a:off x="2617245" y="4999305"/>
                <a:ext cx="250560" cy="327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DE4C3E-AE66-45D4-B0FF-3934C9FF4B2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08245" y="4990305"/>
                  <a:ext cx="2682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0A305C-2E75-41C5-B3F7-348189B34165}"/>
                    </a:ext>
                  </a:extLst>
                </p14:cNvPr>
                <p14:cNvContentPartPr/>
                <p14:nvPr/>
              </p14:nvContentPartPr>
              <p14:xfrm>
                <a:off x="3112245" y="5323665"/>
                <a:ext cx="347760" cy="10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0A305C-2E75-41C5-B3F7-348189B3416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03245" y="5315025"/>
                  <a:ext cx="365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729F42-CF27-41A4-B6A9-E21C9AC8C4A8}"/>
                    </a:ext>
                  </a:extLst>
                </p14:cNvPr>
                <p14:cNvContentPartPr/>
                <p14:nvPr/>
              </p14:nvContentPartPr>
              <p14:xfrm>
                <a:off x="3371445" y="5075985"/>
                <a:ext cx="347760" cy="292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729F42-CF27-41A4-B6A9-E21C9AC8C4A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62445" y="5067345"/>
                  <a:ext cx="365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87A21F-C063-4E51-87ED-6B191CB91A28}"/>
                    </a:ext>
                  </a:extLst>
                </p14:cNvPr>
                <p14:cNvContentPartPr/>
                <p14:nvPr/>
              </p14:nvContentPartPr>
              <p14:xfrm>
                <a:off x="3866085" y="4942785"/>
                <a:ext cx="30600" cy="430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87A21F-C063-4E51-87ED-6B191CB91A2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57085" y="4933785"/>
                  <a:ext cx="482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125E79-E27A-47BF-B506-416D356DA3CB}"/>
                    </a:ext>
                  </a:extLst>
                </p14:cNvPr>
                <p14:cNvContentPartPr/>
                <p14:nvPr/>
              </p14:nvContentPartPr>
              <p14:xfrm>
                <a:off x="4038165" y="5181105"/>
                <a:ext cx="88920" cy="164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125E79-E27A-47BF-B506-416D356DA3C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29525" y="5172105"/>
                  <a:ext cx="106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2964C8-F2F6-432A-9E6C-BEE45F716218}"/>
                    </a:ext>
                  </a:extLst>
                </p14:cNvPr>
                <p14:cNvContentPartPr/>
                <p14:nvPr/>
              </p14:nvContentPartPr>
              <p14:xfrm>
                <a:off x="4072725" y="5009745"/>
                <a:ext cx="4320" cy="10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2964C8-F2F6-432A-9E6C-BEE45F71621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64085" y="5000745"/>
                  <a:ext cx="2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2E2246-F401-4937-A6E9-AAE2AAB2E770}"/>
                    </a:ext>
                  </a:extLst>
                </p14:cNvPr>
                <p14:cNvContentPartPr/>
                <p14:nvPr/>
              </p14:nvContentPartPr>
              <p14:xfrm>
                <a:off x="4142925" y="5093625"/>
                <a:ext cx="185040" cy="203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2E2246-F401-4937-A6E9-AAE2AAB2E77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34285" y="5084985"/>
                  <a:ext cx="202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791113-3993-4B96-8A4B-B1C886CA3E47}"/>
                    </a:ext>
                  </a:extLst>
                </p14:cNvPr>
                <p14:cNvContentPartPr/>
                <p14:nvPr/>
              </p14:nvContentPartPr>
              <p14:xfrm>
                <a:off x="4428765" y="4857465"/>
                <a:ext cx="107280" cy="40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791113-3993-4B96-8A4B-B1C886CA3E4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19765" y="4848465"/>
                  <a:ext cx="124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394522-FCE9-4025-8CF1-1DD521F33AB0}"/>
                    </a:ext>
                  </a:extLst>
                </p14:cNvPr>
                <p14:cNvContentPartPr/>
                <p14:nvPr/>
              </p14:nvContentPartPr>
              <p14:xfrm>
                <a:off x="4497525" y="4781505"/>
                <a:ext cx="466560" cy="393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394522-FCE9-4025-8CF1-1DD521F33AB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88885" y="4772505"/>
                  <a:ext cx="484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FA5B1E-572C-413D-9256-DD5EAB4580E6}"/>
                    </a:ext>
                  </a:extLst>
                </p14:cNvPr>
                <p14:cNvContentPartPr/>
                <p14:nvPr/>
              </p14:nvContentPartPr>
              <p14:xfrm>
                <a:off x="4939605" y="4917225"/>
                <a:ext cx="100800" cy="23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FA5B1E-572C-413D-9256-DD5EAB4580E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30605" y="4908225"/>
                  <a:ext cx="118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C7AA44-9601-46C6-A1DC-685D705B2283}"/>
                    </a:ext>
                  </a:extLst>
                </p14:cNvPr>
                <p14:cNvContentPartPr/>
                <p14:nvPr/>
              </p14:nvContentPartPr>
              <p14:xfrm>
                <a:off x="5015565" y="5036745"/>
                <a:ext cx="185400" cy="5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C7AA44-9601-46C6-A1DC-685D705B228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06925" y="5028105"/>
                  <a:ext cx="203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721AEC-00FF-43C8-AC8F-F1E1E9AE9BCC}"/>
                    </a:ext>
                  </a:extLst>
                </p14:cNvPr>
                <p14:cNvContentPartPr/>
                <p14:nvPr/>
              </p14:nvContentPartPr>
              <p14:xfrm>
                <a:off x="5256765" y="4685745"/>
                <a:ext cx="284400" cy="52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721AEC-00FF-43C8-AC8F-F1E1E9AE9B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47765" y="4676745"/>
                  <a:ext cx="3020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25DFC9-AAE3-4C51-8501-82B27A9AB5D5}"/>
                    </a:ext>
                  </a:extLst>
                </p14:cNvPr>
                <p14:cNvContentPartPr/>
                <p14:nvPr/>
              </p14:nvContentPartPr>
              <p14:xfrm>
                <a:off x="5598405" y="4539585"/>
                <a:ext cx="594720" cy="482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25DFC9-AAE3-4C51-8501-82B27A9AB5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89405" y="4530945"/>
                  <a:ext cx="6123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6D76C7B-F643-450D-B99B-38A68AF18482}"/>
                    </a:ext>
                  </a:extLst>
                </p14:cNvPr>
                <p14:cNvContentPartPr/>
                <p14:nvPr/>
              </p14:nvContentPartPr>
              <p14:xfrm>
                <a:off x="1599165" y="5190825"/>
                <a:ext cx="10440" cy="648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6D76C7B-F643-450D-B99B-38A68AF1848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590525" y="5181825"/>
                  <a:ext cx="2808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B6529F-0F4D-455B-A12A-01DB4515A16C}"/>
                    </a:ext>
                  </a:extLst>
                </p14:cNvPr>
                <p14:cNvContentPartPr/>
                <p14:nvPr/>
              </p14:nvContentPartPr>
              <p14:xfrm>
                <a:off x="1609245" y="5037105"/>
                <a:ext cx="33696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B6529F-0F4D-455B-A12A-01DB4515A16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00605" y="5028105"/>
                  <a:ext cx="354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795FF0-E1F3-4597-A73B-8324B01BE4F6}"/>
                    </a:ext>
                  </a:extLst>
                </p14:cNvPr>
                <p14:cNvContentPartPr/>
                <p14:nvPr/>
              </p14:nvContentPartPr>
              <p14:xfrm>
                <a:off x="2237805" y="5378745"/>
                <a:ext cx="263160" cy="165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795FF0-E1F3-4597-A73B-8324B01BE4F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29165" y="5370105"/>
                  <a:ext cx="280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8D9D5C-3DE4-4B18-8CC7-DF1B7860EBD5}"/>
                    </a:ext>
                  </a:extLst>
                </p14:cNvPr>
                <p14:cNvContentPartPr/>
                <p14:nvPr/>
              </p14:nvContentPartPr>
              <p14:xfrm>
                <a:off x="2923605" y="2638065"/>
                <a:ext cx="360" cy="776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8D9D5C-3DE4-4B18-8CC7-DF1B7860EB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14965" y="2629065"/>
                  <a:ext cx="1800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3526506-68E8-4F9E-993B-BCD2CD03706C}"/>
                    </a:ext>
                  </a:extLst>
                </p14:cNvPr>
                <p14:cNvContentPartPr/>
                <p14:nvPr/>
              </p14:nvContentPartPr>
              <p14:xfrm>
                <a:off x="562005" y="2457345"/>
                <a:ext cx="423000" cy="1644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3526506-68E8-4F9E-993B-BCD2CD03706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3005" y="2448345"/>
                  <a:ext cx="44064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38E7F9-0631-4999-AC9E-E157DC455C1F}"/>
                    </a:ext>
                  </a:extLst>
                </p14:cNvPr>
                <p14:cNvContentPartPr/>
                <p14:nvPr/>
              </p14:nvContentPartPr>
              <p14:xfrm>
                <a:off x="485325" y="3809505"/>
                <a:ext cx="238680" cy="35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38E7F9-0631-4999-AC9E-E157DC455C1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6685" y="3800505"/>
                  <a:ext cx="256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8991263-15DB-497A-A3B3-471844479A69}"/>
                    </a:ext>
                  </a:extLst>
                </p14:cNvPr>
                <p14:cNvContentPartPr/>
                <p14:nvPr/>
              </p14:nvContentPartPr>
              <p14:xfrm>
                <a:off x="7159725" y="542145"/>
                <a:ext cx="231480" cy="327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8991263-15DB-497A-A3B3-471844479A6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50725" y="533505"/>
                  <a:ext cx="249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A6D9985-AB01-4E66-9DAC-20C247E8AA14}"/>
                    </a:ext>
                  </a:extLst>
                </p14:cNvPr>
                <p14:cNvContentPartPr/>
                <p14:nvPr/>
              </p14:nvContentPartPr>
              <p14:xfrm>
                <a:off x="7361685" y="1256745"/>
                <a:ext cx="212760" cy="241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A6D9985-AB01-4E66-9DAC-20C247E8AA1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52685" y="1247745"/>
                  <a:ext cx="230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E886C7-F62C-4B03-B610-F00381838B13}"/>
                    </a:ext>
                  </a:extLst>
                </p14:cNvPr>
                <p14:cNvContentPartPr/>
                <p14:nvPr/>
              </p14:nvContentPartPr>
              <p14:xfrm>
                <a:off x="6343605" y="3657225"/>
                <a:ext cx="450000" cy="55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E886C7-F62C-4B03-B610-F00381838B1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34605" y="3648225"/>
                  <a:ext cx="4676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82BC139-FC80-4C96-B457-9B85E640B320}"/>
                    </a:ext>
                  </a:extLst>
                </p14:cNvPr>
                <p14:cNvContentPartPr/>
                <p14:nvPr/>
              </p14:nvContentPartPr>
              <p14:xfrm>
                <a:off x="6876405" y="3528705"/>
                <a:ext cx="296280" cy="138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82BC139-FC80-4C96-B457-9B85E640B3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67765" y="3520065"/>
                  <a:ext cx="313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EE77AB4-BB2B-4ED8-A5E7-93D5F12534F3}"/>
                    </a:ext>
                  </a:extLst>
                </p14:cNvPr>
                <p14:cNvContentPartPr/>
                <p14:nvPr/>
              </p14:nvContentPartPr>
              <p14:xfrm>
                <a:off x="7019685" y="3591345"/>
                <a:ext cx="287640" cy="151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EE77AB4-BB2B-4ED8-A5E7-93D5F12534F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10685" y="3582705"/>
                  <a:ext cx="305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D205C38-25B5-4703-BC0C-24E779B92318}"/>
                    </a:ext>
                  </a:extLst>
                </p14:cNvPr>
                <p14:cNvContentPartPr/>
                <p14:nvPr/>
              </p14:nvContentPartPr>
              <p14:xfrm>
                <a:off x="7373565" y="3356625"/>
                <a:ext cx="70920" cy="82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D205C38-25B5-4703-BC0C-24E779B9231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64925" y="3347985"/>
                  <a:ext cx="88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37292B9-FBDE-4E82-BF1B-7767A8490FA4}"/>
                    </a:ext>
                  </a:extLst>
                </p14:cNvPr>
                <p14:cNvContentPartPr/>
                <p14:nvPr/>
              </p14:nvContentPartPr>
              <p14:xfrm>
                <a:off x="7429365" y="3464985"/>
                <a:ext cx="243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37292B9-FBDE-4E82-BF1B-7767A8490FA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420725" y="3456345"/>
                  <a:ext cx="261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2AF51BE-6734-4E04-8D29-FEF256BDF84D}"/>
                    </a:ext>
                  </a:extLst>
                </p14:cNvPr>
                <p14:cNvContentPartPr/>
                <p14:nvPr/>
              </p14:nvContentPartPr>
              <p14:xfrm>
                <a:off x="7828965" y="3200025"/>
                <a:ext cx="74880" cy="204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2AF51BE-6734-4E04-8D29-FEF256BDF84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20325" y="3191385"/>
                  <a:ext cx="92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48C5704-F2F7-4A08-81E8-0184D8DA8891}"/>
                    </a:ext>
                  </a:extLst>
                </p14:cNvPr>
                <p14:cNvContentPartPr/>
                <p14:nvPr/>
              </p14:nvContentPartPr>
              <p14:xfrm>
                <a:off x="7838685" y="3103185"/>
                <a:ext cx="360" cy="1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48C5704-F2F7-4A08-81E8-0184D8DA889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30045" y="3094185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F45F6C-1621-4CF7-9D8A-B3CC7ED4E435}"/>
                    </a:ext>
                  </a:extLst>
                </p14:cNvPr>
                <p14:cNvContentPartPr/>
                <p14:nvPr/>
              </p14:nvContentPartPr>
              <p14:xfrm>
                <a:off x="7960725" y="2867385"/>
                <a:ext cx="213480" cy="448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F45F6C-1621-4CF7-9D8A-B3CC7ED4E43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52085" y="2858745"/>
                  <a:ext cx="2311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B37FA0D-39F2-4DA4-8E75-79F010F2AA89}"/>
                    </a:ext>
                  </a:extLst>
                </p14:cNvPr>
                <p14:cNvContentPartPr/>
                <p14:nvPr/>
              </p14:nvContentPartPr>
              <p14:xfrm>
                <a:off x="7953525" y="3080145"/>
                <a:ext cx="171720" cy="43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B37FA0D-39F2-4DA4-8E75-79F010F2AA8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44525" y="3071145"/>
                  <a:ext cx="189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E6F5229-386C-493B-A444-7936F4456E9F}"/>
                    </a:ext>
                  </a:extLst>
                </p14:cNvPr>
                <p14:cNvContentPartPr/>
                <p14:nvPr/>
              </p14:nvContentPartPr>
              <p14:xfrm>
                <a:off x="3399885" y="2704665"/>
                <a:ext cx="231120" cy="591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E6F5229-386C-493B-A444-7936F4456E9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91245" y="2695665"/>
                  <a:ext cx="24876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17A6F28-38B6-4870-B3EC-5264BD723BD8}"/>
                    </a:ext>
                  </a:extLst>
                </p14:cNvPr>
                <p14:cNvContentPartPr/>
                <p14:nvPr/>
              </p14:nvContentPartPr>
              <p14:xfrm>
                <a:off x="3485925" y="2630505"/>
                <a:ext cx="160920" cy="299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17A6F28-38B6-4870-B3EC-5264BD723BD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76925" y="2621865"/>
                  <a:ext cx="1785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436289-2973-4202-AAAD-0EAB8AE45FA8}"/>
                    </a:ext>
                  </a:extLst>
                </p14:cNvPr>
                <p14:cNvContentPartPr/>
                <p14:nvPr/>
              </p14:nvContentPartPr>
              <p14:xfrm>
                <a:off x="904005" y="1724025"/>
                <a:ext cx="2030760" cy="1516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436289-2973-4202-AAAD-0EAB8AE45FA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95005" y="1715025"/>
                  <a:ext cx="2048400" cy="15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5BC15F-9125-4D7A-8D40-51CA6EA1216A}"/>
                    </a:ext>
                  </a:extLst>
                </p14:cNvPr>
                <p14:cNvContentPartPr/>
                <p14:nvPr/>
              </p14:nvContentPartPr>
              <p14:xfrm>
                <a:off x="2800125" y="2573985"/>
                <a:ext cx="161640" cy="28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5BC15F-9125-4D7A-8D40-51CA6EA1216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791125" y="2565345"/>
                  <a:ext cx="179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5C1004-225B-4474-87DC-84848E1F8137}"/>
                    </a:ext>
                  </a:extLst>
                </p14:cNvPr>
                <p14:cNvContentPartPr/>
                <p14:nvPr/>
              </p14:nvContentPartPr>
              <p14:xfrm>
                <a:off x="1218285" y="1436025"/>
                <a:ext cx="176040" cy="285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5C1004-225B-4474-87DC-84848E1F813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09285" y="1427025"/>
                  <a:ext cx="193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EBBB48-8DB2-4773-AF7D-32B6CB299816}"/>
                    </a:ext>
                  </a:extLst>
                </p14:cNvPr>
                <p14:cNvContentPartPr/>
                <p14:nvPr/>
              </p14:nvContentPartPr>
              <p14:xfrm>
                <a:off x="1551285" y="1361505"/>
                <a:ext cx="297720" cy="27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EBBB48-8DB2-4773-AF7D-32B6CB29981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42285" y="1352505"/>
                  <a:ext cx="315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D45389-5614-46E7-8DA2-BD7663867770}"/>
                    </a:ext>
                  </a:extLst>
                </p14:cNvPr>
                <p14:cNvContentPartPr/>
                <p14:nvPr/>
              </p14:nvContentPartPr>
              <p14:xfrm>
                <a:off x="1931085" y="1332705"/>
                <a:ext cx="253080" cy="24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D45389-5614-46E7-8DA2-BD766386777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22445" y="1324065"/>
                  <a:ext cx="270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4401B6-1BEE-4098-86E7-4B3FF835BFE5}"/>
                    </a:ext>
                  </a:extLst>
                </p14:cNvPr>
                <p14:cNvContentPartPr/>
                <p14:nvPr/>
              </p14:nvContentPartPr>
              <p14:xfrm>
                <a:off x="2228805" y="1304265"/>
                <a:ext cx="154440" cy="29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4401B6-1BEE-4098-86E7-4B3FF835BFE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219805" y="1295265"/>
                  <a:ext cx="172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D23D1A-BBEA-4E3D-B269-EC87F3FF223F}"/>
                    </a:ext>
                  </a:extLst>
                </p14:cNvPr>
                <p14:cNvContentPartPr/>
                <p14:nvPr/>
              </p14:nvContentPartPr>
              <p14:xfrm>
                <a:off x="1551645" y="1285905"/>
                <a:ext cx="256320" cy="380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D23D1A-BBEA-4E3D-B269-EC87F3FF223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43005" y="1276905"/>
                  <a:ext cx="2739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53CBED-0714-4492-9E5E-786DF6E5CFF9}"/>
                    </a:ext>
                  </a:extLst>
                </p14:cNvPr>
                <p14:cNvContentPartPr/>
                <p14:nvPr/>
              </p14:nvContentPartPr>
              <p14:xfrm>
                <a:off x="1864845" y="1352145"/>
                <a:ext cx="237240" cy="261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53CBED-0714-4492-9E5E-786DF6E5CFF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855845" y="1343505"/>
                  <a:ext cx="254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22EFA1-3442-462D-8A9A-4589EB3DB43F}"/>
                    </a:ext>
                  </a:extLst>
                </p14:cNvPr>
                <p14:cNvContentPartPr/>
                <p14:nvPr/>
              </p14:nvContentPartPr>
              <p14:xfrm>
                <a:off x="422325" y="1209225"/>
                <a:ext cx="6480" cy="40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22EFA1-3442-462D-8A9A-4589EB3DB43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3685" y="1200225"/>
                  <a:ext cx="24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978C4E-2B8D-43A3-B087-335FD725BAF8}"/>
                    </a:ext>
                  </a:extLst>
                </p14:cNvPr>
                <p14:cNvContentPartPr/>
                <p14:nvPr/>
              </p14:nvContentPartPr>
              <p14:xfrm>
                <a:off x="378405" y="1123185"/>
                <a:ext cx="145800" cy="318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978C4E-2B8D-43A3-B087-335FD725BAF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9765" y="1114185"/>
                  <a:ext cx="163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359AA0-0DE8-4925-8B28-EBCEDEDE04C7}"/>
                    </a:ext>
                  </a:extLst>
                </p14:cNvPr>
                <p14:cNvContentPartPr/>
                <p14:nvPr/>
              </p14:nvContentPartPr>
              <p14:xfrm>
                <a:off x="571365" y="1258185"/>
                <a:ext cx="143280" cy="27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359AA0-0DE8-4925-8B28-EBCEDEDE04C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62725" y="1249185"/>
                  <a:ext cx="160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6CC17E-021E-4089-AB3F-814E847BCD5E}"/>
                    </a:ext>
                  </a:extLst>
                </p14:cNvPr>
                <p14:cNvContentPartPr/>
                <p14:nvPr/>
              </p14:nvContentPartPr>
              <p14:xfrm>
                <a:off x="628245" y="1323345"/>
                <a:ext cx="142560" cy="5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6CC17E-021E-4089-AB3F-814E847BCD5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19245" y="1314705"/>
                  <a:ext cx="160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5AC5CF0-86C0-4B0A-B1D2-3167EFD514C6}"/>
                    </a:ext>
                  </a:extLst>
                </p14:cNvPr>
                <p14:cNvContentPartPr/>
                <p14:nvPr/>
              </p14:nvContentPartPr>
              <p14:xfrm>
                <a:off x="818685" y="1246305"/>
                <a:ext cx="250920" cy="29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5AC5CF0-86C0-4B0A-B1D2-3167EFD514C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0045" y="1237665"/>
                  <a:ext cx="268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44EE53E-74DC-4BE6-8479-25A7746F040A}"/>
                    </a:ext>
                  </a:extLst>
                </p14:cNvPr>
                <p14:cNvContentPartPr/>
                <p14:nvPr/>
              </p14:nvContentPartPr>
              <p14:xfrm>
                <a:off x="857205" y="1342425"/>
                <a:ext cx="35028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44EE53E-74DC-4BE6-8479-25A7746F040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8205" y="1333785"/>
                  <a:ext cx="36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F5CAAF9-865B-4FB0-AE68-2BEB17122A16}"/>
                    </a:ext>
                  </a:extLst>
                </p14:cNvPr>
                <p14:cNvContentPartPr/>
                <p14:nvPr/>
              </p14:nvContentPartPr>
              <p14:xfrm>
                <a:off x="332325" y="1447545"/>
                <a:ext cx="345600" cy="627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F5CAAF9-865B-4FB0-AE68-2BEB17122A1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3325" y="1438545"/>
                  <a:ext cx="36324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21F63CA-5DD5-4FDB-A655-375113C10BEF}"/>
                    </a:ext>
                  </a:extLst>
                </p14:cNvPr>
                <p14:cNvContentPartPr/>
                <p14:nvPr/>
              </p14:nvContentPartPr>
              <p14:xfrm>
                <a:off x="426645" y="998625"/>
                <a:ext cx="1050840" cy="363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21F63CA-5DD5-4FDB-A655-375113C10BE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18005" y="989985"/>
                  <a:ext cx="1068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5D53E76-9D87-4724-A82B-715B2D3574E8}"/>
                    </a:ext>
                  </a:extLst>
                </p14:cNvPr>
                <p14:cNvContentPartPr/>
                <p14:nvPr/>
              </p14:nvContentPartPr>
              <p14:xfrm>
                <a:off x="2763045" y="1104465"/>
                <a:ext cx="1303920" cy="908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5D53E76-9D87-4724-A82B-715B2D3574E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54405" y="1095465"/>
                  <a:ext cx="132156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84C34A-C031-472E-8A9D-6E5609038417}"/>
                    </a:ext>
                  </a:extLst>
                </p14:cNvPr>
                <p14:cNvContentPartPr/>
                <p14:nvPr/>
              </p14:nvContentPartPr>
              <p14:xfrm>
                <a:off x="2781045" y="1837785"/>
                <a:ext cx="266040" cy="172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84C34A-C031-472E-8A9D-6E560903841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72045" y="1829145"/>
                  <a:ext cx="283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6A9806B-1458-4C0B-B7D0-D1DEDD6CA62C}"/>
                    </a:ext>
                  </a:extLst>
                </p14:cNvPr>
                <p14:cNvContentPartPr/>
                <p14:nvPr/>
              </p14:nvContentPartPr>
              <p14:xfrm>
                <a:off x="875925" y="1245585"/>
                <a:ext cx="551880" cy="106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6A9806B-1458-4C0B-B7D0-D1DEDD6CA62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7285" y="1236945"/>
                  <a:ext cx="569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92E563-971D-4676-A73F-523CF1D062AD}"/>
                    </a:ext>
                  </a:extLst>
                </p14:cNvPr>
                <p14:cNvContentPartPr/>
                <p14:nvPr/>
              </p14:nvContentPartPr>
              <p14:xfrm>
                <a:off x="940365" y="1295625"/>
                <a:ext cx="505080" cy="15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92E563-971D-4676-A73F-523CF1D062A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31365" y="1286985"/>
                  <a:ext cx="522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1D82C2A-7415-4025-A5AD-B7B3585B94B6}"/>
                    </a:ext>
                  </a:extLst>
                </p14:cNvPr>
                <p14:cNvContentPartPr/>
                <p14:nvPr/>
              </p14:nvContentPartPr>
              <p14:xfrm>
                <a:off x="2137725" y="1824825"/>
                <a:ext cx="995760" cy="222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1D82C2A-7415-4025-A5AD-B7B3585B94B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128725" y="1815825"/>
                  <a:ext cx="1013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1D8AD4F-0DCC-496F-9847-8078637FCA29}"/>
                    </a:ext>
                  </a:extLst>
                </p14:cNvPr>
                <p14:cNvContentPartPr/>
                <p14:nvPr/>
              </p14:nvContentPartPr>
              <p14:xfrm>
                <a:off x="1827045" y="2122545"/>
                <a:ext cx="650520" cy="507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1D8AD4F-0DCC-496F-9847-8078637FCA2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818405" y="2113905"/>
                  <a:ext cx="6681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27187DC-8B8B-4CF5-A39C-B8BF77BE2D5B}"/>
                    </a:ext>
                  </a:extLst>
                </p14:cNvPr>
                <p14:cNvContentPartPr/>
                <p14:nvPr/>
              </p14:nvContentPartPr>
              <p14:xfrm>
                <a:off x="1266525" y="2400105"/>
                <a:ext cx="67320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27187DC-8B8B-4CF5-A39C-B8BF77BE2D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57525" y="2391105"/>
                  <a:ext cx="69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6AF95D5-E03B-4609-A139-8A042F4257EA}"/>
                    </a:ext>
                  </a:extLst>
                </p14:cNvPr>
                <p14:cNvContentPartPr/>
                <p14:nvPr/>
              </p14:nvContentPartPr>
              <p14:xfrm>
                <a:off x="1780965" y="2251425"/>
                <a:ext cx="222480" cy="311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6AF95D5-E03B-4609-A139-8A042F4257E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772325" y="2242785"/>
                  <a:ext cx="240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ECA90A9-6E7D-434C-9466-948E07A9D3A8}"/>
                    </a:ext>
                  </a:extLst>
                </p14:cNvPr>
                <p14:cNvContentPartPr/>
                <p14:nvPr/>
              </p14:nvContentPartPr>
              <p14:xfrm>
                <a:off x="2790405" y="1571025"/>
                <a:ext cx="2628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ECA90A9-6E7D-434C-9466-948E07A9D3A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81405" y="1562025"/>
                  <a:ext cx="4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8F38B39-9827-4481-A36F-848F265D5B21}"/>
                    </a:ext>
                  </a:extLst>
                </p14:cNvPr>
                <p14:cNvContentPartPr/>
                <p14:nvPr/>
              </p14:nvContentPartPr>
              <p14:xfrm>
                <a:off x="2771325" y="1660665"/>
                <a:ext cx="128880" cy="25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8F38B39-9827-4481-A36F-848F265D5B2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762685" y="1651665"/>
                  <a:ext cx="146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17B8829-5842-4E2A-AAD4-789015F52280}"/>
                    </a:ext>
                  </a:extLst>
                </p14:cNvPr>
                <p14:cNvContentPartPr/>
                <p14:nvPr/>
              </p14:nvContentPartPr>
              <p14:xfrm>
                <a:off x="4171005" y="1577505"/>
                <a:ext cx="279360" cy="300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17B8829-5842-4E2A-AAD4-789015F522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62365" y="1568505"/>
                  <a:ext cx="297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6B2976A-84FF-4F0F-9F9C-CF86A111F99D}"/>
                    </a:ext>
                  </a:extLst>
                </p14:cNvPr>
                <p14:cNvContentPartPr/>
                <p14:nvPr/>
              </p14:nvContentPartPr>
              <p14:xfrm>
                <a:off x="617805" y="1761825"/>
                <a:ext cx="1566000" cy="2534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6B2976A-84FF-4F0F-9F9C-CF86A111F99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08805" y="1752825"/>
                  <a:ext cx="1583640" cy="25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A4CB593-A671-4AFD-BEA3-8705F42982F2}"/>
                    </a:ext>
                  </a:extLst>
                </p14:cNvPr>
                <p14:cNvContentPartPr/>
                <p14:nvPr/>
              </p14:nvContentPartPr>
              <p14:xfrm>
                <a:off x="2036925" y="2595945"/>
                <a:ext cx="716040" cy="557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A4CB593-A671-4AFD-BEA3-8705F42982F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028285" y="2587305"/>
                  <a:ext cx="7336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23CDAFB-9867-4EE1-85F4-F9340962BD15}"/>
                    </a:ext>
                  </a:extLst>
                </p14:cNvPr>
                <p14:cNvContentPartPr/>
                <p14:nvPr/>
              </p14:nvContentPartPr>
              <p14:xfrm>
                <a:off x="2294325" y="2933265"/>
                <a:ext cx="239040" cy="502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23CDAFB-9867-4EE1-85F4-F9340962BD1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85685" y="2924625"/>
                  <a:ext cx="2566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AB35C41-1905-4519-BB63-F2F2F523A78C}"/>
                    </a:ext>
                  </a:extLst>
                </p14:cNvPr>
                <p14:cNvContentPartPr/>
                <p14:nvPr/>
              </p14:nvContentPartPr>
              <p14:xfrm>
                <a:off x="2047725" y="3428625"/>
                <a:ext cx="9720" cy="283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AB35C41-1905-4519-BB63-F2F2F523A78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38725" y="3419985"/>
                  <a:ext cx="27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3F3DA3B-9D7B-4A99-892B-8CCEA32095E0}"/>
                    </a:ext>
                  </a:extLst>
                </p14:cNvPr>
                <p14:cNvContentPartPr/>
                <p14:nvPr/>
              </p14:nvContentPartPr>
              <p14:xfrm>
                <a:off x="2142765" y="3465705"/>
                <a:ext cx="280440" cy="208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3F3DA3B-9D7B-4A99-892B-8CCEA32095E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134125" y="3456705"/>
                  <a:ext cx="298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4A188BA-B336-4764-8448-749A5C319C21}"/>
                    </a:ext>
                  </a:extLst>
                </p14:cNvPr>
                <p14:cNvContentPartPr/>
                <p14:nvPr/>
              </p14:nvContentPartPr>
              <p14:xfrm>
                <a:off x="2333205" y="3438345"/>
                <a:ext cx="54360" cy="144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4A188BA-B336-4764-8448-749A5C319C2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24205" y="3429345"/>
                  <a:ext cx="72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FF3FE5B-2600-4B6F-BB37-E14FF01C86F6}"/>
                    </a:ext>
                  </a:extLst>
                </p14:cNvPr>
                <p14:cNvContentPartPr/>
                <p14:nvPr/>
              </p14:nvContentPartPr>
              <p14:xfrm>
                <a:off x="2381085" y="3223785"/>
                <a:ext cx="239760" cy="109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FF3FE5B-2600-4B6F-BB37-E14FF01C86F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72085" y="3214785"/>
                  <a:ext cx="257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12DCABD-D004-4548-AC0B-EDFD633BB256}"/>
                    </a:ext>
                  </a:extLst>
                </p14:cNvPr>
                <p14:cNvContentPartPr/>
                <p14:nvPr/>
              </p14:nvContentPartPr>
              <p14:xfrm>
                <a:off x="2485125" y="3334665"/>
                <a:ext cx="126720" cy="230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12DCABD-D004-4548-AC0B-EDFD633BB25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76485" y="3325665"/>
                  <a:ext cx="144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3B2065D-0B62-42D8-AAD5-704EDC9D3986}"/>
                    </a:ext>
                  </a:extLst>
                </p14:cNvPr>
                <p14:cNvContentPartPr/>
                <p14:nvPr/>
              </p14:nvContentPartPr>
              <p14:xfrm>
                <a:off x="1932525" y="3199665"/>
                <a:ext cx="916920" cy="792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3B2065D-0B62-42D8-AAD5-704EDC9D398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923525" y="3191025"/>
                  <a:ext cx="934560" cy="81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F9860AA-F7FF-4498-B46A-D01C357063D4}"/>
                  </a:ext>
                </a:extLst>
              </p14:cNvPr>
              <p14:cNvContentPartPr/>
              <p14:nvPr/>
            </p14:nvContentPartPr>
            <p14:xfrm>
              <a:off x="9772605" y="2066385"/>
              <a:ext cx="1480680" cy="5533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F9860AA-F7FF-4498-B46A-D01C357063D4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763965" y="2057385"/>
                <a:ext cx="149832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268646B-C86C-4B49-B40E-1BD2289BC28C}"/>
                  </a:ext>
                </a:extLst>
              </p14:cNvPr>
              <p14:cNvContentPartPr/>
              <p14:nvPr/>
            </p14:nvContentPartPr>
            <p14:xfrm>
              <a:off x="9982485" y="2621505"/>
              <a:ext cx="242640" cy="297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268646B-C86C-4B49-B40E-1BD2289BC28C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9973845" y="2612505"/>
                <a:ext cx="260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C817868-C42E-47AA-9F2C-2ACF9D7CFC45}"/>
                  </a:ext>
                </a:extLst>
              </p14:cNvPr>
              <p14:cNvContentPartPr/>
              <p14:nvPr/>
            </p14:nvContentPartPr>
            <p14:xfrm>
              <a:off x="10277325" y="2570385"/>
              <a:ext cx="583560" cy="2674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C817868-C42E-47AA-9F2C-2ACF9D7CFC4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268325" y="2561745"/>
                <a:ext cx="60120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AEB23B7-3448-45CF-939E-1270FE2936E1}"/>
              </a:ext>
            </a:extLst>
          </p:cNvPr>
          <p:cNvGrpSpPr/>
          <p:nvPr/>
        </p:nvGrpSpPr>
        <p:grpSpPr>
          <a:xfrm>
            <a:off x="8210565" y="1959465"/>
            <a:ext cx="757080" cy="384480"/>
            <a:chOff x="8210565" y="1959465"/>
            <a:chExt cx="7570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BF9B16B-ABF9-4098-97E9-1C7184C46F11}"/>
                    </a:ext>
                  </a:extLst>
                </p14:cNvPr>
                <p14:cNvContentPartPr/>
                <p14:nvPr/>
              </p14:nvContentPartPr>
              <p14:xfrm>
                <a:off x="8248365" y="2295345"/>
                <a:ext cx="719280" cy="48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BF9B16B-ABF9-4098-97E9-1C7184C46F1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239365" y="2286345"/>
                  <a:ext cx="736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01BDCCD-6F03-4B30-AA14-50A5C4236D2A}"/>
                    </a:ext>
                  </a:extLst>
                </p14:cNvPr>
                <p14:cNvContentPartPr/>
                <p14:nvPr/>
              </p14:nvContentPartPr>
              <p14:xfrm>
                <a:off x="8210565" y="1971345"/>
                <a:ext cx="298080" cy="231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01BDCCD-6F03-4B30-AA14-50A5C4236D2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01565" y="1962705"/>
                  <a:ext cx="315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4056E81-FCCB-4957-A4CC-241E0193FBAD}"/>
                    </a:ext>
                  </a:extLst>
                </p14:cNvPr>
                <p14:cNvContentPartPr/>
                <p14:nvPr/>
              </p14:nvContentPartPr>
              <p14:xfrm>
                <a:off x="8514045" y="1959465"/>
                <a:ext cx="383760" cy="241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4056E81-FCCB-4957-A4CC-241E0193FBA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505045" y="1950465"/>
                  <a:ext cx="40140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2AC42EB-2777-4BDE-9EDD-80A2700D6950}"/>
                  </a:ext>
                </a:extLst>
              </p14:cNvPr>
              <p14:cNvContentPartPr/>
              <p14:nvPr/>
            </p14:nvContentPartPr>
            <p14:xfrm>
              <a:off x="10721565" y="2028225"/>
              <a:ext cx="70560" cy="4795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2AC42EB-2777-4BDE-9EDD-80A2700D695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712565" y="2019585"/>
                <a:ext cx="8820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E961217-8C9F-47D8-8C65-0AD7D21F64E9}"/>
                  </a:ext>
                </a:extLst>
              </p14:cNvPr>
              <p14:cNvContentPartPr/>
              <p14:nvPr/>
            </p14:nvContentPartPr>
            <p14:xfrm>
              <a:off x="10867725" y="2131185"/>
              <a:ext cx="211680" cy="2916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E961217-8C9F-47D8-8C65-0AD7D21F64E9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858725" y="2122185"/>
                <a:ext cx="229320" cy="3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89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989-E970-4A28-B608-C205936C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contents of the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B33E-D9B3-4806-96B6-09D91040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n-lt"/>
              </a:rPr>
              <a:t>Void display(struct node *start)</a:t>
            </a:r>
          </a:p>
          <a:p>
            <a:r>
              <a:rPr lang="en-US" sz="1600" dirty="0">
                <a:latin typeface="+mn-lt"/>
              </a:rPr>
              <a:t>{</a:t>
            </a:r>
          </a:p>
          <a:p>
            <a:r>
              <a:rPr lang="en-US" sz="1600" dirty="0">
                <a:latin typeface="+mn-lt"/>
              </a:rPr>
              <a:t>   struct node *p;</a:t>
            </a:r>
          </a:p>
          <a:p>
            <a:r>
              <a:rPr lang="en-US" sz="1600" dirty="0">
                <a:latin typeface="+mn-lt"/>
              </a:rPr>
              <a:t>    if(start == NULL)</a:t>
            </a:r>
          </a:p>
          <a:p>
            <a:r>
              <a:rPr lang="en-US" sz="1600" dirty="0">
                <a:latin typeface="+mn-lt"/>
              </a:rPr>
              <a:t>{     </a:t>
            </a:r>
            <a:r>
              <a:rPr lang="en-US" sz="1600" dirty="0" err="1">
                <a:latin typeface="+mn-lt"/>
              </a:rPr>
              <a:t>printf</a:t>
            </a:r>
            <a:r>
              <a:rPr lang="en-US" sz="1600" dirty="0">
                <a:latin typeface="+mn-lt"/>
              </a:rPr>
              <a:t>(“List is Empty\n”);</a:t>
            </a:r>
          </a:p>
          <a:p>
            <a:r>
              <a:rPr lang="en-US" sz="1600" dirty="0">
                <a:latin typeface="+mn-lt"/>
              </a:rPr>
              <a:t>       return;</a:t>
            </a:r>
          </a:p>
          <a:p>
            <a:r>
              <a:rPr lang="en-US" sz="1600" dirty="0">
                <a:latin typeface="+mn-lt"/>
              </a:rPr>
              <a:t>}</a:t>
            </a:r>
          </a:p>
          <a:p>
            <a:r>
              <a:rPr lang="en-US" sz="1600" dirty="0">
                <a:latin typeface="+mn-lt"/>
              </a:rPr>
              <a:t>P=start;</a:t>
            </a:r>
          </a:p>
          <a:p>
            <a:r>
              <a:rPr lang="en-US" sz="1600" dirty="0" err="1">
                <a:latin typeface="+mn-lt"/>
              </a:rPr>
              <a:t>Printf</a:t>
            </a:r>
            <a:r>
              <a:rPr lang="en-US" sz="1600" dirty="0">
                <a:latin typeface="+mn-lt"/>
              </a:rPr>
              <a:t>(“List is: \n”);</a:t>
            </a:r>
          </a:p>
          <a:p>
            <a:r>
              <a:rPr lang="en-US" sz="1600" dirty="0">
                <a:latin typeface="+mn-lt"/>
              </a:rPr>
              <a:t>While(p != NULL)</a:t>
            </a:r>
          </a:p>
          <a:p>
            <a:r>
              <a:rPr lang="en-US" sz="1600" dirty="0">
                <a:latin typeface="+mn-lt"/>
              </a:rPr>
              <a:t>{</a:t>
            </a:r>
          </a:p>
          <a:p>
            <a:r>
              <a:rPr lang="en-US" sz="1600" dirty="0">
                <a:latin typeface="+mn-lt"/>
              </a:rPr>
              <a:t> 		</a:t>
            </a:r>
            <a:r>
              <a:rPr lang="en-US" sz="1600" dirty="0" err="1">
                <a:latin typeface="+mn-lt"/>
              </a:rPr>
              <a:t>printf</a:t>
            </a:r>
            <a:r>
              <a:rPr lang="en-US" sz="1600" dirty="0">
                <a:latin typeface="+mn-lt"/>
              </a:rPr>
              <a:t>(“%d”, p-&gt; info);</a:t>
            </a:r>
          </a:p>
          <a:p>
            <a:r>
              <a:rPr lang="en-US" sz="1600" dirty="0">
                <a:latin typeface="+mn-lt"/>
              </a:rPr>
              <a:t>              p=p-&gt;link;</a:t>
            </a:r>
          </a:p>
          <a:p>
            <a:r>
              <a:rPr lang="en-US" sz="1600" dirty="0">
                <a:latin typeface="+mn-lt"/>
              </a:rPr>
              <a:t>}</a:t>
            </a:r>
          </a:p>
          <a:p>
            <a:r>
              <a:rPr lang="en-US" sz="1600" dirty="0" err="1">
                <a:latin typeface="+mn-lt"/>
              </a:rPr>
              <a:t>Printf</a:t>
            </a:r>
            <a:r>
              <a:rPr lang="en-US" sz="1600" dirty="0">
                <a:latin typeface="+mn-lt"/>
              </a:rPr>
              <a:t>(“\n\n”);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1E100-5148-4AF1-9967-E2DE9A74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B724B6-6F97-4DB6-B385-A540215CB51C}"/>
                  </a:ext>
                </a:extLst>
              </p14:cNvPr>
              <p14:cNvContentPartPr/>
              <p14:nvPr/>
            </p14:nvContentPartPr>
            <p14:xfrm>
              <a:off x="1670805" y="5186505"/>
              <a:ext cx="916920" cy="72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B724B6-6F97-4DB6-B385-A540215CB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805" y="5177505"/>
                <a:ext cx="93456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18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2314-34E1-4BFB-B463-ADE3E39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elements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7F2D-A8F0-4551-964B-0C867C60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void count(struct node *start)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 	struct node *p;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      int </a:t>
            </a:r>
            <a:r>
              <a:rPr lang="en-US" dirty="0" err="1">
                <a:latin typeface="+mn-lt"/>
              </a:rPr>
              <a:t>cnt</a:t>
            </a:r>
            <a:r>
              <a:rPr lang="en-US" dirty="0">
                <a:latin typeface="+mn-lt"/>
              </a:rPr>
              <a:t>=0;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      p=start;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      while(p!=NULL)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      {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             p=p-&gt;link;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              </a:t>
            </a:r>
            <a:r>
              <a:rPr lang="en-US" dirty="0" err="1">
                <a:latin typeface="+mn-lt"/>
              </a:rPr>
              <a:t>cnt</a:t>
            </a:r>
            <a:r>
              <a:rPr lang="en-US" dirty="0">
                <a:latin typeface="+mn-lt"/>
              </a:rPr>
              <a:t>++;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544092" lvl="1" indent="0">
              <a:buNone/>
            </a:pP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(“Number of Elements are %d\n”,</a:t>
            </a:r>
            <a:r>
              <a:rPr lang="en-US" dirty="0" err="1">
                <a:latin typeface="+mn-lt"/>
              </a:rPr>
              <a:t>cnt</a:t>
            </a:r>
            <a:r>
              <a:rPr lang="en-US" dirty="0">
                <a:latin typeface="+mn-lt"/>
              </a:rPr>
              <a:t>);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2E415-0988-48F0-B6A9-2F7743D0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88703C-7216-4EC0-8A14-1043AB234835}"/>
                  </a:ext>
                </a:extLst>
              </p14:cNvPr>
              <p14:cNvContentPartPr/>
              <p14:nvPr/>
            </p14:nvContentPartPr>
            <p14:xfrm>
              <a:off x="4180005" y="1351785"/>
              <a:ext cx="995040" cy="45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88703C-7216-4EC0-8A14-1043AB2348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1005" y="1342785"/>
                <a:ext cx="10126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63666E-34E6-4773-ABA0-42BA5F11AFCE}"/>
                  </a:ext>
                </a:extLst>
              </p14:cNvPr>
              <p14:cNvContentPartPr/>
              <p14:nvPr/>
            </p14:nvContentPartPr>
            <p14:xfrm>
              <a:off x="3141405" y="2153505"/>
              <a:ext cx="470160" cy="42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63666E-34E6-4773-ABA0-42BA5F11A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2765" y="2144505"/>
                <a:ext cx="487800" cy="44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ACAC341-0A68-4B54-8BD8-150971797D84}"/>
              </a:ext>
            </a:extLst>
          </p:cNvPr>
          <p:cNvGrpSpPr/>
          <p:nvPr/>
        </p:nvGrpSpPr>
        <p:grpSpPr>
          <a:xfrm>
            <a:off x="2742885" y="2675145"/>
            <a:ext cx="246960" cy="191520"/>
            <a:chOff x="2742885" y="2675145"/>
            <a:chExt cx="24696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02CD27-D5A6-480A-A123-03FF783473EB}"/>
                    </a:ext>
                  </a:extLst>
                </p14:cNvPr>
                <p14:cNvContentPartPr/>
                <p14:nvPr/>
              </p14:nvContentPartPr>
              <p14:xfrm>
                <a:off x="2742885" y="2675145"/>
                <a:ext cx="210240" cy="125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02CD27-D5A6-480A-A123-03FF78347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3885" y="2666145"/>
                  <a:ext cx="227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2E59ED-DE4A-4AC6-B447-B867120CE556}"/>
                    </a:ext>
                  </a:extLst>
                </p14:cNvPr>
                <p14:cNvContentPartPr/>
                <p14:nvPr/>
              </p14:nvContentPartPr>
              <p14:xfrm>
                <a:off x="2838285" y="2708985"/>
                <a:ext cx="151560" cy="157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2E59ED-DE4A-4AC6-B447-B867120CE5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9645" y="2700345"/>
                  <a:ext cx="16920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21B6EE-2783-4CED-B6F6-3E9B40723D2F}"/>
                  </a:ext>
                </a:extLst>
              </p14:cNvPr>
              <p14:cNvContentPartPr/>
              <p14:nvPr/>
            </p14:nvContentPartPr>
            <p14:xfrm>
              <a:off x="1066725" y="617385"/>
              <a:ext cx="5267520" cy="17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21B6EE-2783-4CED-B6F6-3E9B40723D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725" y="608385"/>
                <a:ext cx="5285160" cy="1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77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95BD-6FDE-4108-8480-827F60DA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A567-E2CE-416F-8BDA-4E593492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+mn-lt"/>
              </a:rPr>
              <a:t>Void search(struct node *start, int item 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struct node *p=start;</a:t>
            </a:r>
          </a:p>
          <a:p>
            <a:r>
              <a:rPr lang="en-US" dirty="0">
                <a:latin typeface="+mn-lt"/>
              </a:rPr>
              <a:t>  int pos=1;</a:t>
            </a:r>
          </a:p>
          <a:p>
            <a:r>
              <a:rPr lang="en-US" dirty="0">
                <a:latin typeface="+mn-lt"/>
              </a:rPr>
              <a:t>While(p!=NULL)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 if(p-&gt; info == item)</a:t>
            </a:r>
          </a:p>
          <a:p>
            <a:r>
              <a:rPr lang="en-US" dirty="0">
                <a:latin typeface="+mn-lt"/>
              </a:rPr>
              <a:t>      {</a:t>
            </a:r>
          </a:p>
          <a:p>
            <a:r>
              <a:rPr lang="en-US" dirty="0">
                <a:latin typeface="+mn-lt"/>
              </a:rPr>
              <a:t>       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(“item %d found at position %d\n”,</a:t>
            </a:r>
            <a:r>
              <a:rPr lang="en-US" dirty="0" err="1">
                <a:latin typeface="+mn-lt"/>
              </a:rPr>
              <a:t>item,pos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en-US" dirty="0">
                <a:latin typeface="+mn-lt"/>
              </a:rPr>
              <a:t>        return;</a:t>
            </a:r>
          </a:p>
          <a:p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       p= p-&gt;link;</a:t>
            </a:r>
          </a:p>
          <a:p>
            <a:r>
              <a:rPr lang="en-US" dirty="0">
                <a:latin typeface="+mn-lt"/>
              </a:rPr>
              <a:t>       Pos++;</a:t>
            </a:r>
          </a:p>
          <a:p>
            <a:r>
              <a:rPr lang="en-US" dirty="0">
                <a:latin typeface="+mn-lt"/>
              </a:rPr>
              <a:t>} </a:t>
            </a:r>
          </a:p>
          <a:p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(“item %d not found in the list\</a:t>
            </a:r>
            <a:r>
              <a:rPr lang="en-US" dirty="0" err="1">
                <a:latin typeface="+mn-lt"/>
              </a:rPr>
              <a:t>n”,item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28DE0-DD41-4A67-B0B5-229EF976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BDE903-BAC7-434E-A6CE-3BC41825CBA7}"/>
                  </a:ext>
                </a:extLst>
              </p14:cNvPr>
              <p14:cNvContentPartPr/>
              <p14:nvPr/>
            </p14:nvContentPartPr>
            <p14:xfrm>
              <a:off x="818685" y="552225"/>
              <a:ext cx="3447720" cy="22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BDE903-BAC7-434E-A6CE-3BC41825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45" y="543225"/>
                <a:ext cx="3465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89A3FA-BA97-4817-A4C0-3897E448BE58}"/>
                  </a:ext>
                </a:extLst>
              </p14:cNvPr>
              <p14:cNvContentPartPr/>
              <p14:nvPr/>
            </p14:nvContentPartPr>
            <p14:xfrm>
              <a:off x="2447325" y="1637265"/>
              <a:ext cx="1528200" cy="6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89A3FA-BA97-4817-A4C0-3897E448BE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8685" y="1628625"/>
                <a:ext cx="154584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071D98A-336D-46AD-A0FA-C88A26402D13}"/>
              </a:ext>
            </a:extLst>
          </p:cNvPr>
          <p:cNvGrpSpPr/>
          <p:nvPr/>
        </p:nvGrpSpPr>
        <p:grpSpPr>
          <a:xfrm>
            <a:off x="2342205" y="1810785"/>
            <a:ext cx="833040" cy="482760"/>
            <a:chOff x="2342205" y="1810785"/>
            <a:chExt cx="83304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4116C9-E113-4F44-ADA1-64EFA6CA9FC6}"/>
                    </a:ext>
                  </a:extLst>
                </p14:cNvPr>
                <p14:cNvContentPartPr/>
                <p14:nvPr/>
              </p14:nvContentPartPr>
              <p14:xfrm>
                <a:off x="2342205" y="1810785"/>
                <a:ext cx="231840" cy="482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4116C9-E113-4F44-ADA1-64EFA6CA9F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3205" y="1801785"/>
                  <a:ext cx="2494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0F8878-C642-4B93-BE1D-4180C1C86BA4}"/>
                    </a:ext>
                  </a:extLst>
                </p14:cNvPr>
                <p14:cNvContentPartPr/>
                <p14:nvPr/>
              </p14:nvContentPartPr>
              <p14:xfrm>
                <a:off x="2714085" y="2189505"/>
                <a:ext cx="46116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0F8878-C642-4B93-BE1D-4180C1C86B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5445" y="2180505"/>
                  <a:ext cx="4788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111B50-36F5-43DF-AE7E-4441769CCB8C}"/>
              </a:ext>
            </a:extLst>
          </p:cNvPr>
          <p:cNvGrpSpPr/>
          <p:nvPr/>
        </p:nvGrpSpPr>
        <p:grpSpPr>
          <a:xfrm>
            <a:off x="4198365" y="1094385"/>
            <a:ext cx="823680" cy="745200"/>
            <a:chOff x="4198365" y="1094385"/>
            <a:chExt cx="82368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8DDA9F-8F2B-4FF9-B38C-3A12839ADC61}"/>
                    </a:ext>
                  </a:extLst>
                </p14:cNvPr>
                <p14:cNvContentPartPr/>
                <p14:nvPr/>
              </p14:nvContentPartPr>
              <p14:xfrm>
                <a:off x="4517685" y="1094385"/>
                <a:ext cx="245160" cy="22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8DDA9F-8F2B-4FF9-B38C-3A12839ADC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08685" y="1085745"/>
                  <a:ext cx="2628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422549-65F4-4783-AF30-360FFCCE275B}"/>
                    </a:ext>
                  </a:extLst>
                </p14:cNvPr>
                <p14:cNvContentPartPr/>
                <p14:nvPr/>
              </p14:nvContentPartPr>
              <p14:xfrm>
                <a:off x="4419405" y="1190145"/>
                <a:ext cx="21960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422549-65F4-4783-AF30-360FFCCE27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0765" y="1181505"/>
                  <a:ext cx="237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114D56-23AB-47E0-AFD2-73CBAEF5CE51}"/>
                    </a:ext>
                  </a:extLst>
                </p14:cNvPr>
                <p14:cNvContentPartPr/>
                <p14:nvPr/>
              </p14:nvContentPartPr>
              <p14:xfrm>
                <a:off x="4362165" y="1591905"/>
                <a:ext cx="409320" cy="15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114D56-23AB-47E0-AFD2-73CBAEF5CE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3525" y="1583265"/>
                  <a:ext cx="426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8864AB-5D0A-4E00-B730-B7A39DE43135}"/>
                    </a:ext>
                  </a:extLst>
                </p14:cNvPr>
                <p14:cNvContentPartPr/>
                <p14:nvPr/>
              </p14:nvContentPartPr>
              <p14:xfrm>
                <a:off x="4198365" y="1351785"/>
                <a:ext cx="823680" cy="48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8864AB-5D0A-4E00-B730-B7A39DE431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89365" y="1343145"/>
                  <a:ext cx="841320" cy="50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4D8D41-EEAF-4253-843E-3AD613955EE7}"/>
                  </a:ext>
                </a:extLst>
              </p14:cNvPr>
              <p14:cNvContentPartPr/>
              <p14:nvPr/>
            </p14:nvContentPartPr>
            <p14:xfrm>
              <a:off x="1600245" y="4628505"/>
              <a:ext cx="10447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4D8D41-EEAF-4253-843E-3AD613955E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1245" y="4619505"/>
                <a:ext cx="1062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309A26-1E8A-4F26-AEF9-F77689F41D06}"/>
                  </a:ext>
                </a:extLst>
              </p14:cNvPr>
              <p14:cNvContentPartPr/>
              <p14:nvPr/>
            </p14:nvContentPartPr>
            <p14:xfrm>
              <a:off x="1580805" y="4924065"/>
              <a:ext cx="372600" cy="2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309A26-1E8A-4F26-AEF9-F77689F41D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1805" y="4915065"/>
                <a:ext cx="39024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FAEFB23-65F4-449A-A73D-F8B1844C05F1}"/>
              </a:ext>
            </a:extLst>
          </p:cNvPr>
          <p:cNvGrpSpPr/>
          <p:nvPr/>
        </p:nvGrpSpPr>
        <p:grpSpPr>
          <a:xfrm>
            <a:off x="2732085" y="3428625"/>
            <a:ext cx="267840" cy="178920"/>
            <a:chOff x="2732085" y="3428625"/>
            <a:chExt cx="26784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02A10D-A24D-41DF-8C13-BB4A96F44BFE}"/>
                    </a:ext>
                  </a:extLst>
                </p14:cNvPr>
                <p14:cNvContentPartPr/>
                <p14:nvPr/>
              </p14:nvContentPartPr>
              <p14:xfrm>
                <a:off x="2732085" y="3428625"/>
                <a:ext cx="106920" cy="178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02A10D-A24D-41DF-8C13-BB4A96F44B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3085" y="3419985"/>
                  <a:ext cx="124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D0AB19-24B4-4779-AB1E-CCB1C27661E8}"/>
                    </a:ext>
                  </a:extLst>
                </p14:cNvPr>
                <p14:cNvContentPartPr/>
                <p14:nvPr/>
              </p14:nvContentPartPr>
              <p14:xfrm>
                <a:off x="2847645" y="3434385"/>
                <a:ext cx="152280" cy="4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D0AB19-24B4-4779-AB1E-CCB1C27661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8645" y="3425745"/>
                  <a:ext cx="169920" cy="2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4458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4F97-019C-4D3B-BFD8-70351A31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29DA-BBBE-40CA-8204-702A7AC9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There can be four cases while inserting a node in a linked list</a:t>
            </a:r>
          </a:p>
          <a:p>
            <a:r>
              <a:rPr lang="en-US" dirty="0">
                <a:latin typeface="+mn-lt"/>
              </a:rPr>
              <a:t>1. Insertion at the beginning</a:t>
            </a:r>
          </a:p>
          <a:p>
            <a:r>
              <a:rPr lang="en-US" dirty="0">
                <a:latin typeface="+mn-lt"/>
              </a:rPr>
              <a:t>2. Insertion in an empty list</a:t>
            </a:r>
          </a:p>
          <a:p>
            <a:r>
              <a:rPr lang="en-US" dirty="0">
                <a:latin typeface="+mn-lt"/>
              </a:rPr>
              <a:t>3. Insertion at the end</a:t>
            </a:r>
          </a:p>
          <a:p>
            <a:r>
              <a:rPr lang="en-US" dirty="0">
                <a:latin typeface="+mn-lt"/>
              </a:rPr>
              <a:t>4. Insertion in between the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8848D-80AF-402D-B0A6-22BCABE8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D194D1-560E-4A06-96A2-9563A5987404}"/>
                  </a:ext>
                </a:extLst>
              </p14:cNvPr>
              <p14:cNvContentPartPr/>
              <p14:nvPr/>
            </p14:nvContentPartPr>
            <p14:xfrm>
              <a:off x="1037925" y="609465"/>
              <a:ext cx="2875320" cy="6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D194D1-560E-4A06-96A2-9563A59874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285" y="600465"/>
                <a:ext cx="28929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B07898-5D88-42A1-BA3A-EA1CE1DE9760}"/>
                  </a:ext>
                </a:extLst>
              </p14:cNvPr>
              <p14:cNvContentPartPr/>
              <p14:nvPr/>
            </p14:nvContentPartPr>
            <p14:xfrm>
              <a:off x="1761525" y="2398305"/>
              <a:ext cx="4320" cy="2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B07898-5D88-42A1-BA3A-EA1CE1DE97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885" y="2389305"/>
                <a:ext cx="219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C29741-8C75-4185-8D7C-91D56D98715B}"/>
                  </a:ext>
                </a:extLst>
              </p14:cNvPr>
              <p14:cNvContentPartPr/>
              <p14:nvPr/>
            </p14:nvContentPartPr>
            <p14:xfrm>
              <a:off x="5314725" y="2154585"/>
              <a:ext cx="322560" cy="10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C29741-8C75-4185-8D7C-91D56D9871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6085" y="2145945"/>
                <a:ext cx="3402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F3CAA7-4A47-470B-84E4-E852A23EAF0F}"/>
                  </a:ext>
                </a:extLst>
              </p14:cNvPr>
              <p14:cNvContentPartPr/>
              <p14:nvPr/>
            </p14:nvContentPartPr>
            <p14:xfrm>
              <a:off x="3885885" y="2818785"/>
              <a:ext cx="987840" cy="66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F3CAA7-4A47-470B-84E4-E852A23EAF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7245" y="2810145"/>
                <a:ext cx="1005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2F9BDF0-AD3A-4747-8CAC-493BF42CCBDF}"/>
                  </a:ext>
                </a:extLst>
              </p14:cNvPr>
              <p14:cNvContentPartPr/>
              <p14:nvPr/>
            </p14:nvContentPartPr>
            <p14:xfrm>
              <a:off x="4181445" y="5829105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2F9BDF0-AD3A-4747-8CAC-493BF42CCB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2445" y="5820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E2BE4FC-EEA1-4CD9-B394-8433DDF5D471}"/>
              </a:ext>
            </a:extLst>
          </p:cNvPr>
          <p:cNvGrpSpPr/>
          <p:nvPr/>
        </p:nvGrpSpPr>
        <p:grpSpPr>
          <a:xfrm>
            <a:off x="254565" y="3904545"/>
            <a:ext cx="8643600" cy="2667600"/>
            <a:chOff x="254565" y="3904545"/>
            <a:chExt cx="8643600" cy="26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33C05A-B921-492F-8C22-747E1B6591C9}"/>
                    </a:ext>
                  </a:extLst>
                </p14:cNvPr>
                <p14:cNvContentPartPr/>
                <p14:nvPr/>
              </p14:nvContentPartPr>
              <p14:xfrm>
                <a:off x="254565" y="4220625"/>
                <a:ext cx="747000" cy="600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33C05A-B921-492F-8C22-747E1B6591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565" y="4211985"/>
                  <a:ext cx="7646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BFE9BB-31B4-4C35-9CF8-0CE55CA5E533}"/>
                    </a:ext>
                  </a:extLst>
                </p14:cNvPr>
                <p14:cNvContentPartPr/>
                <p14:nvPr/>
              </p14:nvContentPartPr>
              <p14:xfrm>
                <a:off x="569565" y="3904545"/>
                <a:ext cx="197280" cy="24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BFE9BB-31B4-4C35-9CF8-0CE55CA5E5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0565" y="3895905"/>
                  <a:ext cx="214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D448E6-7D0A-4D42-A78F-B46FA379BCCC}"/>
                    </a:ext>
                  </a:extLst>
                </p14:cNvPr>
                <p14:cNvContentPartPr/>
                <p14:nvPr/>
              </p14:nvContentPartPr>
              <p14:xfrm>
                <a:off x="2838285" y="4866465"/>
                <a:ext cx="723960" cy="49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D448E6-7D0A-4D42-A78F-B46FA379BC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9645" y="4857825"/>
                  <a:ext cx="741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4DE9A8-55ED-4C1F-AEF1-C23201BF9C4B}"/>
                    </a:ext>
                  </a:extLst>
                </p14:cNvPr>
                <p14:cNvContentPartPr/>
                <p14:nvPr/>
              </p14:nvContentPartPr>
              <p14:xfrm>
                <a:off x="2038005" y="3942705"/>
                <a:ext cx="3506400" cy="58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4DE9A8-55ED-4C1F-AEF1-C23201BF9C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29365" y="3933705"/>
                  <a:ext cx="3524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ED7498-A4DA-4029-A2BF-439CB9E8DFD1}"/>
                    </a:ext>
                  </a:extLst>
                </p14:cNvPr>
                <p14:cNvContentPartPr/>
                <p14:nvPr/>
              </p14:nvContentPartPr>
              <p14:xfrm>
                <a:off x="1681245" y="4685745"/>
                <a:ext cx="1137960" cy="413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ED7498-A4DA-4029-A2BF-439CB9E8DF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2245" y="4676745"/>
                  <a:ext cx="1155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0EB332-4B1C-4104-8D7D-79EB44D09EED}"/>
                    </a:ext>
                  </a:extLst>
                </p14:cNvPr>
                <p14:cNvContentPartPr/>
                <p14:nvPr/>
              </p14:nvContentPartPr>
              <p14:xfrm>
                <a:off x="2037645" y="4657305"/>
                <a:ext cx="86760" cy="389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0EB332-4B1C-4104-8D7D-79EB44D09E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8645" y="4648305"/>
                  <a:ext cx="104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C18BF2-7E73-4F72-A4E0-B5FF51F3551C}"/>
                    </a:ext>
                  </a:extLst>
                </p14:cNvPr>
                <p14:cNvContentPartPr/>
                <p14:nvPr/>
              </p14:nvContentPartPr>
              <p14:xfrm>
                <a:off x="1921005" y="4724265"/>
                <a:ext cx="41400" cy="176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C18BF2-7E73-4F72-A4E0-B5FF51F355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2365" y="4715265"/>
                  <a:ext cx="59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5F52C6-555B-4EB5-BE5B-D736EC1C1E81}"/>
                    </a:ext>
                  </a:extLst>
                </p14:cNvPr>
                <p14:cNvContentPartPr/>
                <p14:nvPr/>
              </p14:nvContentPartPr>
              <p14:xfrm>
                <a:off x="1864845" y="5276505"/>
                <a:ext cx="136440" cy="306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5F52C6-555B-4EB5-BE5B-D736EC1C1E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5845" y="5267505"/>
                  <a:ext cx="154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EE262B-7E70-40D8-B74B-414DB39BCBDC}"/>
                    </a:ext>
                  </a:extLst>
                </p14:cNvPr>
                <p14:cNvContentPartPr/>
                <p14:nvPr/>
              </p14:nvContentPartPr>
              <p14:xfrm>
                <a:off x="1914525" y="5201985"/>
                <a:ext cx="152280" cy="2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EE262B-7E70-40D8-B74B-414DB39BCB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5525" y="5192985"/>
                  <a:ext cx="169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EC6F37-865C-4E19-A2A2-7CD177057300}"/>
                    </a:ext>
                  </a:extLst>
                </p14:cNvPr>
                <p14:cNvContentPartPr/>
                <p14:nvPr/>
              </p14:nvContentPartPr>
              <p14:xfrm>
                <a:off x="2103885" y="5139345"/>
                <a:ext cx="609840" cy="33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EC6F37-865C-4E19-A2A2-7CD1770573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95245" y="5130705"/>
                  <a:ext cx="627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CE096A-D46D-473F-8F3B-DA957873C617}"/>
                    </a:ext>
                  </a:extLst>
                </p14:cNvPr>
                <p14:cNvContentPartPr/>
                <p14:nvPr/>
              </p14:nvContentPartPr>
              <p14:xfrm>
                <a:off x="1635165" y="4638225"/>
                <a:ext cx="508320" cy="21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CE096A-D46D-473F-8F3B-DA957873C6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6165" y="4629225"/>
                  <a:ext cx="525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2A3224-4EEF-4465-8B7B-E2AF18BB1A59}"/>
                    </a:ext>
                  </a:extLst>
                </p14:cNvPr>
                <p14:cNvContentPartPr/>
                <p14:nvPr/>
              </p14:nvContentPartPr>
              <p14:xfrm>
                <a:off x="742365" y="4418985"/>
                <a:ext cx="1283040" cy="59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2A3224-4EEF-4465-8B7B-E2AF18BB1A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3725" y="4409985"/>
                  <a:ext cx="130068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8A3A0B3-F1B2-4923-80FE-0E8B8097BA07}"/>
                    </a:ext>
                  </a:extLst>
                </p14:cNvPr>
                <p14:cNvContentPartPr/>
                <p14:nvPr/>
              </p14:nvContentPartPr>
              <p14:xfrm>
                <a:off x="1904805" y="4895265"/>
                <a:ext cx="184680" cy="182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8A3A0B3-F1B2-4923-80FE-0E8B8097BA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96165" y="4886265"/>
                  <a:ext cx="202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141569-3041-49CF-BA9E-C51D30BE5779}"/>
                    </a:ext>
                  </a:extLst>
                </p14:cNvPr>
                <p14:cNvContentPartPr/>
                <p14:nvPr/>
              </p14:nvContentPartPr>
              <p14:xfrm>
                <a:off x="409365" y="4952505"/>
                <a:ext cx="209880" cy="279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141569-3041-49CF-BA9E-C51D30BE57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0365" y="4943505"/>
                  <a:ext cx="227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81C600-24F9-40C9-8224-1A293E5FC007}"/>
                    </a:ext>
                  </a:extLst>
                </p14:cNvPr>
                <p14:cNvContentPartPr/>
                <p14:nvPr/>
              </p14:nvContentPartPr>
              <p14:xfrm>
                <a:off x="598005" y="4895265"/>
                <a:ext cx="515880" cy="344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81C600-24F9-40C9-8224-1A293E5FC0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9365" y="4886265"/>
                  <a:ext cx="5335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87A21E-B08A-4F59-B65F-91D9DC14CF98}"/>
                    </a:ext>
                  </a:extLst>
                </p14:cNvPr>
                <p14:cNvContentPartPr/>
                <p14:nvPr/>
              </p14:nvContentPartPr>
              <p14:xfrm>
                <a:off x="2111085" y="4790145"/>
                <a:ext cx="128160" cy="305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87A21E-B08A-4F59-B65F-91D9DC14CF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2445" y="4781145"/>
                  <a:ext cx="145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EA342C4-AF24-4A85-B387-67C8966793DE}"/>
                    </a:ext>
                  </a:extLst>
                </p14:cNvPr>
                <p14:cNvContentPartPr/>
                <p14:nvPr/>
              </p14:nvContentPartPr>
              <p14:xfrm>
                <a:off x="2398725" y="4694385"/>
                <a:ext cx="618480" cy="318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EA342C4-AF24-4A85-B387-67C8966793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90085" y="4685385"/>
                  <a:ext cx="636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477B22-9E51-4260-8622-5AADF452A4B6}"/>
                    </a:ext>
                  </a:extLst>
                </p14:cNvPr>
                <p14:cNvContentPartPr/>
                <p14:nvPr/>
              </p14:nvContentPartPr>
              <p14:xfrm>
                <a:off x="5648085" y="4619505"/>
                <a:ext cx="1173240" cy="55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477B22-9E51-4260-8622-5AADF452A4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39085" y="4610505"/>
                  <a:ext cx="11908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C39926-E71B-4E24-80A5-419D528DFEFC}"/>
                    </a:ext>
                  </a:extLst>
                </p14:cNvPr>
                <p14:cNvContentPartPr/>
                <p14:nvPr/>
              </p14:nvContentPartPr>
              <p14:xfrm>
                <a:off x="5676525" y="4571265"/>
                <a:ext cx="1000440" cy="54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C39926-E71B-4E24-80A5-419D528DFE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7885" y="4562625"/>
                  <a:ext cx="10180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ACBCB4-A1C7-442D-8CDB-F033612601CA}"/>
                    </a:ext>
                  </a:extLst>
                </p14:cNvPr>
                <p14:cNvContentPartPr/>
                <p14:nvPr/>
              </p14:nvContentPartPr>
              <p14:xfrm>
                <a:off x="5924205" y="4580985"/>
                <a:ext cx="19440" cy="619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ACBCB4-A1C7-442D-8CDB-F033612601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15565" y="4571985"/>
                  <a:ext cx="3708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313979-5ADC-4BE7-8D09-2FABB55D8E13}"/>
                    </a:ext>
                  </a:extLst>
                </p14:cNvPr>
                <p14:cNvContentPartPr/>
                <p14:nvPr/>
              </p14:nvContentPartPr>
              <p14:xfrm>
                <a:off x="7619445" y="4505025"/>
                <a:ext cx="38880" cy="590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313979-5ADC-4BE7-8D09-2FABB55D8E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0805" y="4496025"/>
                  <a:ext cx="5652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5FBBC7-F37E-4475-B8D6-F32FC0F4E2F5}"/>
                    </a:ext>
                  </a:extLst>
                </p14:cNvPr>
                <p14:cNvContentPartPr/>
                <p14:nvPr/>
              </p14:nvContentPartPr>
              <p14:xfrm>
                <a:off x="5704245" y="5313945"/>
                <a:ext cx="258480" cy="446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5FBBC7-F37E-4475-B8D6-F32FC0F4E2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95245" y="5305305"/>
                  <a:ext cx="2761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DD7C02-BE2D-4D38-9406-821BC63ED253}"/>
                    </a:ext>
                  </a:extLst>
                </p14:cNvPr>
                <p14:cNvContentPartPr/>
                <p14:nvPr/>
              </p14:nvContentPartPr>
              <p14:xfrm>
                <a:off x="6048405" y="5244105"/>
                <a:ext cx="456840" cy="426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DD7C02-BE2D-4D38-9406-821BC63ED2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39765" y="5235105"/>
                  <a:ext cx="4744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E46A71-F2E0-4855-B25E-88DC1658E5E8}"/>
                    </a:ext>
                  </a:extLst>
                </p14:cNvPr>
                <p14:cNvContentPartPr/>
                <p14:nvPr/>
              </p14:nvContentPartPr>
              <p14:xfrm>
                <a:off x="5590845" y="4753065"/>
                <a:ext cx="356040" cy="33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E46A71-F2E0-4855-B25E-88DC1658E5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81845" y="4744425"/>
                  <a:ext cx="373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C21FC7-BD51-4CC3-B5B3-EBD1091D611D}"/>
                    </a:ext>
                  </a:extLst>
                </p14:cNvPr>
                <p14:cNvContentPartPr/>
                <p14:nvPr/>
              </p14:nvContentPartPr>
              <p14:xfrm>
                <a:off x="7343325" y="4704825"/>
                <a:ext cx="154080" cy="363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C21FC7-BD51-4CC3-B5B3-EBD1091D61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34685" y="4695825"/>
                  <a:ext cx="1717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B373C2-4CB7-4825-A303-FF014F581E71}"/>
                    </a:ext>
                  </a:extLst>
                </p14:cNvPr>
                <p14:cNvContentPartPr/>
                <p14:nvPr/>
              </p14:nvContentPartPr>
              <p14:xfrm>
                <a:off x="6019605" y="4732185"/>
                <a:ext cx="187200" cy="350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B373C2-4CB7-4825-A303-FF014F581E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10605" y="4723185"/>
                  <a:ext cx="2048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9C4539-1BAD-4CC2-A6EC-1D955CF5D1BB}"/>
                    </a:ext>
                  </a:extLst>
                </p14:cNvPr>
                <p14:cNvContentPartPr/>
                <p14:nvPr/>
              </p14:nvContentPartPr>
              <p14:xfrm>
                <a:off x="6285285" y="4694745"/>
                <a:ext cx="354240" cy="316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9C4539-1BAD-4CC2-A6EC-1D955CF5D1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6645" y="4686105"/>
                  <a:ext cx="371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B132E3-715A-4441-B7AF-19C7269BA46A}"/>
                    </a:ext>
                  </a:extLst>
                </p14:cNvPr>
                <p14:cNvContentPartPr/>
                <p14:nvPr/>
              </p14:nvContentPartPr>
              <p14:xfrm>
                <a:off x="7333965" y="4571625"/>
                <a:ext cx="926280" cy="534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B132E3-715A-4441-B7AF-19C7269BA4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24965" y="4562985"/>
                  <a:ext cx="9439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1EA337-3BBE-486B-AF8D-15AA85320C7A}"/>
                    </a:ext>
                  </a:extLst>
                </p14:cNvPr>
                <p14:cNvContentPartPr/>
                <p14:nvPr/>
              </p14:nvContentPartPr>
              <p14:xfrm>
                <a:off x="7305165" y="4543185"/>
                <a:ext cx="1207080" cy="53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1EA337-3BBE-486B-AF8D-15AA85320C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96525" y="4534185"/>
                  <a:ext cx="12247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14EDB8-2128-4852-8774-9C5A5681B0CC}"/>
                    </a:ext>
                  </a:extLst>
                </p14:cNvPr>
                <p14:cNvContentPartPr/>
                <p14:nvPr/>
              </p14:nvContentPartPr>
              <p14:xfrm>
                <a:off x="7610445" y="5279025"/>
                <a:ext cx="196920" cy="247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14EDB8-2128-4852-8774-9C5A5681B0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1445" y="5270385"/>
                  <a:ext cx="214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18508F-8970-499E-81C0-CCBDB87BED1A}"/>
                    </a:ext>
                  </a:extLst>
                </p14:cNvPr>
                <p14:cNvContentPartPr/>
                <p14:nvPr/>
              </p14:nvContentPartPr>
              <p14:xfrm>
                <a:off x="7865685" y="5240145"/>
                <a:ext cx="518760" cy="35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18508F-8970-499E-81C0-CCBDB87BED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56685" y="5231145"/>
                  <a:ext cx="536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A42F3B-2EA4-40E5-8981-FFCC37EFEF41}"/>
                    </a:ext>
                  </a:extLst>
                </p14:cNvPr>
                <p14:cNvContentPartPr/>
                <p14:nvPr/>
              </p14:nvContentPartPr>
              <p14:xfrm>
                <a:off x="7686045" y="4660545"/>
                <a:ext cx="252000" cy="443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A42F3B-2EA4-40E5-8981-FFCC37EFEF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77045" y="4651545"/>
                  <a:ext cx="2696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9ACA203-89C5-4A18-94AD-CD3C84E8A909}"/>
                    </a:ext>
                  </a:extLst>
                </p14:cNvPr>
                <p14:cNvContentPartPr/>
                <p14:nvPr/>
              </p14:nvContentPartPr>
              <p14:xfrm>
                <a:off x="8066925" y="4667025"/>
                <a:ext cx="59400" cy="303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9ACA203-89C5-4A18-94AD-CD3C84E8A9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58285" y="4658025"/>
                  <a:ext cx="770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5E1CF2-29C9-40CD-B09A-5E060B41B48A}"/>
                    </a:ext>
                  </a:extLst>
                </p14:cNvPr>
                <p14:cNvContentPartPr/>
                <p14:nvPr/>
              </p14:nvContentPartPr>
              <p14:xfrm>
                <a:off x="8257725" y="4638225"/>
                <a:ext cx="265320" cy="365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5E1CF2-29C9-40CD-B09A-5E060B41B4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48725" y="4629585"/>
                  <a:ext cx="2829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39A4E1-B405-490B-8719-691392D732AA}"/>
                    </a:ext>
                  </a:extLst>
                </p14:cNvPr>
                <p14:cNvContentPartPr/>
                <p14:nvPr/>
              </p14:nvContentPartPr>
              <p14:xfrm>
                <a:off x="8524125" y="4543185"/>
                <a:ext cx="374040" cy="38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39A4E1-B405-490B-8719-691392D732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15485" y="4534185"/>
                  <a:ext cx="391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6CFFE8-60D7-453D-8CA3-11759AF4DBA7}"/>
                    </a:ext>
                  </a:extLst>
                </p14:cNvPr>
                <p14:cNvContentPartPr/>
                <p14:nvPr/>
              </p14:nvContentPartPr>
              <p14:xfrm>
                <a:off x="3933405" y="4609785"/>
                <a:ext cx="19440" cy="45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6CFFE8-60D7-453D-8CA3-11759AF4DB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24405" y="4600785"/>
                  <a:ext cx="370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DD3129-C057-4E29-AFF5-727C285EB94B}"/>
                    </a:ext>
                  </a:extLst>
                </p14:cNvPr>
                <p14:cNvContentPartPr/>
                <p14:nvPr/>
              </p14:nvContentPartPr>
              <p14:xfrm>
                <a:off x="3723885" y="4765665"/>
                <a:ext cx="318600" cy="32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DD3129-C057-4E29-AFF5-727C285EB9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15245" y="4757025"/>
                  <a:ext cx="336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6AC12C-56A6-4174-82FB-8B51974869D6}"/>
                    </a:ext>
                  </a:extLst>
                </p14:cNvPr>
                <p14:cNvContentPartPr/>
                <p14:nvPr/>
              </p14:nvContentPartPr>
              <p14:xfrm>
                <a:off x="3598965" y="4714545"/>
                <a:ext cx="1401840" cy="426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6AC12C-56A6-4174-82FB-8B51974869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89965" y="4705545"/>
                  <a:ext cx="14194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C2561F-DEC6-4551-9A07-0EF16E1FC011}"/>
                    </a:ext>
                  </a:extLst>
                </p14:cNvPr>
                <p14:cNvContentPartPr/>
                <p14:nvPr/>
              </p14:nvContentPartPr>
              <p14:xfrm>
                <a:off x="3628845" y="4609785"/>
                <a:ext cx="1148400" cy="51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C2561F-DEC6-4551-9A07-0EF16E1FC0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20205" y="4600785"/>
                  <a:ext cx="116604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841B70-BAE5-434C-9636-67A46CE7B458}"/>
                    </a:ext>
                  </a:extLst>
                </p14:cNvPr>
                <p14:cNvContentPartPr/>
                <p14:nvPr/>
              </p14:nvContentPartPr>
              <p14:xfrm>
                <a:off x="3655125" y="5236905"/>
                <a:ext cx="279360" cy="347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841B70-BAE5-434C-9636-67A46CE7B4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46485" y="5228265"/>
                  <a:ext cx="297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B8E7E55-52C3-4295-B8A2-E57A25FEF701}"/>
                    </a:ext>
                  </a:extLst>
                </p14:cNvPr>
                <p14:cNvContentPartPr/>
                <p14:nvPr/>
              </p14:nvContentPartPr>
              <p14:xfrm>
                <a:off x="4017285" y="5215305"/>
                <a:ext cx="518040" cy="339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B8E7E55-52C3-4295-B8A2-E57A25FEF7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8645" y="5206665"/>
                  <a:ext cx="5356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1035B5-A295-4393-B801-9AAFACD869B7}"/>
                    </a:ext>
                  </a:extLst>
                </p14:cNvPr>
                <p14:cNvContentPartPr/>
                <p14:nvPr/>
              </p14:nvContentPartPr>
              <p14:xfrm>
                <a:off x="4008645" y="4791585"/>
                <a:ext cx="203760" cy="323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1035B5-A295-4393-B801-9AAFACD869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99645" y="4782945"/>
                  <a:ext cx="221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DFBCF5-AFE5-44B1-8DFB-BACD3FF383DD}"/>
                    </a:ext>
                  </a:extLst>
                </p14:cNvPr>
                <p14:cNvContentPartPr/>
                <p14:nvPr/>
              </p14:nvContentPartPr>
              <p14:xfrm>
                <a:off x="4237245" y="4751625"/>
                <a:ext cx="347040" cy="296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DFBCF5-AFE5-44B1-8DFB-BACD3FF383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28605" y="4742985"/>
                  <a:ext cx="364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8BF58C6-2D1A-43F4-90C5-2C1E64BA66BE}"/>
                    </a:ext>
                  </a:extLst>
                </p14:cNvPr>
                <p14:cNvContentPartPr/>
                <p14:nvPr/>
              </p14:nvContentPartPr>
              <p14:xfrm>
                <a:off x="4771485" y="4846305"/>
                <a:ext cx="838440" cy="39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8BF58C6-2D1A-43F4-90C5-2C1E64BA66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62845" y="4837665"/>
                  <a:ext cx="856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BA1189-E7D8-4A58-BD7D-1C83544C6912}"/>
                    </a:ext>
                  </a:extLst>
                </p14:cNvPr>
                <p14:cNvContentPartPr/>
                <p14:nvPr/>
              </p14:nvContentPartPr>
              <p14:xfrm>
                <a:off x="5407605" y="4724265"/>
                <a:ext cx="181800" cy="199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BA1189-E7D8-4A58-BD7D-1C83544C69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98965" y="4715265"/>
                  <a:ext cx="199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603C53-E209-456E-B98A-7A88E477C3A1}"/>
                    </a:ext>
                  </a:extLst>
                </p14:cNvPr>
                <p14:cNvContentPartPr/>
                <p14:nvPr/>
              </p14:nvContentPartPr>
              <p14:xfrm>
                <a:off x="6666885" y="4847745"/>
                <a:ext cx="704880" cy="2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603C53-E209-456E-B98A-7A88E477C3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58245" y="4838745"/>
                  <a:ext cx="722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4065F2-41ED-4D3A-A8B6-487CEB829593}"/>
                    </a:ext>
                  </a:extLst>
                </p14:cNvPr>
                <p14:cNvContentPartPr/>
                <p14:nvPr/>
              </p14:nvContentPartPr>
              <p14:xfrm>
                <a:off x="7250085" y="4771785"/>
                <a:ext cx="187920" cy="328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4065F2-41ED-4D3A-A8B6-487CEB8295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41445" y="4762785"/>
                  <a:ext cx="2055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18E480-72A7-4F32-9558-51D7C0AD82CF}"/>
                    </a:ext>
                  </a:extLst>
                </p14:cNvPr>
                <p14:cNvContentPartPr/>
                <p14:nvPr/>
              </p14:nvContentPartPr>
              <p14:xfrm>
                <a:off x="3257325" y="5704545"/>
                <a:ext cx="1955520" cy="583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18E480-72A7-4F32-9558-51D7C0AD82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48685" y="5695545"/>
                  <a:ext cx="197316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23D6FA-74D8-4F84-A545-AD185D3DCB0D}"/>
                    </a:ext>
                  </a:extLst>
                </p14:cNvPr>
                <p14:cNvContentPartPr/>
                <p14:nvPr/>
              </p14:nvContentPartPr>
              <p14:xfrm>
                <a:off x="4066965" y="5733345"/>
                <a:ext cx="360" cy="527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23D6FA-74D8-4F84-A545-AD185D3DCB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57965" y="5724345"/>
                  <a:ext cx="18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4B2242E-F67F-4092-AB3F-A4A18A2E7C9C}"/>
                    </a:ext>
                  </a:extLst>
                </p14:cNvPr>
                <p14:cNvContentPartPr/>
                <p14:nvPr/>
              </p14:nvContentPartPr>
              <p14:xfrm>
                <a:off x="3714165" y="5886345"/>
                <a:ext cx="184680" cy="335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4B2242E-F67F-4092-AB3F-A4A18A2E7C9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05525" y="5877345"/>
                  <a:ext cx="202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A4DFD84-50E8-443C-A046-D1E2127B2FC8}"/>
                    </a:ext>
                  </a:extLst>
                </p14:cNvPr>
                <p14:cNvContentPartPr/>
                <p14:nvPr/>
              </p14:nvContentPartPr>
              <p14:xfrm>
                <a:off x="3781125" y="5866185"/>
                <a:ext cx="189000" cy="10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A4DFD84-50E8-443C-A046-D1E2127B2FC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72485" y="5857545"/>
                  <a:ext cx="20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3FB59B1-4A56-4D99-80A0-294AB8CE63AB}"/>
                    </a:ext>
                  </a:extLst>
                </p14:cNvPr>
                <p14:cNvContentPartPr/>
                <p14:nvPr/>
              </p14:nvContentPartPr>
              <p14:xfrm>
                <a:off x="4095405" y="6323025"/>
                <a:ext cx="183960" cy="249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3FB59B1-4A56-4D99-80A0-294AB8CE63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86765" y="6314385"/>
                  <a:ext cx="201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7D9D11-93B0-4126-B976-89FC93EB8E58}"/>
                    </a:ext>
                  </a:extLst>
                </p14:cNvPr>
                <p14:cNvContentPartPr/>
                <p14:nvPr/>
              </p14:nvContentPartPr>
              <p14:xfrm>
                <a:off x="4360005" y="6248145"/>
                <a:ext cx="128520" cy="267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7D9D11-93B0-4126-B976-89FC93EB8E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51365" y="6239145"/>
                  <a:ext cx="146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A75A44-15F4-4657-9536-0209CD5CC8C0}"/>
                    </a:ext>
                  </a:extLst>
                </p14:cNvPr>
                <p14:cNvContentPartPr/>
                <p14:nvPr/>
              </p14:nvContentPartPr>
              <p14:xfrm>
                <a:off x="4343445" y="6180465"/>
                <a:ext cx="16920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A75A44-15F4-4657-9536-0209CD5CC8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34445" y="6171465"/>
                  <a:ext cx="186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AB2A69F-4FA8-47F5-B3D0-ED34D6F1B380}"/>
                    </a:ext>
                  </a:extLst>
                </p14:cNvPr>
                <p14:cNvContentPartPr/>
                <p14:nvPr/>
              </p14:nvContentPartPr>
              <p14:xfrm>
                <a:off x="4511565" y="6150945"/>
                <a:ext cx="253080" cy="252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AB2A69F-4FA8-47F5-B3D0-ED34D6F1B3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02565" y="6141945"/>
                  <a:ext cx="270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660D775-9F98-4DF0-918F-B3AC9A133CD9}"/>
                    </a:ext>
                  </a:extLst>
                </p14:cNvPr>
                <p14:cNvContentPartPr/>
                <p14:nvPr/>
              </p14:nvContentPartPr>
              <p14:xfrm>
                <a:off x="4019445" y="4371465"/>
                <a:ext cx="222840" cy="415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660D775-9F98-4DF0-918F-B3AC9A133C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10445" y="4362825"/>
                  <a:ext cx="2404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5D6431B-A287-43B9-B7D6-B3CFFD3B37C1}"/>
                    </a:ext>
                  </a:extLst>
                </p14:cNvPr>
                <p14:cNvContentPartPr/>
                <p14:nvPr/>
              </p14:nvContentPartPr>
              <p14:xfrm>
                <a:off x="4390245" y="4409985"/>
                <a:ext cx="126360" cy="312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5D6431B-A287-43B9-B7D6-B3CFFD3B37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81605" y="4400985"/>
                  <a:ext cx="144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7B6BD4-34B8-4991-9611-34DBE12495BA}"/>
                    </a:ext>
                  </a:extLst>
                </p14:cNvPr>
                <p14:cNvContentPartPr/>
                <p14:nvPr/>
              </p14:nvContentPartPr>
              <p14:xfrm>
                <a:off x="4362165" y="4273185"/>
                <a:ext cx="372960" cy="60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7B6BD4-34B8-4991-9611-34DBE12495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53525" y="4264185"/>
                  <a:ext cx="390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7828CC-3209-47EE-AF62-B0664D9ED903}"/>
                    </a:ext>
                  </a:extLst>
                </p14:cNvPr>
                <p14:cNvContentPartPr/>
                <p14:nvPr/>
              </p14:nvContentPartPr>
              <p14:xfrm>
                <a:off x="4646205" y="4390185"/>
                <a:ext cx="201600" cy="326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7828CC-3209-47EE-AF62-B0664D9ED90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37205" y="4381545"/>
                  <a:ext cx="219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940CA1-89A3-4AE5-9FDD-449A1B827CA1}"/>
                    </a:ext>
                  </a:extLst>
                </p14:cNvPr>
                <p14:cNvContentPartPr/>
                <p14:nvPr/>
              </p14:nvContentPartPr>
              <p14:xfrm>
                <a:off x="4238685" y="4875825"/>
                <a:ext cx="543600" cy="19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940CA1-89A3-4AE5-9FDD-449A1B827C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29685" y="4866825"/>
                  <a:ext cx="561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39CF95-02CD-4A6E-A8D5-B7895AE8D93E}"/>
                    </a:ext>
                  </a:extLst>
                </p14:cNvPr>
                <p14:cNvContentPartPr/>
                <p14:nvPr/>
              </p14:nvContentPartPr>
              <p14:xfrm>
                <a:off x="3007845" y="4828665"/>
                <a:ext cx="1994400" cy="1306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39CF95-02CD-4A6E-A8D5-B7895AE8D93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99205" y="4819665"/>
                  <a:ext cx="2012040" cy="13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EE7901-EE3B-432A-A05E-2CB4F54A9076}"/>
                    </a:ext>
                  </a:extLst>
                </p14:cNvPr>
                <p14:cNvContentPartPr/>
                <p14:nvPr/>
              </p14:nvContentPartPr>
              <p14:xfrm>
                <a:off x="3371445" y="5971665"/>
                <a:ext cx="294840" cy="293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EE7901-EE3B-432A-A05E-2CB4F54A907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62445" y="5962665"/>
                  <a:ext cx="312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F74A98D-3182-4FDC-BE02-F029C25B26DA}"/>
                    </a:ext>
                  </a:extLst>
                </p14:cNvPr>
                <p14:cNvContentPartPr/>
                <p14:nvPr/>
              </p14:nvContentPartPr>
              <p14:xfrm>
                <a:off x="4162005" y="5780145"/>
                <a:ext cx="222120" cy="441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F74A98D-3182-4FDC-BE02-F029C25B26D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53005" y="5771145"/>
                  <a:ext cx="239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EFC561D-839E-4AD5-ADC3-0951AEDA57DC}"/>
                    </a:ext>
                  </a:extLst>
                </p14:cNvPr>
                <p14:cNvContentPartPr/>
                <p14:nvPr/>
              </p14:nvContentPartPr>
              <p14:xfrm>
                <a:off x="4523445" y="5561265"/>
                <a:ext cx="481320" cy="490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EFC561D-839E-4AD5-ADC3-0951AEDA57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14805" y="5552625"/>
                  <a:ext cx="498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10DD9A7-81DE-4340-8397-73712DF58E35}"/>
                    </a:ext>
                  </a:extLst>
                </p14:cNvPr>
                <p14:cNvContentPartPr/>
                <p14:nvPr/>
              </p14:nvContentPartPr>
              <p14:xfrm>
                <a:off x="5143005" y="4740825"/>
                <a:ext cx="446760" cy="1135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10DD9A7-81DE-4340-8397-73712DF58E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34365" y="4732185"/>
                  <a:ext cx="464400" cy="11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460253-00EC-4FF3-B641-2ED6F4A1D7BD}"/>
                    </a:ext>
                  </a:extLst>
                </p14:cNvPr>
                <p14:cNvContentPartPr/>
                <p14:nvPr/>
              </p14:nvContentPartPr>
              <p14:xfrm>
                <a:off x="5428845" y="4619505"/>
                <a:ext cx="372240" cy="348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460253-00EC-4FF3-B641-2ED6F4A1D7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19845" y="4610505"/>
                  <a:ext cx="389880" cy="36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57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36D2-521A-437B-A98C-212C487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Insertion at the beginning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358-502A-4256-B454-814A858E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FAFFF1D6-D66A-468F-97F8-E8D0E2F8E2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8613" y="1905000"/>
            <a:ext cx="8382000" cy="266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19E20C-6D4B-4DB6-8644-E9627ED41215}"/>
                  </a:ext>
                </a:extLst>
              </p14:cNvPr>
              <p14:cNvContentPartPr/>
              <p14:nvPr/>
            </p14:nvContentPartPr>
            <p14:xfrm>
              <a:off x="3142125" y="2999505"/>
              <a:ext cx="696600" cy="64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19E20C-6D4B-4DB6-8644-E9627ED412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3485" y="2990505"/>
                <a:ext cx="7142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F1E674-728E-46D9-B6E7-9046D7390C9E}"/>
                  </a:ext>
                </a:extLst>
              </p14:cNvPr>
              <p14:cNvContentPartPr/>
              <p14:nvPr/>
            </p14:nvContentPartPr>
            <p14:xfrm>
              <a:off x="2486205" y="3761265"/>
              <a:ext cx="2048760" cy="94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F1E674-728E-46D9-B6E7-9046D7390C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7205" y="3752625"/>
                <a:ext cx="2066400" cy="9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2ACAB87-D531-4E5D-B122-23E8C6F065E6}"/>
              </a:ext>
            </a:extLst>
          </p:cNvPr>
          <p:cNvGrpSpPr/>
          <p:nvPr/>
        </p:nvGrpSpPr>
        <p:grpSpPr>
          <a:xfrm>
            <a:off x="2514285" y="1680465"/>
            <a:ext cx="747000" cy="281160"/>
            <a:chOff x="2514285" y="1680465"/>
            <a:chExt cx="74700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163538-20DD-4F9E-B409-229AF5CD74FD}"/>
                    </a:ext>
                  </a:extLst>
                </p14:cNvPr>
                <p14:cNvContentPartPr/>
                <p14:nvPr/>
              </p14:nvContentPartPr>
              <p14:xfrm>
                <a:off x="2514285" y="1849305"/>
                <a:ext cx="206640" cy="17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163538-20DD-4F9E-B409-229AF5CD74F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05645" y="1840305"/>
                  <a:ext cx="224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410676-F8E7-495E-8542-11BDA7CB7AAF}"/>
                    </a:ext>
                  </a:extLst>
                </p14:cNvPr>
                <p14:cNvContentPartPr/>
                <p14:nvPr/>
              </p14:nvContentPartPr>
              <p14:xfrm>
                <a:off x="2552085" y="1914105"/>
                <a:ext cx="208440" cy="1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410676-F8E7-495E-8542-11BDA7CB7AA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445" y="1905105"/>
                  <a:ext cx="226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ADBF55-85A8-4723-AED4-6FB967073360}"/>
                    </a:ext>
                  </a:extLst>
                </p14:cNvPr>
                <p14:cNvContentPartPr/>
                <p14:nvPr/>
              </p14:nvContentPartPr>
              <p14:xfrm>
                <a:off x="2809125" y="1733025"/>
                <a:ext cx="19800" cy="22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ADBF55-85A8-4723-AED4-6FB9670733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00485" y="1724025"/>
                  <a:ext cx="37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EC3135-8A20-4ED6-B8A8-85069E97736A}"/>
                    </a:ext>
                  </a:extLst>
                </p14:cNvPr>
                <p14:cNvContentPartPr/>
                <p14:nvPr/>
              </p14:nvContentPartPr>
              <p14:xfrm>
                <a:off x="2897325" y="1680465"/>
                <a:ext cx="363960" cy="254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EC3135-8A20-4ED6-B8A8-85069E9773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8325" y="1671825"/>
                  <a:ext cx="38160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0A2425-B180-4A32-BC35-48F8ABDEDDB2}"/>
                  </a:ext>
                </a:extLst>
              </p14:cNvPr>
              <p14:cNvContentPartPr/>
              <p14:nvPr/>
            </p14:nvContentPartPr>
            <p14:xfrm>
              <a:off x="3533445" y="4276425"/>
              <a:ext cx="318600" cy="229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0A2425-B180-4A32-BC35-48F8ABDEDD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4445" y="4267785"/>
                <a:ext cx="336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FE7CB5-56C2-4070-8CA9-0678BAB9F823}"/>
                  </a:ext>
                </a:extLst>
              </p14:cNvPr>
              <p14:cNvContentPartPr/>
              <p14:nvPr/>
            </p14:nvContentPartPr>
            <p14:xfrm>
              <a:off x="1892565" y="2217585"/>
              <a:ext cx="633960" cy="28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FE7CB5-56C2-4070-8CA9-0678BAB9F8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83565" y="2208585"/>
                <a:ext cx="65160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8191DA4-72BE-4D97-BFA9-C1DFA02EE5B4}"/>
              </a:ext>
            </a:extLst>
          </p:cNvPr>
          <p:cNvGrpSpPr/>
          <p:nvPr/>
        </p:nvGrpSpPr>
        <p:grpSpPr>
          <a:xfrm>
            <a:off x="2258325" y="2229465"/>
            <a:ext cx="1716480" cy="3335760"/>
            <a:chOff x="2258325" y="2229465"/>
            <a:chExt cx="1716480" cy="33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CA5B20-999F-4D13-A3A3-ADD05A4D0DAE}"/>
                    </a:ext>
                  </a:extLst>
                </p14:cNvPr>
                <p14:cNvContentPartPr/>
                <p14:nvPr/>
              </p14:nvContentPartPr>
              <p14:xfrm>
                <a:off x="2447685" y="4341945"/>
                <a:ext cx="1283760" cy="441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CA5B20-999F-4D13-A3A3-ADD05A4D0D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39045" y="4332945"/>
                  <a:ext cx="1301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9B3BCC-0435-48B3-9061-79E2458BDA93}"/>
                    </a:ext>
                  </a:extLst>
                </p14:cNvPr>
                <p14:cNvContentPartPr/>
                <p14:nvPr/>
              </p14:nvContentPartPr>
              <p14:xfrm>
                <a:off x="2258325" y="2229465"/>
                <a:ext cx="713880" cy="273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9B3BCC-0435-48B3-9061-79E2458BDA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49325" y="2220465"/>
                  <a:ext cx="731520" cy="27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BCDE00-B9F3-48F0-B961-04A7B664EA96}"/>
                    </a:ext>
                  </a:extLst>
                </p14:cNvPr>
                <p14:cNvContentPartPr/>
                <p14:nvPr/>
              </p14:nvContentPartPr>
              <p14:xfrm>
                <a:off x="3952485" y="4009665"/>
                <a:ext cx="22320" cy="1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BCDE00-B9F3-48F0-B961-04A7B664EA9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43485" y="4000665"/>
                  <a:ext cx="39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D6CC7A-86E1-4E3E-BBEE-F1F420AC7D4D}"/>
                    </a:ext>
                  </a:extLst>
                </p14:cNvPr>
                <p14:cNvContentPartPr/>
                <p14:nvPr/>
              </p14:nvContentPartPr>
              <p14:xfrm>
                <a:off x="3331845" y="3855225"/>
                <a:ext cx="555840" cy="40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D6CC7A-86E1-4E3E-BBEE-F1F420AC7D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22845" y="3846585"/>
                  <a:ext cx="5734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8D29B7-D09A-483E-B003-E5BC91593EF1}"/>
                    </a:ext>
                  </a:extLst>
                </p14:cNvPr>
                <p14:cNvContentPartPr/>
                <p14:nvPr/>
              </p14:nvContentPartPr>
              <p14:xfrm>
                <a:off x="3496725" y="4352745"/>
                <a:ext cx="85680" cy="202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8D29B7-D09A-483E-B003-E5BC91593E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87725" y="4343745"/>
                  <a:ext cx="10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149CFF-C9C9-4D3C-A487-411EDCCD592F}"/>
                    </a:ext>
                  </a:extLst>
                </p14:cNvPr>
                <p14:cNvContentPartPr/>
                <p14:nvPr/>
              </p14:nvContentPartPr>
              <p14:xfrm>
                <a:off x="3543165" y="4323585"/>
                <a:ext cx="84600" cy="1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149CFF-C9C9-4D3C-A487-411EDCCD592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34165" y="4314945"/>
                  <a:ext cx="102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344353-34A5-456D-A13A-C4B813E823F0}"/>
                    </a:ext>
                  </a:extLst>
                </p14:cNvPr>
                <p14:cNvContentPartPr/>
                <p14:nvPr/>
              </p14:nvContentPartPr>
              <p14:xfrm>
                <a:off x="3618765" y="4377225"/>
                <a:ext cx="184320" cy="222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344353-34A5-456D-A13A-C4B813E823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09765" y="4368585"/>
                  <a:ext cx="201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0C30EE-2D9F-43D2-985B-5D2B81B061DD}"/>
                    </a:ext>
                  </a:extLst>
                </p14:cNvPr>
                <p14:cNvContentPartPr/>
                <p14:nvPr/>
              </p14:nvContentPartPr>
              <p14:xfrm>
                <a:off x="3122685" y="4847745"/>
                <a:ext cx="127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0C30EE-2D9F-43D2-985B-5D2B81B061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13685" y="4838745"/>
                  <a:ext cx="145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2FBC9B-2C0C-4C18-9511-09E3597E820A}"/>
                    </a:ext>
                  </a:extLst>
                </p14:cNvPr>
                <p14:cNvContentPartPr/>
                <p14:nvPr/>
              </p14:nvContentPartPr>
              <p14:xfrm>
                <a:off x="3142845" y="5027025"/>
                <a:ext cx="180000" cy="87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2FBC9B-2C0C-4C18-9511-09E3597E820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34205" y="5018025"/>
                  <a:ext cx="197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6F489-69D8-46F5-A019-A885797C0C83}"/>
                    </a:ext>
                  </a:extLst>
                </p14:cNvPr>
                <p14:cNvContentPartPr/>
                <p14:nvPr/>
              </p14:nvContentPartPr>
              <p14:xfrm>
                <a:off x="3371445" y="4990305"/>
                <a:ext cx="393480" cy="236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6F489-69D8-46F5-A019-A885797C0C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62445" y="4981665"/>
                  <a:ext cx="411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904244-3572-48C8-8B60-BFB9EC5A6581}"/>
                    </a:ext>
                  </a:extLst>
                </p14:cNvPr>
                <p14:cNvContentPartPr/>
                <p14:nvPr/>
              </p14:nvContentPartPr>
              <p14:xfrm>
                <a:off x="3838725" y="5009745"/>
                <a:ext cx="19440" cy="555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904244-3572-48C8-8B60-BFB9EC5A65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29725" y="5000745"/>
                  <a:ext cx="37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CBFF46-E910-41B0-92AB-EB9489B27E53}"/>
                    </a:ext>
                  </a:extLst>
                </p14:cNvPr>
                <p14:cNvContentPartPr/>
                <p14:nvPr/>
              </p14:nvContentPartPr>
              <p14:xfrm>
                <a:off x="3771405" y="4969425"/>
                <a:ext cx="173520" cy="214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CBFF46-E910-41B0-92AB-EB9489B27E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62765" y="4960425"/>
                  <a:ext cx="1911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1335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2D4D-C7E0-47FF-BA82-2D5B42B2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3759-1202-41F9-8606-9408F760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Struct node *</a:t>
            </a:r>
            <a:r>
              <a:rPr lang="en-US" dirty="0" err="1">
                <a:latin typeface="+mn-lt"/>
              </a:rPr>
              <a:t>addatbeg</a:t>
            </a:r>
            <a:r>
              <a:rPr lang="en-US" dirty="0">
                <a:latin typeface="+mn-lt"/>
              </a:rPr>
              <a:t>(struct node *start, int data)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struct node *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=(struct node *) malloc(</a:t>
            </a:r>
            <a:r>
              <a:rPr lang="en-US" dirty="0" err="1">
                <a:latin typeface="+mn-lt"/>
              </a:rPr>
              <a:t>sizeof</a:t>
            </a:r>
            <a:r>
              <a:rPr lang="en-US" dirty="0">
                <a:latin typeface="+mn-lt"/>
              </a:rPr>
              <a:t>(struct node));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 -&gt; info=data;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-&gt; link=start;</a:t>
            </a:r>
          </a:p>
          <a:p>
            <a:r>
              <a:rPr lang="en-US" dirty="0">
                <a:latin typeface="+mn-lt"/>
              </a:rPr>
              <a:t>   start=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    return start;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CA2EB-D8A5-4207-B635-B25FE76D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678081-0726-4FE6-86E3-BEE9436DAB0C}"/>
                  </a:ext>
                </a:extLst>
              </p14:cNvPr>
              <p14:cNvContentPartPr/>
              <p14:nvPr/>
            </p14:nvContentPartPr>
            <p14:xfrm>
              <a:off x="3295125" y="2728065"/>
              <a:ext cx="744480" cy="15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678081-0726-4FE6-86E3-BEE9436DAB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6485" y="2719425"/>
                <a:ext cx="762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57111-A69C-46CB-BB9B-049CFA0AD9FE}"/>
                  </a:ext>
                </a:extLst>
              </p14:cNvPr>
              <p14:cNvContentPartPr/>
              <p14:nvPr/>
            </p14:nvContentPartPr>
            <p14:xfrm>
              <a:off x="5724045" y="3208305"/>
              <a:ext cx="2660040" cy="23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57111-A69C-46CB-BB9B-049CFA0AD9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405" y="3199665"/>
                <a:ext cx="26776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148564-275B-45EF-8561-4CF1B791A03A}"/>
                  </a:ext>
                </a:extLst>
              </p14:cNvPr>
              <p14:cNvContentPartPr/>
              <p14:nvPr/>
            </p14:nvContentPartPr>
            <p14:xfrm>
              <a:off x="5847885" y="4009665"/>
              <a:ext cx="3061440" cy="89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148564-275B-45EF-8561-4CF1B791A0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8885" y="4001025"/>
                <a:ext cx="3079080" cy="9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007AD1C-9F2B-4F39-A4F7-54E9F3C41AC1}"/>
              </a:ext>
            </a:extLst>
          </p:cNvPr>
          <p:cNvGrpSpPr/>
          <p:nvPr/>
        </p:nvGrpSpPr>
        <p:grpSpPr>
          <a:xfrm>
            <a:off x="232245" y="1158825"/>
            <a:ext cx="8416440" cy="4444920"/>
            <a:chOff x="232245" y="1158825"/>
            <a:chExt cx="8416440" cy="44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21F36F-135E-4B7D-9CA5-98CFD87C1289}"/>
                    </a:ext>
                  </a:extLst>
                </p14:cNvPr>
                <p14:cNvContentPartPr/>
                <p14:nvPr/>
              </p14:nvContentPartPr>
              <p14:xfrm>
                <a:off x="6265845" y="1160265"/>
                <a:ext cx="1126800" cy="87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21F36F-135E-4B7D-9CA5-98CFD87C12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7205" y="1151265"/>
                  <a:ext cx="114444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84C8EB-941A-4B2C-82D0-899525427B40}"/>
                    </a:ext>
                  </a:extLst>
                </p14:cNvPr>
                <p14:cNvContentPartPr/>
                <p14:nvPr/>
              </p14:nvContentPartPr>
              <p14:xfrm>
                <a:off x="7162245" y="1158825"/>
                <a:ext cx="1486440" cy="737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84C8EB-941A-4B2C-82D0-899525427B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53605" y="1149825"/>
                  <a:ext cx="150408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8E6D91-694B-4E88-A09D-B80E5F66FE6F}"/>
                    </a:ext>
                  </a:extLst>
                </p14:cNvPr>
                <p14:cNvContentPartPr/>
                <p14:nvPr/>
              </p14:nvContentPartPr>
              <p14:xfrm>
                <a:off x="4428765" y="3200025"/>
                <a:ext cx="676440" cy="20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8E6D91-694B-4E88-A09D-B80E5F66FE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9765" y="3191385"/>
                  <a:ext cx="694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E0C61A-FA97-4681-8F56-281621075D2A}"/>
                    </a:ext>
                  </a:extLst>
                </p14:cNvPr>
                <p14:cNvContentPartPr/>
                <p14:nvPr/>
              </p14:nvContentPartPr>
              <p14:xfrm>
                <a:off x="4533525" y="3304785"/>
                <a:ext cx="563040" cy="2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E0C61A-FA97-4681-8F56-281621075D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24525" y="3296145"/>
                  <a:ext cx="580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5E10CD-E734-44F6-92DD-5A6D6419C058}"/>
                    </a:ext>
                  </a:extLst>
                </p14:cNvPr>
                <p14:cNvContentPartPr/>
                <p14:nvPr/>
              </p14:nvContentPartPr>
              <p14:xfrm>
                <a:off x="6876405" y="4066905"/>
                <a:ext cx="20160" cy="665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5E10CD-E734-44F6-92DD-5A6D6419C0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7405" y="4057905"/>
                  <a:ext cx="3780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098143-91D6-4FBE-8BDF-F42C4303D9DA}"/>
                    </a:ext>
                  </a:extLst>
                </p14:cNvPr>
                <p14:cNvContentPartPr/>
                <p14:nvPr/>
              </p14:nvContentPartPr>
              <p14:xfrm>
                <a:off x="1647765" y="3685665"/>
                <a:ext cx="2227680" cy="48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098143-91D6-4FBE-8BDF-F42C4303D9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38765" y="3676665"/>
                  <a:ext cx="2245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AC8032-DBEF-4BC8-865C-9BFF1D8D87F8}"/>
                    </a:ext>
                  </a:extLst>
                </p14:cNvPr>
                <p14:cNvContentPartPr/>
                <p14:nvPr/>
              </p14:nvContentPartPr>
              <p14:xfrm>
                <a:off x="6245685" y="4129185"/>
                <a:ext cx="195480" cy="397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AC8032-DBEF-4BC8-865C-9BFF1D8D87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37045" y="4120545"/>
                  <a:ext cx="2131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56CDD0-A0D8-4039-939B-1756E89C3777}"/>
                    </a:ext>
                  </a:extLst>
                </p14:cNvPr>
                <p14:cNvContentPartPr/>
                <p14:nvPr/>
              </p14:nvContentPartPr>
              <p14:xfrm>
                <a:off x="6229125" y="4133505"/>
                <a:ext cx="136440" cy="42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56CDD0-A0D8-4039-939B-1756E89C37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0125" y="4124505"/>
                  <a:ext cx="154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F0121D-6396-47BF-9F02-2A53D1C1B0C0}"/>
                    </a:ext>
                  </a:extLst>
                </p14:cNvPr>
                <p14:cNvContentPartPr/>
                <p14:nvPr/>
              </p14:nvContentPartPr>
              <p14:xfrm>
                <a:off x="6456645" y="4074825"/>
                <a:ext cx="299880" cy="34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F0121D-6396-47BF-9F02-2A53D1C1B0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47645" y="4065825"/>
                  <a:ext cx="317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6EB5AA-2789-44D6-A90A-17B5092937EA}"/>
                    </a:ext>
                  </a:extLst>
                </p14:cNvPr>
                <p14:cNvContentPartPr/>
                <p14:nvPr/>
              </p14:nvContentPartPr>
              <p14:xfrm>
                <a:off x="6400845" y="4445625"/>
                <a:ext cx="388440" cy="18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6EB5AA-2789-44D6-A90A-17B5092937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91845" y="4436625"/>
                  <a:ext cx="406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15BAED-5530-4026-8D3F-CB9531565B15}"/>
                    </a:ext>
                  </a:extLst>
                </p14:cNvPr>
                <p14:cNvContentPartPr/>
                <p14:nvPr/>
              </p14:nvContentPartPr>
              <p14:xfrm>
                <a:off x="6476805" y="4563705"/>
                <a:ext cx="309240" cy="160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15BAED-5530-4026-8D3F-CB9531565B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68165" y="4554705"/>
                  <a:ext cx="326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527F2C-7C00-48DD-B69A-2C77BA90686A}"/>
                    </a:ext>
                  </a:extLst>
                </p14:cNvPr>
                <p14:cNvContentPartPr/>
                <p14:nvPr/>
              </p14:nvContentPartPr>
              <p14:xfrm>
                <a:off x="7207605" y="4262745"/>
                <a:ext cx="183960" cy="27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527F2C-7C00-48DD-B69A-2C77BA9068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98965" y="4254105"/>
                  <a:ext cx="201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A4DF95-A412-4ED3-8BAC-9BD883E3A636}"/>
                    </a:ext>
                  </a:extLst>
                </p14:cNvPr>
                <p14:cNvContentPartPr/>
                <p14:nvPr/>
              </p14:nvContentPartPr>
              <p14:xfrm>
                <a:off x="7552485" y="4209465"/>
                <a:ext cx="29880" cy="401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A4DF95-A412-4ED3-8BAC-9BD883E3A6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43485" y="4200465"/>
                  <a:ext cx="475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610578-A66A-4C9F-82A7-7242461F59C8}"/>
                    </a:ext>
                  </a:extLst>
                </p14:cNvPr>
                <p14:cNvContentPartPr/>
                <p14:nvPr/>
              </p14:nvContentPartPr>
              <p14:xfrm>
                <a:off x="7534125" y="4394145"/>
                <a:ext cx="133200" cy="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610578-A66A-4C9F-82A7-7242461F59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25485" y="4385145"/>
                  <a:ext cx="150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DE52DC-9609-468C-8DE3-B3B37F24540D}"/>
                    </a:ext>
                  </a:extLst>
                </p14:cNvPr>
                <p14:cNvContentPartPr/>
                <p14:nvPr/>
              </p14:nvContentPartPr>
              <p14:xfrm>
                <a:off x="7656165" y="4399905"/>
                <a:ext cx="360360" cy="298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DE52DC-9609-468C-8DE3-B3B37F2454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47525" y="4391265"/>
                  <a:ext cx="37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DAAC8D-E09E-42F5-94D5-B3150DAD8DEC}"/>
                    </a:ext>
                  </a:extLst>
                </p14:cNvPr>
                <p14:cNvContentPartPr/>
                <p14:nvPr/>
              </p14:nvContentPartPr>
              <p14:xfrm>
                <a:off x="7971885" y="4292265"/>
                <a:ext cx="65160" cy="36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DAAC8D-E09E-42F5-94D5-B3150DAD8D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63245" y="4283625"/>
                  <a:ext cx="82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61D826-795C-4FFD-9013-9AF370A2F266}"/>
                    </a:ext>
                  </a:extLst>
                </p14:cNvPr>
                <p14:cNvContentPartPr/>
                <p14:nvPr/>
              </p14:nvContentPartPr>
              <p14:xfrm>
                <a:off x="7894485" y="4360665"/>
                <a:ext cx="128520" cy="78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61D826-795C-4FFD-9013-9AF370A2F2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5485" y="4352025"/>
                  <a:ext cx="146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38AC68-F57E-4183-AEB0-DA62203031F8}"/>
                    </a:ext>
                  </a:extLst>
                </p14:cNvPr>
                <p14:cNvContentPartPr/>
                <p14:nvPr/>
              </p14:nvContentPartPr>
              <p14:xfrm>
                <a:off x="1561725" y="4085985"/>
                <a:ext cx="2200320" cy="77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38AC68-F57E-4183-AEB0-DA62203031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53085" y="4076985"/>
                  <a:ext cx="2217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E091AA-94F5-4B5F-8977-BF3A2E65E233}"/>
                    </a:ext>
                  </a:extLst>
                </p14:cNvPr>
                <p14:cNvContentPartPr/>
                <p14:nvPr/>
              </p14:nvContentPartPr>
              <p14:xfrm>
                <a:off x="1600245" y="4618425"/>
                <a:ext cx="1352160" cy="67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E091AA-94F5-4B5F-8977-BF3A2E65E2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91245" y="4609785"/>
                  <a:ext cx="1369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89C5D9-0E87-4882-84A8-707892ADBDA1}"/>
                    </a:ext>
                  </a:extLst>
                </p14:cNvPr>
                <p14:cNvContentPartPr/>
                <p14:nvPr/>
              </p14:nvContentPartPr>
              <p14:xfrm>
                <a:off x="232245" y="1504785"/>
                <a:ext cx="339480" cy="409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89C5D9-0E87-4882-84A8-707892ADBD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3605" y="1495785"/>
                  <a:ext cx="357120" cy="411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F67172-3F73-4034-BB6D-335ED2C3DD36}"/>
                  </a:ext>
                </a:extLst>
              </p14:cNvPr>
              <p14:cNvContentPartPr/>
              <p14:nvPr/>
            </p14:nvContentPartPr>
            <p14:xfrm>
              <a:off x="1026045" y="2447625"/>
              <a:ext cx="259560" cy="846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F67172-3F73-4034-BB6D-335ED2C3DD3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7405" y="2438625"/>
                <a:ext cx="27720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A5BF4A-8DC7-4D6B-AE82-6593DF852A64}"/>
                  </a:ext>
                </a:extLst>
              </p14:cNvPr>
              <p14:cNvContentPartPr/>
              <p14:nvPr/>
            </p14:nvContentPartPr>
            <p14:xfrm>
              <a:off x="3836205" y="3428625"/>
              <a:ext cx="306000" cy="887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A5BF4A-8DC7-4D6B-AE82-6593DF852A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27565" y="3419985"/>
                <a:ext cx="323640" cy="9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88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2BB6-85AF-4104-BD36-F32F2903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87770"/>
            <a:ext cx="9383710" cy="474780"/>
          </a:xfrm>
        </p:spPr>
        <p:txBody>
          <a:bodyPr/>
          <a:lstStyle/>
          <a:p>
            <a:r>
              <a:rPr lang="en-US" dirty="0"/>
              <a:t>Insertion in an empty list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901242-C828-4584-BBAC-F2ED09BA8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909604"/>
              </p:ext>
            </p:extLst>
          </p:nvPr>
        </p:nvGraphicFramePr>
        <p:xfrm>
          <a:off x="989012" y="1596267"/>
          <a:ext cx="121761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11">
                  <a:extLst>
                    <a:ext uri="{9D8B030D-6E8A-4147-A177-3AD203B41FA5}">
                      <a16:colId xmlns:a16="http://schemas.microsoft.com/office/drawing/2014/main" val="4203189616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76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E47F-6A47-462F-8893-4E72DBDB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040D76-18AD-4B71-A40E-D1A5D280B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121778"/>
              </p:ext>
            </p:extLst>
          </p:nvPr>
        </p:nvGraphicFramePr>
        <p:xfrm>
          <a:off x="1751012" y="2470121"/>
          <a:ext cx="121761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11">
                  <a:extLst>
                    <a:ext uri="{9D8B030D-6E8A-4147-A177-3AD203B41FA5}">
                      <a16:colId xmlns:a16="http://schemas.microsoft.com/office/drawing/2014/main" val="4203189616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7639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7B4C75-0F7F-4EDB-AC73-D8E64E3FC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15963"/>
              </p:ext>
            </p:extLst>
          </p:nvPr>
        </p:nvGraphicFramePr>
        <p:xfrm>
          <a:off x="3709141" y="3396897"/>
          <a:ext cx="12176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806">
                  <a:extLst>
                    <a:ext uri="{9D8B030D-6E8A-4147-A177-3AD203B41FA5}">
                      <a16:colId xmlns:a16="http://schemas.microsoft.com/office/drawing/2014/main" val="3511430745"/>
                    </a:ext>
                  </a:extLst>
                </a:gridCol>
                <a:gridCol w="608806">
                  <a:extLst>
                    <a:ext uri="{9D8B030D-6E8A-4147-A177-3AD203B41FA5}">
                      <a16:colId xmlns:a16="http://schemas.microsoft.com/office/drawing/2014/main" val="314351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026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A880E-6DB9-4773-9488-FC9C4BA2934F}"/>
              </a:ext>
            </a:extLst>
          </p:cNvPr>
          <p:cNvSpPr txBox="1"/>
          <p:nvPr/>
        </p:nvSpPr>
        <p:spPr>
          <a:xfrm>
            <a:off x="1140617" y="1200677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B3EBF-04A4-45FF-B75C-33DB78014C1A}"/>
              </a:ext>
            </a:extLst>
          </p:cNvPr>
          <p:cNvSpPr txBox="1"/>
          <p:nvPr/>
        </p:nvSpPr>
        <p:spPr>
          <a:xfrm>
            <a:off x="1902617" y="2080983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91DB3-E2F5-47CA-ACFA-F0BBBB67A526}"/>
              </a:ext>
            </a:extLst>
          </p:cNvPr>
          <p:cNvSpPr txBox="1"/>
          <p:nvPr/>
        </p:nvSpPr>
        <p:spPr>
          <a:xfrm>
            <a:off x="3709141" y="2896841"/>
            <a:ext cx="1217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740E0A-06DB-4232-9221-63D5E3BF92AD}"/>
              </a:ext>
            </a:extLst>
          </p:cNvPr>
          <p:cNvCxnSpPr>
            <a:endCxn id="7" idx="1"/>
          </p:cNvCxnSpPr>
          <p:nvPr/>
        </p:nvCxnSpPr>
        <p:spPr>
          <a:xfrm>
            <a:off x="2589212" y="2896841"/>
            <a:ext cx="1119929" cy="713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635159-7D67-4D93-A22C-C5662474F5B7}"/>
              </a:ext>
            </a:extLst>
          </p:cNvPr>
          <p:cNvSpPr txBox="1"/>
          <p:nvPr/>
        </p:nvSpPr>
        <p:spPr>
          <a:xfrm>
            <a:off x="2741612" y="4114800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tmp</a:t>
            </a:r>
            <a:r>
              <a:rPr lang="en-US" dirty="0"/>
              <a:t>-&gt;link =start;</a:t>
            </a:r>
          </a:p>
          <a:p>
            <a:r>
              <a:rPr lang="en-US" dirty="0"/>
              <a:t>Start=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6D181A-5FE0-4156-AB82-83BC49D3C9FA}"/>
                  </a:ext>
                </a:extLst>
              </p14:cNvPr>
              <p14:cNvContentPartPr/>
              <p14:nvPr/>
            </p14:nvContentPartPr>
            <p14:xfrm>
              <a:off x="913005" y="1646625"/>
              <a:ext cx="913320" cy="373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6D181A-5FE0-4156-AB82-83BC49D3C9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365" y="1637625"/>
                <a:ext cx="930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BAA192-BC6B-4FCC-A857-1D00F95C8251}"/>
                  </a:ext>
                </a:extLst>
              </p14:cNvPr>
              <p14:cNvContentPartPr/>
              <p14:nvPr/>
            </p14:nvContentPartPr>
            <p14:xfrm>
              <a:off x="4438485" y="35431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BAA192-BC6B-4FCC-A857-1D00F95C8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9485" y="35341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B85B4B7-2426-47CF-B78B-4F33ADB5131B}"/>
              </a:ext>
            </a:extLst>
          </p:cNvPr>
          <p:cNvGrpSpPr/>
          <p:nvPr/>
        </p:nvGrpSpPr>
        <p:grpSpPr>
          <a:xfrm>
            <a:off x="2178405" y="2256825"/>
            <a:ext cx="3409200" cy="1848960"/>
            <a:chOff x="2178405" y="2256825"/>
            <a:chExt cx="3409200" cy="18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F0B20E-D0D3-4026-9478-ABDBFC945B08}"/>
                    </a:ext>
                  </a:extLst>
                </p14:cNvPr>
                <p14:cNvContentPartPr/>
                <p14:nvPr/>
              </p14:nvContentPartPr>
              <p14:xfrm>
                <a:off x="2506005" y="2256825"/>
                <a:ext cx="115200" cy="38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F0B20E-D0D3-4026-9478-ABDBFC945B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7365" y="2247825"/>
                  <a:ext cx="1328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EB1817-A26E-465A-AC40-E9C87B2750E5}"/>
                    </a:ext>
                  </a:extLst>
                </p14:cNvPr>
                <p14:cNvContentPartPr/>
                <p14:nvPr/>
              </p14:nvContentPartPr>
              <p14:xfrm>
                <a:off x="2494845" y="2599905"/>
                <a:ext cx="192600" cy="8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EB1817-A26E-465A-AC40-E9C87B2750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86205" y="2590905"/>
                  <a:ext cx="210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5FA4F2-5B29-4AD1-8ADB-3D9E7D43E4AA}"/>
                    </a:ext>
                  </a:extLst>
                </p14:cNvPr>
                <p14:cNvContentPartPr/>
                <p14:nvPr/>
              </p14:nvContentPartPr>
              <p14:xfrm>
                <a:off x="4486005" y="3724185"/>
                <a:ext cx="23904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5FA4F2-5B29-4AD1-8ADB-3D9E7D43E4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77005" y="3715185"/>
                  <a:ext cx="25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2EB91F-6697-4321-AAF1-92599A8AC907}"/>
                    </a:ext>
                  </a:extLst>
                </p14:cNvPr>
                <p14:cNvContentPartPr/>
                <p14:nvPr/>
              </p14:nvContentPartPr>
              <p14:xfrm>
                <a:off x="4466925" y="3714465"/>
                <a:ext cx="24084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2EB91F-6697-4321-AAF1-92599A8AC9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58285" y="3705465"/>
                  <a:ext cx="25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2D86F3-3310-4F44-9E16-B2B871690948}"/>
                    </a:ext>
                  </a:extLst>
                </p14:cNvPr>
                <p14:cNvContentPartPr/>
                <p14:nvPr/>
              </p14:nvContentPartPr>
              <p14:xfrm>
                <a:off x="4399245" y="3419625"/>
                <a:ext cx="134280" cy="24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2D86F3-3310-4F44-9E16-B2B8716909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0245" y="3410625"/>
                  <a:ext cx="151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E44BDD-9EAD-47B0-AC17-AFDD6A90281D}"/>
                    </a:ext>
                  </a:extLst>
                </p14:cNvPr>
                <p14:cNvContentPartPr/>
                <p14:nvPr/>
              </p14:nvContentPartPr>
              <p14:xfrm>
                <a:off x="4609125" y="3437265"/>
                <a:ext cx="78120" cy="167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E44BDD-9EAD-47B0-AC17-AFDD6A9028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00125" y="3428265"/>
                  <a:ext cx="95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13AB54-FB15-48B0-A49F-FB5F2BF935E7}"/>
                    </a:ext>
                  </a:extLst>
                </p14:cNvPr>
                <p14:cNvContentPartPr/>
                <p14:nvPr/>
              </p14:nvContentPartPr>
              <p14:xfrm>
                <a:off x="4866885" y="3361665"/>
                <a:ext cx="273600" cy="221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13AB54-FB15-48B0-A49F-FB5F2BF935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58245" y="3352665"/>
                  <a:ext cx="291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BED82C-B6D3-40DB-A65A-23325657F309}"/>
                    </a:ext>
                  </a:extLst>
                </p14:cNvPr>
                <p14:cNvContentPartPr/>
                <p14:nvPr/>
              </p14:nvContentPartPr>
              <p14:xfrm>
                <a:off x="5143005" y="3295425"/>
                <a:ext cx="444600" cy="27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BED82C-B6D3-40DB-A65A-23325657F3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4365" y="3286425"/>
                  <a:ext cx="462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ED8FA2-3ABE-4715-8942-142568A94DF2}"/>
                    </a:ext>
                  </a:extLst>
                </p14:cNvPr>
                <p14:cNvContentPartPr/>
                <p14:nvPr/>
              </p14:nvContentPartPr>
              <p14:xfrm>
                <a:off x="4037805" y="3837225"/>
                <a:ext cx="59040" cy="268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ED8FA2-3ABE-4715-8942-142568A94D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28805" y="3828585"/>
                  <a:ext cx="76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B159A9-5D35-4B7E-860C-24E72776E83C}"/>
                    </a:ext>
                  </a:extLst>
                </p14:cNvPr>
                <p14:cNvContentPartPr/>
                <p14:nvPr/>
              </p14:nvContentPartPr>
              <p14:xfrm>
                <a:off x="4057245" y="3929745"/>
                <a:ext cx="123480" cy="4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B159A9-5D35-4B7E-860C-24E72776E8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48245" y="3920745"/>
                  <a:ext cx="141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3ACF08-027A-44AA-9900-90413676B19D}"/>
                    </a:ext>
                  </a:extLst>
                </p14:cNvPr>
                <p14:cNvContentPartPr/>
                <p14:nvPr/>
              </p14:nvContentPartPr>
              <p14:xfrm>
                <a:off x="4199445" y="3683505"/>
                <a:ext cx="302760" cy="39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3ACF08-027A-44AA-9900-90413676B19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0805" y="3674865"/>
                  <a:ext cx="3204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76AD38B-0A2C-4AE1-B79A-C7C00244DF90}"/>
                    </a:ext>
                  </a:extLst>
                </p14:cNvPr>
                <p14:cNvContentPartPr/>
                <p14:nvPr/>
              </p14:nvContentPartPr>
              <p14:xfrm>
                <a:off x="4627845" y="3785025"/>
                <a:ext cx="30240" cy="226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6AD38B-0A2C-4AE1-B79A-C7C00244DF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18845" y="3776385"/>
                  <a:ext cx="47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856190-B195-41AE-9611-FBCA5E7B8E98}"/>
                    </a:ext>
                  </a:extLst>
                </p14:cNvPr>
                <p14:cNvContentPartPr/>
                <p14:nvPr/>
              </p14:nvContentPartPr>
              <p14:xfrm>
                <a:off x="4572045" y="3609705"/>
                <a:ext cx="151200" cy="142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856190-B195-41AE-9611-FBCA5E7B8E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63045" y="3600705"/>
                  <a:ext cx="168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08A0CE-EBB9-42D5-AB3B-A9C5D2A56CE1}"/>
                    </a:ext>
                  </a:extLst>
                </p14:cNvPr>
                <p14:cNvContentPartPr/>
                <p14:nvPr/>
              </p14:nvContentPartPr>
              <p14:xfrm>
                <a:off x="2178405" y="2689185"/>
                <a:ext cx="1812600" cy="1359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08A0CE-EBB9-42D5-AB3B-A9C5D2A56CE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69765" y="2680545"/>
                  <a:ext cx="1830240" cy="13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B9E9E0-2E6D-4837-A12E-92D283847422}"/>
                    </a:ext>
                  </a:extLst>
                </p14:cNvPr>
                <p14:cNvContentPartPr/>
                <p14:nvPr/>
              </p14:nvContentPartPr>
              <p14:xfrm>
                <a:off x="2409525" y="2591265"/>
                <a:ext cx="144360" cy="302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B9E9E0-2E6D-4837-A12E-92D2838474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00885" y="2582265"/>
                  <a:ext cx="162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BE0FF0-7EF0-4328-BEE2-22E25DC59068}"/>
                    </a:ext>
                  </a:extLst>
                </p14:cNvPr>
                <p14:cNvContentPartPr/>
                <p14:nvPr/>
              </p14:nvContentPartPr>
              <p14:xfrm>
                <a:off x="4047885" y="2494785"/>
                <a:ext cx="9360" cy="19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BE0FF0-7EF0-4328-BEE2-22E25DC590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39245" y="2486145"/>
                  <a:ext cx="27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303EAB-4707-4F0D-83C9-B70235645C9B}"/>
                    </a:ext>
                  </a:extLst>
                </p14:cNvPr>
                <p14:cNvContentPartPr/>
                <p14:nvPr/>
              </p14:nvContentPartPr>
              <p14:xfrm>
                <a:off x="4210245" y="2562105"/>
                <a:ext cx="68040" cy="19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303EAB-4707-4F0D-83C9-B70235645C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01605" y="2553105"/>
                  <a:ext cx="85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87B433-0610-4BC6-BE6C-DEBF7F39EAC2}"/>
                    </a:ext>
                  </a:extLst>
                </p14:cNvPr>
                <p14:cNvContentPartPr/>
                <p14:nvPr/>
              </p14:nvContentPartPr>
              <p14:xfrm>
                <a:off x="4228605" y="2533305"/>
                <a:ext cx="260280" cy="221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87B433-0610-4BC6-BE6C-DEBF7F39EA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19965" y="2524305"/>
                  <a:ext cx="277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853ABE-CA5B-4A0A-A855-99B35A351580}"/>
                    </a:ext>
                  </a:extLst>
                </p14:cNvPr>
                <p14:cNvContentPartPr/>
                <p14:nvPr/>
              </p14:nvContentPartPr>
              <p14:xfrm>
                <a:off x="4063365" y="2876385"/>
                <a:ext cx="127440" cy="78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853ABE-CA5B-4A0A-A855-99B35A3515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54365" y="2867385"/>
                  <a:ext cx="14508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F62213-909C-463D-B3BD-7E6A7981EE3B}"/>
                    </a:ext>
                  </a:extLst>
                </p14:cNvPr>
                <p14:cNvContentPartPr/>
                <p14:nvPr/>
              </p14:nvContentPartPr>
              <p14:xfrm>
                <a:off x="3990645" y="3434745"/>
                <a:ext cx="210240" cy="331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F62213-909C-463D-B3BD-7E6A7981EE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82005" y="3426105"/>
                  <a:ext cx="227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6604E1-012B-4E8F-A1EA-1DD8DBB64DF2}"/>
                    </a:ext>
                  </a:extLst>
                </p14:cNvPr>
                <p14:cNvContentPartPr/>
                <p14:nvPr/>
              </p14:nvContentPartPr>
              <p14:xfrm>
                <a:off x="2676285" y="2542665"/>
                <a:ext cx="360" cy="134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6604E1-012B-4E8F-A1EA-1DD8DBB64DF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67645" y="2533665"/>
                  <a:ext cx="1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439139-8AB2-4603-9E8D-D3707FDF6B16}"/>
                    </a:ext>
                  </a:extLst>
                </p14:cNvPr>
                <p14:cNvContentPartPr/>
                <p14:nvPr/>
              </p14:nvContentPartPr>
              <p14:xfrm>
                <a:off x="2818125" y="2311905"/>
                <a:ext cx="500400" cy="37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439139-8AB2-4603-9E8D-D3707FDF6B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09125" y="2302905"/>
                  <a:ext cx="518040" cy="39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3216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0F63-81FF-4CE7-9D5A-6BE24C3E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the end of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5CD9-BF44-430C-82B1-107A0E1D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We  have to insert a new node T at the end of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FB0E2-45C1-46C6-982E-ACC4527A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E4A42F29-E9C2-4F9B-8B30-7B00BD3045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412" y="2188792"/>
            <a:ext cx="9525000" cy="3724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83BE36-7550-4CF6-8241-AAFFE534395E}"/>
                  </a:ext>
                </a:extLst>
              </p14:cNvPr>
              <p14:cNvContentPartPr/>
              <p14:nvPr/>
            </p14:nvContentPartPr>
            <p14:xfrm>
              <a:off x="1666485" y="488626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83BE36-7550-4CF6-8241-AAFFE53439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7845" y="4877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0F43AA0-28E8-46D5-9702-104BBC4EF6FB}"/>
                  </a:ext>
                </a:extLst>
              </p14:cNvPr>
              <p14:cNvContentPartPr/>
              <p14:nvPr/>
            </p14:nvContentPartPr>
            <p14:xfrm>
              <a:off x="3227445" y="4552905"/>
              <a:ext cx="50400" cy="4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0F43AA0-28E8-46D5-9702-104BBC4EF6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8445" y="4544265"/>
                <a:ext cx="680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645007-255F-4C29-A0D7-D612B0DE4192}"/>
                  </a:ext>
                </a:extLst>
              </p14:cNvPr>
              <p14:cNvContentPartPr/>
              <p14:nvPr/>
            </p14:nvContentPartPr>
            <p14:xfrm>
              <a:off x="3809925" y="439018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645007-255F-4C29-A0D7-D612B0DE4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0925" y="43815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BC0EA15-075D-4CD0-9584-645912A0742C}"/>
                  </a:ext>
                </a:extLst>
              </p14:cNvPr>
              <p14:cNvContentPartPr/>
              <p14:nvPr/>
            </p14:nvContentPartPr>
            <p14:xfrm>
              <a:off x="4669965" y="3495225"/>
              <a:ext cx="130680" cy="439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BC0EA15-075D-4CD0-9584-645912A074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1325" y="3486225"/>
                <a:ext cx="14832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8F21BD9-D219-41EA-B1B8-37F6BBB18C05}"/>
              </a:ext>
            </a:extLst>
          </p:cNvPr>
          <p:cNvGrpSpPr/>
          <p:nvPr/>
        </p:nvGrpSpPr>
        <p:grpSpPr>
          <a:xfrm>
            <a:off x="5181525" y="2084025"/>
            <a:ext cx="364320" cy="497160"/>
            <a:chOff x="5181525" y="2084025"/>
            <a:chExt cx="36432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CEACE69-D980-413D-8C2F-8ABB0DEF1C86}"/>
                    </a:ext>
                  </a:extLst>
                </p14:cNvPr>
                <p14:cNvContentPartPr/>
                <p14:nvPr/>
              </p14:nvContentPartPr>
              <p14:xfrm>
                <a:off x="5181525" y="2085825"/>
                <a:ext cx="360" cy="406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CEACE69-D980-413D-8C2F-8ABB0DEF1C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72525" y="2076825"/>
                  <a:ext cx="180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43809E6-6A86-4B34-82D7-2A00CA5D2CC7}"/>
                    </a:ext>
                  </a:extLst>
                </p14:cNvPr>
                <p14:cNvContentPartPr/>
                <p14:nvPr/>
              </p14:nvContentPartPr>
              <p14:xfrm>
                <a:off x="5325525" y="2084025"/>
                <a:ext cx="220320" cy="306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43809E6-6A86-4B34-82D7-2A00CA5D2C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16525" y="2075025"/>
                  <a:ext cx="237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A4EDF96-A005-4840-8AAA-907258CEF074}"/>
                    </a:ext>
                  </a:extLst>
                </p14:cNvPr>
                <p14:cNvContentPartPr/>
                <p14:nvPr/>
              </p14:nvContentPartPr>
              <p14:xfrm>
                <a:off x="5229045" y="2397945"/>
                <a:ext cx="311040" cy="183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A4EDF96-A005-4840-8AAA-907258CEF0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0045" y="2388945"/>
                  <a:ext cx="328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C9E656D-B237-4821-8AEE-1BD258E491C3}"/>
                  </a:ext>
                </a:extLst>
              </p14:cNvPr>
              <p14:cNvContentPartPr/>
              <p14:nvPr/>
            </p14:nvContentPartPr>
            <p14:xfrm>
              <a:off x="2142765" y="2714025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C9E656D-B237-4821-8AEE-1BD258E491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4125" y="27053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0FDDB52-6A77-4A0E-A704-0943FFD735DE}"/>
              </a:ext>
            </a:extLst>
          </p:cNvPr>
          <p:cNvGrpSpPr/>
          <p:nvPr/>
        </p:nvGrpSpPr>
        <p:grpSpPr>
          <a:xfrm>
            <a:off x="1441845" y="5074185"/>
            <a:ext cx="874440" cy="574200"/>
            <a:chOff x="1441845" y="5074185"/>
            <a:chExt cx="87444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B1D37F8-F19D-4C77-B297-F8970F74B492}"/>
                    </a:ext>
                  </a:extLst>
                </p14:cNvPr>
                <p14:cNvContentPartPr/>
                <p14:nvPr/>
              </p14:nvContentPartPr>
              <p14:xfrm>
                <a:off x="1441845" y="5247705"/>
                <a:ext cx="215280" cy="351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B1D37F8-F19D-4C77-B297-F8970F74B4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3205" y="5239065"/>
                  <a:ext cx="2329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AC61786-4269-42DF-B91A-669D4ECC8B96}"/>
                    </a:ext>
                  </a:extLst>
                </p14:cNvPr>
                <p14:cNvContentPartPr/>
                <p14:nvPr/>
              </p14:nvContentPartPr>
              <p14:xfrm>
                <a:off x="1768725" y="5074185"/>
                <a:ext cx="414000" cy="367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AC61786-4269-42DF-B91A-669D4ECC8B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0085" y="5065545"/>
                  <a:ext cx="4316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E321F37-C1E4-4698-BAB9-4AD5F52E6D9C}"/>
                    </a:ext>
                  </a:extLst>
                </p14:cNvPr>
                <p14:cNvContentPartPr/>
                <p14:nvPr/>
              </p14:nvContentPartPr>
              <p14:xfrm>
                <a:off x="1800045" y="5382705"/>
                <a:ext cx="451800" cy="218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E321F37-C1E4-4698-BAB9-4AD5F52E6D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91045" y="5374065"/>
                  <a:ext cx="469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6AA68C0-CECE-4A73-ADCC-545EE170B8E1}"/>
                    </a:ext>
                  </a:extLst>
                </p14:cNvPr>
                <p14:cNvContentPartPr/>
                <p14:nvPr/>
              </p14:nvContentPartPr>
              <p14:xfrm>
                <a:off x="1980765" y="5322585"/>
                <a:ext cx="335520" cy="325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6AA68C0-CECE-4A73-ADCC-545EE170B8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72125" y="5313585"/>
                  <a:ext cx="35316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D671F2E-19DD-4BDA-B8DE-BFC0522F7855}"/>
              </a:ext>
            </a:extLst>
          </p:cNvPr>
          <p:cNvGrpSpPr/>
          <p:nvPr/>
        </p:nvGrpSpPr>
        <p:grpSpPr>
          <a:xfrm>
            <a:off x="74205" y="2542665"/>
            <a:ext cx="3663000" cy="2410560"/>
            <a:chOff x="74205" y="2542665"/>
            <a:chExt cx="3663000" cy="24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BC7A27C-6566-4CE8-AAC3-D2FB87AF5FD4}"/>
                    </a:ext>
                  </a:extLst>
                </p14:cNvPr>
                <p14:cNvContentPartPr/>
                <p14:nvPr/>
              </p14:nvContentPartPr>
              <p14:xfrm>
                <a:off x="964845" y="4340865"/>
                <a:ext cx="1929600" cy="612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BC7A27C-6566-4CE8-AAC3-D2FB87AF5F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6205" y="4331865"/>
                  <a:ext cx="194724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CF832C2-8997-4723-AFC9-C019F768D78D}"/>
                    </a:ext>
                  </a:extLst>
                </p14:cNvPr>
                <p14:cNvContentPartPr/>
                <p14:nvPr/>
              </p14:nvContentPartPr>
              <p14:xfrm>
                <a:off x="1638045" y="4361745"/>
                <a:ext cx="360" cy="514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CF832C2-8997-4723-AFC9-C019F768D7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29045" y="4352745"/>
                  <a:ext cx="180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42087CB-F39D-404A-84E6-C6582EFFEB38}"/>
                    </a:ext>
                  </a:extLst>
                </p14:cNvPr>
                <p14:cNvContentPartPr/>
                <p14:nvPr/>
              </p14:nvContentPartPr>
              <p14:xfrm>
                <a:off x="2237805" y="3707985"/>
                <a:ext cx="607320" cy="441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42087CB-F39D-404A-84E6-C6582EFFEB3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29165" y="3698985"/>
                  <a:ext cx="6249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2458340-D4C1-4E93-8CDC-FCA6BED62F8D}"/>
                    </a:ext>
                  </a:extLst>
                </p14:cNvPr>
                <p14:cNvContentPartPr/>
                <p14:nvPr/>
              </p14:nvContentPartPr>
              <p14:xfrm>
                <a:off x="2714085" y="3657225"/>
                <a:ext cx="171720" cy="147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2458340-D4C1-4E93-8CDC-FCA6BED62F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05445" y="3648225"/>
                  <a:ext cx="189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388986A-9DEC-4DEB-BED4-2CFFCE9E9A84}"/>
                    </a:ext>
                  </a:extLst>
                </p14:cNvPr>
                <p14:cNvContentPartPr/>
                <p14:nvPr/>
              </p14:nvContentPartPr>
              <p14:xfrm>
                <a:off x="74205" y="2542665"/>
                <a:ext cx="2686320" cy="2164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388986A-9DEC-4DEB-BED4-2CFFCE9E9A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565" y="2533665"/>
                  <a:ext cx="2703960" cy="21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BF861B0-E7C0-4078-923B-B7DAED186AE2}"/>
                    </a:ext>
                  </a:extLst>
                </p14:cNvPr>
                <p14:cNvContentPartPr/>
                <p14:nvPr/>
              </p14:nvContentPartPr>
              <p14:xfrm>
                <a:off x="828405" y="4418985"/>
                <a:ext cx="353160" cy="299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BF861B0-E7C0-4078-923B-B7DAED186AE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9765" y="4409985"/>
                  <a:ext cx="370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5B4FA10-1F7D-4316-A3CA-9EB2CFD849A1}"/>
                    </a:ext>
                  </a:extLst>
                </p14:cNvPr>
                <p14:cNvContentPartPr/>
                <p14:nvPr/>
              </p14:nvContentPartPr>
              <p14:xfrm>
                <a:off x="2761605" y="3453465"/>
                <a:ext cx="569520" cy="1166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5B4FA10-1F7D-4316-A3CA-9EB2CFD849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52965" y="3444825"/>
                  <a:ext cx="58716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DCB100D-5CC5-4991-8F7B-FDA670F4B2AC}"/>
                    </a:ext>
                  </a:extLst>
                </p14:cNvPr>
                <p14:cNvContentPartPr/>
                <p14:nvPr/>
              </p14:nvContentPartPr>
              <p14:xfrm>
                <a:off x="2962125" y="3342945"/>
                <a:ext cx="188280" cy="302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DCB100D-5CC5-4991-8F7B-FDA670F4B2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53125" y="3333945"/>
                  <a:ext cx="205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E5F4355-6EB4-4097-85E8-3733A666E672}"/>
                    </a:ext>
                  </a:extLst>
                </p14:cNvPr>
                <p14:cNvContentPartPr/>
                <p14:nvPr/>
              </p14:nvContentPartPr>
              <p14:xfrm>
                <a:off x="3103245" y="3169785"/>
                <a:ext cx="633960" cy="7873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E5F4355-6EB4-4097-85E8-3733A666E6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94245" y="3161145"/>
                  <a:ext cx="651600" cy="80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706D4CB-0B05-42F7-A875-69A2D6EC3346}"/>
                  </a:ext>
                </a:extLst>
              </p14:cNvPr>
              <p14:cNvContentPartPr/>
              <p14:nvPr/>
            </p14:nvContentPartPr>
            <p14:xfrm>
              <a:off x="7476165" y="3494865"/>
              <a:ext cx="306000" cy="440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706D4CB-0B05-42F7-A875-69A2D6EC334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67165" y="3486225"/>
                <a:ext cx="3236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1F7F335-B0A9-41FA-9447-E9430CF8B1C2}"/>
                  </a:ext>
                </a:extLst>
              </p14:cNvPr>
              <p14:cNvContentPartPr/>
              <p14:nvPr/>
            </p14:nvContentPartPr>
            <p14:xfrm>
              <a:off x="6229125" y="3809505"/>
              <a:ext cx="1764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1F7F335-B0A9-41FA-9447-E9430CF8B1C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20125" y="3800505"/>
                <a:ext cx="352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8554560-71B5-46CE-9142-582A8FF15A39}"/>
              </a:ext>
            </a:extLst>
          </p:cNvPr>
          <p:cNvGrpSpPr/>
          <p:nvPr/>
        </p:nvGrpSpPr>
        <p:grpSpPr>
          <a:xfrm>
            <a:off x="3950325" y="2904825"/>
            <a:ext cx="3380760" cy="3183480"/>
            <a:chOff x="3950325" y="2904825"/>
            <a:chExt cx="3380760" cy="31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5E09522-1679-4285-AC96-6643DBCD4742}"/>
                    </a:ext>
                  </a:extLst>
                </p14:cNvPr>
                <p14:cNvContentPartPr/>
                <p14:nvPr/>
              </p14:nvContentPartPr>
              <p14:xfrm>
                <a:off x="6438645" y="3714465"/>
                <a:ext cx="360" cy="17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5E09522-1679-4285-AC96-6643DBCD474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29645" y="3705465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1871583-B3F4-4E30-8264-7D1A77D802A9}"/>
                    </a:ext>
                  </a:extLst>
                </p14:cNvPr>
                <p14:cNvContentPartPr/>
                <p14:nvPr/>
              </p14:nvContentPartPr>
              <p14:xfrm>
                <a:off x="5981085" y="3552465"/>
                <a:ext cx="467640" cy="217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1871583-B3F4-4E30-8264-7D1A77D802A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72085" y="3543465"/>
                  <a:ext cx="485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9274659-93DE-4611-B135-4B8C3DE52D69}"/>
                    </a:ext>
                  </a:extLst>
                </p14:cNvPr>
                <p14:cNvContentPartPr/>
                <p14:nvPr/>
              </p14:nvContentPartPr>
              <p14:xfrm>
                <a:off x="5863005" y="2904825"/>
                <a:ext cx="223200" cy="414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9274659-93DE-4611-B135-4B8C3DE52D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54365" y="2896185"/>
                  <a:ext cx="2408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02CF8E0-7EAF-4D0A-AFCC-2560D26B0A24}"/>
                    </a:ext>
                  </a:extLst>
                </p14:cNvPr>
                <p14:cNvContentPartPr/>
                <p14:nvPr/>
              </p14:nvContentPartPr>
              <p14:xfrm>
                <a:off x="6008085" y="3066825"/>
                <a:ext cx="320040" cy="372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02CF8E0-7EAF-4D0A-AFCC-2560D26B0A2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99085" y="3057825"/>
                  <a:ext cx="337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0A2CD1A-BE45-4651-A031-E6BA29D00B4C}"/>
                    </a:ext>
                  </a:extLst>
                </p14:cNvPr>
                <p14:cNvContentPartPr/>
                <p14:nvPr/>
              </p14:nvContentPartPr>
              <p14:xfrm>
                <a:off x="4419765" y="4846305"/>
                <a:ext cx="2248200" cy="861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0A2CD1A-BE45-4651-A031-E6BA29D00B4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10765" y="4837305"/>
                  <a:ext cx="226584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85D99E1-45B7-4DBF-B3E9-31ACAD3D8FD3}"/>
                    </a:ext>
                  </a:extLst>
                </p14:cNvPr>
                <p14:cNvContentPartPr/>
                <p14:nvPr/>
              </p14:nvContentPartPr>
              <p14:xfrm>
                <a:off x="5104845" y="4962225"/>
                <a:ext cx="29520" cy="500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85D99E1-45B7-4DBF-B3E9-31ACAD3D8FD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96205" y="4953225"/>
                  <a:ext cx="471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1966180-170A-493B-9714-CE7FE00C0357}"/>
                    </a:ext>
                  </a:extLst>
                </p14:cNvPr>
                <p14:cNvContentPartPr/>
                <p14:nvPr/>
              </p14:nvContentPartPr>
              <p14:xfrm>
                <a:off x="5216805" y="5695545"/>
                <a:ext cx="110160" cy="392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1966180-170A-493B-9714-CE7FE00C03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07805" y="5686545"/>
                  <a:ext cx="127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2AD28F6-A04D-40F0-83FC-46F5EDDC4DF6}"/>
                    </a:ext>
                  </a:extLst>
                </p14:cNvPr>
                <p14:cNvContentPartPr/>
                <p14:nvPr/>
              </p14:nvContentPartPr>
              <p14:xfrm>
                <a:off x="5397525" y="5671785"/>
                <a:ext cx="394560" cy="347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2AD28F6-A04D-40F0-83FC-46F5EDDC4DF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88525" y="5662785"/>
                  <a:ext cx="412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9293918-C79E-4587-B9D1-80C11720E51A}"/>
                    </a:ext>
                  </a:extLst>
                </p14:cNvPr>
                <p14:cNvContentPartPr/>
                <p14:nvPr/>
              </p14:nvContentPartPr>
              <p14:xfrm>
                <a:off x="5492565" y="4813905"/>
                <a:ext cx="777960" cy="607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9293918-C79E-4587-B9D1-80C11720E5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83565" y="4804905"/>
                  <a:ext cx="79560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5BE102B-0B61-435A-9867-27C6EFDD105D}"/>
                    </a:ext>
                  </a:extLst>
                </p14:cNvPr>
                <p14:cNvContentPartPr/>
                <p14:nvPr/>
              </p14:nvContentPartPr>
              <p14:xfrm>
                <a:off x="5545125" y="4895265"/>
                <a:ext cx="182160" cy="4946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5BE102B-0B61-435A-9867-27C6EFDD105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36125" y="4886265"/>
                  <a:ext cx="1998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2D2E559-B286-4B89-8D89-6B50A573C160}"/>
                    </a:ext>
                  </a:extLst>
                </p14:cNvPr>
                <p14:cNvContentPartPr/>
                <p14:nvPr/>
              </p14:nvContentPartPr>
              <p14:xfrm>
                <a:off x="5865165" y="4986345"/>
                <a:ext cx="596160" cy="359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2D2E559-B286-4B89-8D89-6B50A573C1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56525" y="4977705"/>
                  <a:ext cx="613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5A32B98-CB7A-48C9-B881-433A9896364A}"/>
                    </a:ext>
                  </a:extLst>
                </p14:cNvPr>
                <p14:cNvContentPartPr/>
                <p14:nvPr/>
              </p14:nvContentPartPr>
              <p14:xfrm>
                <a:off x="3950325" y="3619065"/>
                <a:ext cx="2682720" cy="18774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5A32B98-CB7A-48C9-B881-433A9896364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41685" y="3610425"/>
                  <a:ext cx="2700360" cy="18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91D4DB4-7504-4B5A-ABAE-6936B4102343}"/>
                    </a:ext>
                  </a:extLst>
                </p14:cNvPr>
                <p14:cNvContentPartPr/>
                <p14:nvPr/>
              </p14:nvContentPartPr>
              <p14:xfrm>
                <a:off x="4276485" y="5343105"/>
                <a:ext cx="447120" cy="288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91D4DB4-7504-4B5A-ABAE-6936B41023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67485" y="5334105"/>
                  <a:ext cx="464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ED5EE31-2A48-4568-B34D-659B644E0A8C}"/>
                    </a:ext>
                  </a:extLst>
                </p14:cNvPr>
                <p14:cNvContentPartPr/>
                <p14:nvPr/>
              </p14:nvContentPartPr>
              <p14:xfrm>
                <a:off x="6514605" y="3815265"/>
                <a:ext cx="816480" cy="1490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ED5EE31-2A48-4568-B34D-659B644E0A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05965" y="3806625"/>
                  <a:ext cx="834120" cy="15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C1E49D0-E8A9-4391-A7B9-4945144A6E0F}"/>
                    </a:ext>
                  </a:extLst>
                </p14:cNvPr>
                <p14:cNvContentPartPr/>
                <p14:nvPr/>
              </p14:nvContentPartPr>
              <p14:xfrm>
                <a:off x="7149645" y="3666945"/>
                <a:ext cx="176760" cy="3542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C1E49D0-E8A9-4391-A7B9-4945144A6E0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41005" y="3657945"/>
                  <a:ext cx="194400" cy="37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2243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0051-3CEA-48F0-97D7-9EB88F45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the end of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11B0-C15A-4E0C-A6CA-DDD46830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Struct node *</a:t>
            </a:r>
            <a:r>
              <a:rPr lang="en-US" dirty="0" err="1">
                <a:latin typeface="+mn-lt"/>
              </a:rPr>
              <a:t>addatend</a:t>
            </a:r>
            <a:r>
              <a:rPr lang="en-US" dirty="0">
                <a:latin typeface="+mn-lt"/>
              </a:rPr>
              <a:t>(struct node *start, int data)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struct node  *p,*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=(struct node *) malloc(</a:t>
            </a:r>
            <a:r>
              <a:rPr lang="en-US" dirty="0" err="1">
                <a:latin typeface="+mn-lt"/>
              </a:rPr>
              <a:t>sizeof</a:t>
            </a:r>
            <a:r>
              <a:rPr lang="en-US" dirty="0">
                <a:latin typeface="+mn-lt"/>
              </a:rPr>
              <a:t>(struct node));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 -&gt; info=data;</a:t>
            </a:r>
          </a:p>
          <a:p>
            <a:r>
              <a:rPr lang="en-US" dirty="0">
                <a:latin typeface="+mn-lt"/>
              </a:rPr>
              <a:t>   p=start;</a:t>
            </a:r>
          </a:p>
          <a:p>
            <a:r>
              <a:rPr lang="en-US" dirty="0">
                <a:latin typeface="+mn-lt"/>
              </a:rPr>
              <a:t>While(p-&gt;link!=NULL)</a:t>
            </a:r>
          </a:p>
          <a:p>
            <a:r>
              <a:rPr lang="en-US" dirty="0">
                <a:latin typeface="+mn-lt"/>
              </a:rPr>
              <a:t>   p=p-&gt; link;</a:t>
            </a:r>
          </a:p>
          <a:p>
            <a:r>
              <a:rPr lang="en-US" dirty="0">
                <a:latin typeface="+mn-lt"/>
              </a:rPr>
              <a:t>    p=p-&gt; link=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-&gt; link=NULL;</a:t>
            </a:r>
          </a:p>
          <a:p>
            <a:r>
              <a:rPr lang="en-US" dirty="0">
                <a:latin typeface="+mn-lt"/>
              </a:rPr>
              <a:t>   return start;</a:t>
            </a:r>
          </a:p>
          <a:p>
            <a:r>
              <a:rPr lang="en-US" dirty="0">
                <a:latin typeface="+mn-lt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0452-FE71-4D95-8424-B88152EF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29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C3484A-FD5C-4B9C-8DA2-9C3EFBE82078}"/>
                  </a:ext>
                </a:extLst>
              </p14:cNvPr>
              <p14:cNvContentPartPr/>
              <p14:nvPr/>
            </p14:nvContentPartPr>
            <p14:xfrm>
              <a:off x="3219165" y="2457345"/>
              <a:ext cx="773640" cy="57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C3484A-FD5C-4B9C-8DA2-9C3EFBE82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0165" y="2448345"/>
                <a:ext cx="791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87E585-0066-45B3-A014-B9E6BE7E5BBC}"/>
                  </a:ext>
                </a:extLst>
              </p14:cNvPr>
              <p14:cNvContentPartPr/>
              <p14:nvPr/>
            </p14:nvContentPartPr>
            <p14:xfrm>
              <a:off x="7396965" y="2523585"/>
              <a:ext cx="308880" cy="178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87E585-0066-45B3-A014-B9E6BE7E5B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8325" y="2514945"/>
                <a:ext cx="326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5C0318-70D8-4B73-86CE-31FEC325D363}"/>
                  </a:ext>
                </a:extLst>
              </p14:cNvPr>
              <p14:cNvContentPartPr/>
              <p14:nvPr/>
            </p14:nvContentPartPr>
            <p14:xfrm>
              <a:off x="7347285" y="2533305"/>
              <a:ext cx="187920" cy="222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5C0318-70D8-4B73-86CE-31FEC325D3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8285" y="2524305"/>
                <a:ext cx="20556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9B162C-A8CE-4F38-A0AF-5C818FE33147}"/>
              </a:ext>
            </a:extLst>
          </p:cNvPr>
          <p:cNvGrpSpPr/>
          <p:nvPr/>
        </p:nvGrpSpPr>
        <p:grpSpPr>
          <a:xfrm>
            <a:off x="3276405" y="3070065"/>
            <a:ext cx="244800" cy="139680"/>
            <a:chOff x="3276405" y="3070065"/>
            <a:chExt cx="2448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71ED1F-50D7-41B2-907C-40761C74697B}"/>
                    </a:ext>
                  </a:extLst>
                </p14:cNvPr>
                <p14:cNvContentPartPr/>
                <p14:nvPr/>
              </p14:nvContentPartPr>
              <p14:xfrm>
                <a:off x="3276405" y="3070065"/>
                <a:ext cx="212760" cy="139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71ED1F-50D7-41B2-907C-40761C7469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67405" y="3061065"/>
                  <a:ext cx="230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118591-AAD0-4725-9A48-04F7FE90E1F6}"/>
                    </a:ext>
                  </a:extLst>
                </p14:cNvPr>
                <p14:cNvContentPartPr/>
                <p14:nvPr/>
              </p14:nvContentPartPr>
              <p14:xfrm>
                <a:off x="3381165" y="3075825"/>
                <a:ext cx="140040" cy="11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118591-AAD0-4725-9A48-04F7FE90E1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2165" y="3067185"/>
                  <a:ext cx="1576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27C397-70D1-407F-A52D-917DE79236DA}"/>
              </a:ext>
            </a:extLst>
          </p:cNvPr>
          <p:cNvGrpSpPr/>
          <p:nvPr/>
        </p:nvGrpSpPr>
        <p:grpSpPr>
          <a:xfrm>
            <a:off x="7181685" y="1018425"/>
            <a:ext cx="193320" cy="437760"/>
            <a:chOff x="7181685" y="1018425"/>
            <a:chExt cx="1933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163D61-5BF1-4681-A7DB-4F0482555CF0}"/>
                    </a:ext>
                  </a:extLst>
                </p14:cNvPr>
                <p14:cNvContentPartPr/>
                <p14:nvPr/>
              </p14:nvContentPartPr>
              <p14:xfrm>
                <a:off x="7239645" y="1018425"/>
                <a:ext cx="18360" cy="43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163D61-5BF1-4681-A7DB-4F0482555C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31005" y="1009785"/>
                  <a:ext cx="36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D26E42-3ACF-49E4-9BDC-751B09CEC4A3}"/>
                    </a:ext>
                  </a:extLst>
                </p14:cNvPr>
                <p14:cNvContentPartPr/>
                <p14:nvPr/>
              </p14:nvContentPartPr>
              <p14:xfrm>
                <a:off x="7181685" y="1275825"/>
                <a:ext cx="193320" cy="153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D26E42-3ACF-49E4-9BDC-751B09CEC4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2685" y="1266825"/>
                  <a:ext cx="21096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7C7AF6E-388D-4F7D-AE6D-D887C84CE9A6}"/>
                  </a:ext>
                </a:extLst>
              </p14:cNvPr>
              <p14:cNvContentPartPr/>
              <p14:nvPr/>
            </p14:nvContentPartPr>
            <p14:xfrm>
              <a:off x="1495485" y="3552105"/>
              <a:ext cx="979200" cy="10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C7AF6E-388D-4F7D-AE6D-D887C84CE9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6485" y="3543105"/>
                <a:ext cx="99684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C0BE598-2121-4156-9C3B-A16026454963}"/>
              </a:ext>
            </a:extLst>
          </p:cNvPr>
          <p:cNvGrpSpPr/>
          <p:nvPr/>
        </p:nvGrpSpPr>
        <p:grpSpPr>
          <a:xfrm>
            <a:off x="8143605" y="2514225"/>
            <a:ext cx="2203200" cy="638640"/>
            <a:chOff x="8143605" y="2514225"/>
            <a:chExt cx="2203200" cy="6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C4830D-E90C-4AEF-8791-9ED64C6E4CED}"/>
                    </a:ext>
                  </a:extLst>
                </p14:cNvPr>
                <p14:cNvContentPartPr/>
                <p14:nvPr/>
              </p14:nvContentPartPr>
              <p14:xfrm>
                <a:off x="8143605" y="2562825"/>
                <a:ext cx="2203200" cy="590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C4830D-E90C-4AEF-8791-9ED64C6E4C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34605" y="2554185"/>
                  <a:ext cx="22208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E44DC3-C86B-4BF6-B2F6-37DA64A8B021}"/>
                    </a:ext>
                  </a:extLst>
                </p14:cNvPr>
                <p14:cNvContentPartPr/>
                <p14:nvPr/>
              </p14:nvContentPartPr>
              <p14:xfrm>
                <a:off x="9077085" y="2580825"/>
                <a:ext cx="77760" cy="564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E44DC3-C86B-4BF6-B2F6-37DA64A8B0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68445" y="2572185"/>
                  <a:ext cx="954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2596F1-2E95-4D65-9A96-6B1414929BD0}"/>
                    </a:ext>
                  </a:extLst>
                </p14:cNvPr>
                <p14:cNvContentPartPr/>
                <p14:nvPr/>
              </p14:nvContentPartPr>
              <p14:xfrm>
                <a:off x="8598645" y="2733105"/>
                <a:ext cx="126000" cy="289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2596F1-2E95-4D65-9A96-6B1414929B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90005" y="2724105"/>
                  <a:ext cx="143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36B28-FB1A-4D68-A033-4DC9EB0AEA72}"/>
                    </a:ext>
                  </a:extLst>
                </p14:cNvPr>
                <p14:cNvContentPartPr/>
                <p14:nvPr/>
              </p14:nvContentPartPr>
              <p14:xfrm>
                <a:off x="8790885" y="2575425"/>
                <a:ext cx="163080" cy="34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36B28-FB1A-4D68-A033-4DC9EB0AEA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82245" y="2566785"/>
                  <a:ext cx="180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1B0FAA-4C4C-48CE-B471-B692879B671F}"/>
                    </a:ext>
                  </a:extLst>
                </p14:cNvPr>
                <p14:cNvContentPartPr/>
                <p14:nvPr/>
              </p14:nvContentPartPr>
              <p14:xfrm>
                <a:off x="8267805" y="2514225"/>
                <a:ext cx="923400" cy="63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1B0FAA-4C4C-48CE-B471-B692879B67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58805" y="2505585"/>
                  <a:ext cx="941040" cy="64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27FB55-85C7-4613-8562-C71F31D73B0F}"/>
              </a:ext>
            </a:extLst>
          </p:cNvPr>
          <p:cNvGrpSpPr/>
          <p:nvPr/>
        </p:nvGrpSpPr>
        <p:grpSpPr>
          <a:xfrm>
            <a:off x="2590605" y="4178865"/>
            <a:ext cx="115560" cy="126720"/>
            <a:chOff x="2590605" y="4178865"/>
            <a:chExt cx="11556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87F2F4-A548-416B-8853-DBF22A8049D3}"/>
                    </a:ext>
                  </a:extLst>
                </p14:cNvPr>
                <p14:cNvContentPartPr/>
                <p14:nvPr/>
              </p14:nvContentPartPr>
              <p14:xfrm>
                <a:off x="2590605" y="4178865"/>
                <a:ext cx="82440" cy="5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87F2F4-A548-416B-8853-DBF22A8049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1605" y="4170225"/>
                  <a:ext cx="100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AA05FC-0F38-41EA-AA84-401EFF24867A}"/>
                    </a:ext>
                  </a:extLst>
                </p14:cNvPr>
                <p14:cNvContentPartPr/>
                <p14:nvPr/>
              </p14:nvContentPartPr>
              <p14:xfrm>
                <a:off x="2609325" y="4243305"/>
                <a:ext cx="96840" cy="62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AA05FC-0F38-41EA-AA84-401EFF2486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00685" y="4234305"/>
                  <a:ext cx="1144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5C17C3-C605-42AD-836B-9FD96FC9B831}"/>
              </a:ext>
            </a:extLst>
          </p:cNvPr>
          <p:cNvGrpSpPr/>
          <p:nvPr/>
        </p:nvGrpSpPr>
        <p:grpSpPr>
          <a:xfrm>
            <a:off x="3208725" y="4457505"/>
            <a:ext cx="372600" cy="261000"/>
            <a:chOff x="3208725" y="4457505"/>
            <a:chExt cx="37260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82EE8D-049E-43BE-9DBD-8963128B64EA}"/>
                    </a:ext>
                  </a:extLst>
                </p14:cNvPr>
                <p14:cNvContentPartPr/>
                <p14:nvPr/>
              </p14:nvContentPartPr>
              <p14:xfrm>
                <a:off x="3208725" y="4457505"/>
                <a:ext cx="372600" cy="261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82EE8D-049E-43BE-9DBD-8963128B64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99725" y="4448505"/>
                  <a:ext cx="390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EF089F-620C-454B-AE3C-E888EAF3C5DE}"/>
                    </a:ext>
                  </a:extLst>
                </p14:cNvPr>
                <p14:cNvContentPartPr/>
                <p14:nvPr/>
              </p14:nvContentPartPr>
              <p14:xfrm>
                <a:off x="3394485" y="4562265"/>
                <a:ext cx="139320" cy="80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EF089F-620C-454B-AE3C-E888EAF3C5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5845" y="4553265"/>
                  <a:ext cx="1569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5B652B-F627-46C6-8562-07CE1E64FC52}"/>
              </a:ext>
            </a:extLst>
          </p:cNvPr>
          <p:cNvGrpSpPr/>
          <p:nvPr/>
        </p:nvGrpSpPr>
        <p:grpSpPr>
          <a:xfrm>
            <a:off x="2818845" y="5081745"/>
            <a:ext cx="1020600" cy="375840"/>
            <a:chOff x="2818845" y="5081745"/>
            <a:chExt cx="102060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F38033-5039-4BE6-B821-6D1D236E38B6}"/>
                    </a:ext>
                  </a:extLst>
                </p14:cNvPr>
                <p14:cNvContentPartPr/>
                <p14:nvPr/>
              </p14:nvContentPartPr>
              <p14:xfrm>
                <a:off x="2818845" y="5081745"/>
                <a:ext cx="1017000" cy="37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F38033-5039-4BE6-B821-6D1D236E38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10205" y="5073105"/>
                  <a:ext cx="10346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0473D9-82E8-4F28-BB7A-931D29406F82}"/>
                    </a:ext>
                  </a:extLst>
                </p14:cNvPr>
                <p14:cNvContentPartPr/>
                <p14:nvPr/>
              </p14:nvContentPartPr>
              <p14:xfrm>
                <a:off x="3124125" y="5278305"/>
                <a:ext cx="715320" cy="122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0473D9-82E8-4F28-BB7A-931D29406F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15125" y="5269665"/>
                  <a:ext cx="732960" cy="1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234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848024" y="6456679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12" y="273122"/>
            <a:ext cx="8013700" cy="38151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latin typeface="+mj-lt"/>
              </a:rPr>
              <a:t>Linked</a:t>
            </a:r>
            <a:r>
              <a:rPr spc="-45" dirty="0">
                <a:latin typeface="+mj-lt"/>
              </a:rPr>
              <a:t> </a:t>
            </a:r>
            <a:r>
              <a:rPr spc="-5" dirty="0">
                <a:latin typeface="+mj-lt"/>
              </a:rPr>
              <a:t>List:</a:t>
            </a:r>
            <a:r>
              <a:rPr spc="-25" dirty="0">
                <a:latin typeface="+mj-lt"/>
              </a:rPr>
              <a:t> </a:t>
            </a:r>
            <a:r>
              <a:rPr spc="-5" dirty="0">
                <a:latin typeface="+mj-lt"/>
              </a:rPr>
              <a:t>A</a:t>
            </a:r>
            <a:r>
              <a:rPr dirty="0">
                <a:latin typeface="+mj-lt"/>
              </a:rPr>
              <a:t> </a:t>
            </a:r>
            <a:r>
              <a:rPr spc="-5" dirty="0">
                <a:latin typeface="+mj-lt"/>
              </a:rPr>
              <a:t>Dynamic</a:t>
            </a:r>
            <a:r>
              <a:rPr spc="-45" dirty="0">
                <a:latin typeface="+mj-lt"/>
              </a:rPr>
              <a:t> </a:t>
            </a:r>
            <a:r>
              <a:rPr spc="-5" dirty="0">
                <a:latin typeface="+mj-lt"/>
              </a:rPr>
              <a:t>Data</a:t>
            </a:r>
            <a:r>
              <a:rPr spc="-380" dirty="0">
                <a:latin typeface="+mj-lt"/>
              </a:rPr>
              <a:t> </a:t>
            </a:r>
            <a:r>
              <a:rPr spc="-5" dirty="0">
                <a:latin typeface="+mj-lt"/>
              </a:rPr>
              <a:t>Structure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12" y="990600"/>
            <a:ext cx="10134600" cy="317971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8255" indent="-342900" algn="just">
              <a:lnSpc>
                <a:spcPct val="150000"/>
              </a:lnSpc>
              <a:spcBef>
                <a:spcPts val="4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A </a:t>
            </a:r>
            <a:r>
              <a:rPr sz="2000" spc="-5" dirty="0">
                <a:cs typeface="Times New Roman"/>
              </a:rPr>
              <a:t>data </a:t>
            </a:r>
            <a:r>
              <a:rPr sz="2000" spc="-10" dirty="0">
                <a:cs typeface="Times New Roman"/>
              </a:rPr>
              <a:t>structure </a:t>
            </a:r>
            <a:r>
              <a:rPr sz="2000" spc="-5" dirty="0">
                <a:cs typeface="Times New Roman"/>
              </a:rPr>
              <a:t>that </a:t>
            </a:r>
            <a:r>
              <a:rPr sz="2000" dirty="0">
                <a:cs typeface="Times New Roman"/>
              </a:rPr>
              <a:t>can </a:t>
            </a:r>
            <a:r>
              <a:rPr sz="2000" spc="-5" dirty="0" smtClean="0">
                <a:cs typeface="Times New Roman"/>
              </a:rPr>
              <a:t>shrink</a:t>
            </a:r>
            <a:r>
              <a:rPr lang="en-US" sz="2000" spc="-5" dirty="0" smtClean="0">
                <a:cs typeface="Times New Roman"/>
              </a:rPr>
              <a:t>( </a:t>
            </a:r>
            <a:r>
              <a:rPr lang="en-US" sz="2000" spc="-5" dirty="0" err="1" smtClean="0">
                <a:cs typeface="Times New Roman"/>
              </a:rPr>
              <a:t>thu</a:t>
            </a:r>
            <a:r>
              <a:rPr lang="en-US" sz="2000" spc="-5" dirty="0" smtClean="0">
                <a:cs typeface="Times New Roman"/>
              </a:rPr>
              <a:t> </a:t>
            </a:r>
            <a:r>
              <a:rPr lang="vi-VN" sz="2000" spc="-5" dirty="0" smtClean="0">
                <a:cs typeface="Times New Roman"/>
              </a:rPr>
              <a:t>nhỏ</a:t>
            </a:r>
            <a:r>
              <a:rPr lang="en-US" sz="2000" spc="-5" dirty="0" smtClean="0">
                <a:cs typeface="Times New Roman"/>
              </a:rPr>
              <a:t>)</a:t>
            </a:r>
            <a:r>
              <a:rPr sz="2000" spc="-5" dirty="0" smtClean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or </a:t>
            </a:r>
            <a:r>
              <a:rPr lang="vi-VN" sz="2000" dirty="0" smtClean="0">
                <a:cs typeface="Times New Roman"/>
              </a:rPr>
              <a:t>grow (phát triển)</a:t>
            </a:r>
            <a:r>
              <a:rPr sz="2000" dirty="0" smtClean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during 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program</a:t>
            </a:r>
            <a:r>
              <a:rPr sz="2000" spc="-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execution.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size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dirty="0">
                <a:cs typeface="Times New Roman"/>
              </a:rPr>
              <a:t> a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dynamic</a:t>
            </a:r>
            <a:r>
              <a:rPr sz="2000" dirty="0">
                <a:cs typeface="Times New Roman"/>
              </a:rPr>
              <a:t> data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structure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not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necessarily known at </a:t>
            </a:r>
            <a:r>
              <a:rPr sz="2000" spc="-5" dirty="0">
                <a:cs typeface="Times New Roman"/>
              </a:rPr>
              <a:t>compilation </a:t>
            </a:r>
            <a:r>
              <a:rPr sz="2000" spc="-15" dirty="0">
                <a:cs typeface="Times New Roman"/>
              </a:rPr>
              <a:t>time, </a:t>
            </a:r>
            <a:r>
              <a:rPr sz="2000" spc="-10" dirty="0">
                <a:cs typeface="Times New Roman"/>
              </a:rPr>
              <a:t>in </a:t>
            </a:r>
            <a:r>
              <a:rPr sz="2000" dirty="0">
                <a:cs typeface="Times New Roman"/>
              </a:rPr>
              <a:t>most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programming</a:t>
            </a:r>
            <a:r>
              <a:rPr sz="2000" spc="-95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languages.</a:t>
            </a:r>
            <a:endParaRPr sz="2000" dirty="0">
              <a:cs typeface="Times New Roman"/>
            </a:endParaRPr>
          </a:p>
          <a:p>
            <a:pPr marL="457200" indent="-445134" algn="just">
              <a:lnSpc>
                <a:spcPct val="150000"/>
              </a:lnSpc>
              <a:spcBef>
                <a:spcPts val="250"/>
              </a:spcBef>
              <a:buFont typeface="Arial MT"/>
              <a:buChar char="•"/>
              <a:tabLst>
                <a:tab pos="457834" algn="l"/>
              </a:tabLst>
            </a:pPr>
            <a:r>
              <a:rPr sz="2000" spc="-20" dirty="0">
                <a:cs typeface="Times New Roman"/>
              </a:rPr>
              <a:t>Efficient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insertion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and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deletion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elements.</a:t>
            </a:r>
          </a:p>
          <a:p>
            <a:pPr marL="355600" marR="10160" indent="-342900" algn="just">
              <a:lnSpc>
                <a:spcPct val="150000"/>
              </a:lnSpc>
              <a:spcBef>
                <a:spcPts val="85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data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in</a:t>
            </a:r>
            <a:r>
              <a:rPr sz="2000" dirty="0">
                <a:cs typeface="Times New Roman"/>
              </a:rPr>
              <a:t> a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dynamic</a:t>
            </a:r>
            <a:r>
              <a:rPr sz="2000" dirty="0">
                <a:cs typeface="Times New Roman"/>
              </a:rPr>
              <a:t> data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structure</a:t>
            </a:r>
            <a:r>
              <a:rPr sz="2000" spc="7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can</a:t>
            </a:r>
            <a:r>
              <a:rPr sz="2000" spc="7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be 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stored</a:t>
            </a:r>
            <a:r>
              <a:rPr sz="2000" spc="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non-contiguous</a:t>
            </a:r>
            <a:r>
              <a:rPr sz="2000" spc="-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(arbitrary)</a:t>
            </a:r>
            <a:r>
              <a:rPr sz="2000" spc="6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locations.</a:t>
            </a:r>
            <a:endParaRPr sz="2000" dirty="0">
              <a:cs typeface="Times New Roman"/>
            </a:endParaRPr>
          </a:p>
          <a:p>
            <a:pPr marL="355600" marR="10795" indent="-342900" algn="just">
              <a:lnSpc>
                <a:spcPct val="150000"/>
              </a:lnSpc>
              <a:spcBef>
                <a:spcPts val="7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Linked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list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is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an</a:t>
            </a:r>
            <a:r>
              <a:rPr sz="2000" dirty="0">
                <a:cs typeface="Times New Roman"/>
              </a:rPr>
              <a:t> example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dirty="0">
                <a:cs typeface="Times New Roman"/>
              </a:rPr>
              <a:t> a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dynamic</a:t>
            </a:r>
            <a:r>
              <a:rPr sz="2000" dirty="0">
                <a:cs typeface="Times New Roman"/>
              </a:rPr>
              <a:t> data 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structure.</a:t>
            </a:r>
            <a:endParaRPr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89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9BD-0FBE-4CC8-B695-08638F40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after a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4DE6E-7237-4E30-A5E7-FFB164B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550A9-6AF2-4688-A14B-A62680C3D634}"/>
              </a:ext>
            </a:extLst>
          </p:cNvPr>
          <p:cNvSpPr txBox="1"/>
          <p:nvPr/>
        </p:nvSpPr>
        <p:spPr>
          <a:xfrm>
            <a:off x="912812" y="897955"/>
            <a:ext cx="99822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Struct node *</a:t>
            </a:r>
            <a:r>
              <a:rPr lang="en-US" dirty="0" err="1">
                <a:latin typeface="+mn-lt"/>
              </a:rPr>
              <a:t>addafter</a:t>
            </a:r>
            <a:r>
              <a:rPr lang="en-US" dirty="0">
                <a:latin typeface="+mn-lt"/>
              </a:rPr>
              <a:t>(struct node *start, int </a:t>
            </a:r>
            <a:r>
              <a:rPr lang="en-US" dirty="0" err="1">
                <a:latin typeface="+mn-lt"/>
              </a:rPr>
              <a:t>data,int</a:t>
            </a:r>
            <a:r>
              <a:rPr lang="en-US" dirty="0">
                <a:latin typeface="+mn-lt"/>
              </a:rPr>
              <a:t> item)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struct node  *p,*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/>
              <a:t>   p= start;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/>
              <a:t>w</a:t>
            </a:r>
            <a:r>
              <a:rPr lang="en-US" dirty="0">
                <a:latin typeface="+mn-lt"/>
              </a:rPr>
              <a:t>hile(p-&gt;link!=NULL)</a:t>
            </a:r>
          </a:p>
          <a:p>
            <a:r>
              <a:rPr lang="en-US" dirty="0"/>
              <a:t>   {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   if(p-&gt;info == item)</a:t>
            </a:r>
          </a:p>
          <a:p>
            <a:r>
              <a:rPr lang="en-US" dirty="0"/>
              <a:t>       {</a:t>
            </a:r>
          </a:p>
          <a:p>
            <a:r>
              <a:rPr lang="en-US" dirty="0">
                <a:latin typeface="+mn-lt"/>
              </a:rPr>
              <a:t>          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=(struct node *) malloc(</a:t>
            </a:r>
            <a:r>
              <a:rPr lang="en-US" dirty="0" err="1">
                <a:latin typeface="+mn-lt"/>
              </a:rPr>
              <a:t>sizeof</a:t>
            </a:r>
            <a:r>
              <a:rPr lang="en-US" dirty="0">
                <a:latin typeface="+mn-lt"/>
              </a:rPr>
              <a:t>(struct node));</a:t>
            </a:r>
          </a:p>
          <a:p>
            <a:r>
              <a:rPr lang="en-US" dirty="0">
                <a:latin typeface="+mn-lt"/>
              </a:rPr>
              <a:t>         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 -&gt; info=data;</a:t>
            </a:r>
          </a:p>
          <a:p>
            <a:r>
              <a:rPr lang="en-US" dirty="0">
                <a:latin typeface="+mn-lt"/>
              </a:rPr>
              <a:t>         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-&gt;link =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/>
              <a:t>            return start;</a:t>
            </a:r>
          </a:p>
          <a:p>
            <a:r>
              <a:rPr lang="en-US" dirty="0">
                <a:latin typeface="+mn-lt"/>
              </a:rPr>
              <a:t>       }</a:t>
            </a:r>
          </a:p>
          <a:p>
            <a:r>
              <a:rPr lang="en-US" dirty="0"/>
              <a:t>    p-&gt;link;</a:t>
            </a:r>
          </a:p>
          <a:p>
            <a:r>
              <a:rPr lang="en-US" dirty="0">
                <a:latin typeface="+mn-lt"/>
              </a:rPr>
              <a:t>}</a:t>
            </a:r>
          </a:p>
          <a:p>
            <a:r>
              <a:rPr lang="en-US" dirty="0"/>
              <a:t>Return start;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75E7AC-3CAA-4025-A52A-70D9470F4F37}"/>
                  </a:ext>
                </a:extLst>
              </p14:cNvPr>
              <p14:cNvContentPartPr/>
              <p14:nvPr/>
            </p14:nvContentPartPr>
            <p14:xfrm>
              <a:off x="2838285" y="1951545"/>
              <a:ext cx="742320" cy="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75E7AC-3CAA-4025-A52A-70D9470F4F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645" y="1942905"/>
                <a:ext cx="75996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F33C439-F24E-46AE-A7AD-61ED4EDC568F}"/>
              </a:ext>
            </a:extLst>
          </p:cNvPr>
          <p:cNvGrpSpPr/>
          <p:nvPr/>
        </p:nvGrpSpPr>
        <p:grpSpPr>
          <a:xfrm>
            <a:off x="5067045" y="1196625"/>
            <a:ext cx="1494360" cy="232200"/>
            <a:chOff x="5067045" y="1196625"/>
            <a:chExt cx="149436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D059FF-868D-4947-ACB3-4DE613D7D445}"/>
                    </a:ext>
                  </a:extLst>
                </p14:cNvPr>
                <p14:cNvContentPartPr/>
                <p14:nvPr/>
              </p14:nvContentPartPr>
              <p14:xfrm>
                <a:off x="5067045" y="1224345"/>
                <a:ext cx="453600" cy="15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D059FF-868D-4947-ACB3-4DE613D7D4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8045" y="1215345"/>
                  <a:ext cx="471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94EA60-321D-499D-B8B8-407570E3EDBE}"/>
                    </a:ext>
                  </a:extLst>
                </p14:cNvPr>
                <p14:cNvContentPartPr/>
                <p14:nvPr/>
              </p14:nvContentPartPr>
              <p14:xfrm>
                <a:off x="5124285" y="1271865"/>
                <a:ext cx="412920" cy="156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94EA60-321D-499D-B8B8-407570E3E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5285" y="1262865"/>
                  <a:ext cx="430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500AB2-D46E-4627-85DD-89D7EDDA864A}"/>
                    </a:ext>
                  </a:extLst>
                </p14:cNvPr>
                <p14:cNvContentPartPr/>
                <p14:nvPr/>
              </p14:nvContentPartPr>
              <p14:xfrm>
                <a:off x="6067125" y="1230825"/>
                <a:ext cx="494280" cy="15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500AB2-D46E-4627-85DD-89D7EDDA8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8125" y="1221825"/>
                  <a:ext cx="511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EEA68A-4AF0-4F65-B29D-786743DBD305}"/>
                    </a:ext>
                  </a:extLst>
                </p14:cNvPr>
                <p14:cNvContentPartPr/>
                <p14:nvPr/>
              </p14:nvContentPartPr>
              <p14:xfrm>
                <a:off x="5981085" y="1196625"/>
                <a:ext cx="471600" cy="13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EEA68A-4AF0-4F65-B29D-786743DBD3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2445" y="1187625"/>
                  <a:ext cx="48924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78C63E-976A-42B0-A489-92A2382C49E9}"/>
              </a:ext>
            </a:extLst>
          </p:cNvPr>
          <p:cNvGrpSpPr/>
          <p:nvPr/>
        </p:nvGrpSpPr>
        <p:grpSpPr>
          <a:xfrm>
            <a:off x="7038405" y="1267545"/>
            <a:ext cx="572760" cy="75960"/>
            <a:chOff x="7038405" y="1267545"/>
            <a:chExt cx="57276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565D5F-BD3E-4300-BFFF-F0A884D49B65}"/>
                    </a:ext>
                  </a:extLst>
                </p14:cNvPr>
                <p14:cNvContentPartPr/>
                <p14:nvPr/>
              </p14:nvContentPartPr>
              <p14:xfrm>
                <a:off x="7038405" y="1267545"/>
                <a:ext cx="572760" cy="8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565D5F-BD3E-4300-BFFF-F0A884D49B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9765" y="1258545"/>
                  <a:ext cx="590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F935F3-3279-4BBD-9E00-D92D90E1B9BF}"/>
                    </a:ext>
                  </a:extLst>
                </p14:cNvPr>
                <p14:cNvContentPartPr/>
                <p14:nvPr/>
              </p14:nvContentPartPr>
              <p14:xfrm>
                <a:off x="7086645" y="1304265"/>
                <a:ext cx="378000" cy="3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F935F3-3279-4BBD-9E00-D92D90E1B9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77645" y="1295265"/>
                  <a:ext cx="39564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06187C-62E5-4DED-B456-1F89D26F936D}"/>
                  </a:ext>
                </a:extLst>
              </p14:cNvPr>
              <p14:cNvContentPartPr/>
              <p14:nvPr/>
            </p14:nvContentPartPr>
            <p14:xfrm>
              <a:off x="7088805" y="837345"/>
              <a:ext cx="388440" cy="167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06187C-62E5-4DED-B456-1F89D26F93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79805" y="828705"/>
                <a:ext cx="406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8BCF30-72FF-4D38-B99B-63DA9C1C3CF7}"/>
                  </a:ext>
                </a:extLst>
              </p14:cNvPr>
              <p14:cNvContentPartPr/>
              <p14:nvPr/>
            </p14:nvContentPartPr>
            <p14:xfrm>
              <a:off x="2457045" y="2546265"/>
              <a:ext cx="1031400" cy="223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8BCF30-72FF-4D38-B99B-63DA9C1C3C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8405" y="2537265"/>
                <a:ext cx="1049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045E7D-EA8B-4CAB-A1D3-360F37C6840D}"/>
                  </a:ext>
                </a:extLst>
              </p14:cNvPr>
              <p14:cNvContentPartPr/>
              <p14:nvPr/>
            </p14:nvContentPartPr>
            <p14:xfrm>
              <a:off x="2095245" y="3285705"/>
              <a:ext cx="1227960" cy="77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045E7D-EA8B-4CAB-A1D3-360F37C684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6605" y="3276705"/>
                <a:ext cx="12456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003E1C-3B7E-4407-AD2A-46FB5A6E593A}"/>
                  </a:ext>
                </a:extLst>
              </p14:cNvPr>
              <p14:cNvContentPartPr/>
              <p14:nvPr/>
            </p14:nvContentPartPr>
            <p14:xfrm>
              <a:off x="3980925" y="3980865"/>
              <a:ext cx="23821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003E1C-3B7E-4407-AD2A-46FB5A6E59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2285" y="3972225"/>
                <a:ext cx="2399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E7448CB-90A3-4988-BCBF-72A492B139B6}"/>
                  </a:ext>
                </a:extLst>
              </p14:cNvPr>
              <p14:cNvContentPartPr/>
              <p14:nvPr/>
            </p14:nvContentPartPr>
            <p14:xfrm>
              <a:off x="3190365" y="4219185"/>
              <a:ext cx="43740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E7448CB-90A3-4988-BCBF-72A492B139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81725" y="4210185"/>
                <a:ext cx="455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AA3496-6355-4B12-80F8-0A52BCD25BA8}"/>
                  </a:ext>
                </a:extLst>
              </p14:cNvPr>
              <p14:cNvContentPartPr/>
              <p14:nvPr/>
            </p14:nvContentPartPr>
            <p14:xfrm>
              <a:off x="3476205" y="447622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AA3496-6355-4B12-80F8-0A52BCD25B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7205" y="446722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2D98B93-D99D-4881-BB46-E9AABE1EE482}"/>
              </a:ext>
            </a:extLst>
          </p:cNvPr>
          <p:cNvGrpSpPr/>
          <p:nvPr/>
        </p:nvGrpSpPr>
        <p:grpSpPr>
          <a:xfrm>
            <a:off x="922365" y="5419065"/>
            <a:ext cx="334440" cy="271440"/>
            <a:chOff x="922365" y="5419065"/>
            <a:chExt cx="33444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2524BC-585A-41CF-92A8-44369B409154}"/>
                    </a:ext>
                  </a:extLst>
                </p14:cNvPr>
                <p14:cNvContentPartPr/>
                <p14:nvPr/>
              </p14:nvContentPartPr>
              <p14:xfrm>
                <a:off x="922365" y="5438505"/>
                <a:ext cx="29160" cy="25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2524BC-585A-41CF-92A8-44369B4091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3725" y="5429505"/>
                  <a:ext cx="46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039372-B332-42CC-8CB5-3BF5AB956B14}"/>
                    </a:ext>
                  </a:extLst>
                </p14:cNvPr>
                <p14:cNvContentPartPr/>
                <p14:nvPr/>
              </p14:nvContentPartPr>
              <p14:xfrm>
                <a:off x="933165" y="5419065"/>
                <a:ext cx="9576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039372-B332-42CC-8CB5-3BF5AB956B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4525" y="5410065"/>
                  <a:ext cx="113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DA78E5-AAEC-4B5F-A940-9DA67FC2AE8F}"/>
                    </a:ext>
                  </a:extLst>
                </p14:cNvPr>
                <p14:cNvContentPartPr/>
                <p14:nvPr/>
              </p14:nvContentPartPr>
              <p14:xfrm>
                <a:off x="1075725" y="5523825"/>
                <a:ext cx="1810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DA78E5-AAEC-4B5F-A940-9DA67FC2AE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7085" y="5514825"/>
                  <a:ext cx="19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A49727-1D94-4C9F-B104-B45A671485D9}"/>
                    </a:ext>
                  </a:extLst>
                </p14:cNvPr>
                <p14:cNvContentPartPr/>
                <p14:nvPr/>
              </p14:nvContentPartPr>
              <p14:xfrm>
                <a:off x="1066725" y="5590785"/>
                <a:ext cx="14292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A49727-1D94-4C9F-B104-B45A67148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7725" y="5581785"/>
                  <a:ext cx="16056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9328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97AB-B33A-4ABC-B94A-19649D1E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before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C930-40D9-4572-BDA8-A189B0B8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14401"/>
            <a:ext cx="10969943" cy="4998540"/>
          </a:xfrm>
        </p:spPr>
        <p:txBody>
          <a:bodyPr>
            <a:noAutofit/>
          </a:bodyPr>
          <a:lstStyle/>
          <a:p>
            <a:r>
              <a:rPr lang="en-US" sz="1500" dirty="0">
                <a:latin typeface="+mn-lt"/>
              </a:rPr>
              <a:t>Struct node *</a:t>
            </a:r>
            <a:r>
              <a:rPr lang="en-US" sz="1500" dirty="0" err="1">
                <a:latin typeface="+mn-lt"/>
              </a:rPr>
              <a:t>addbefore</a:t>
            </a:r>
            <a:r>
              <a:rPr lang="en-US" sz="1500" dirty="0">
                <a:latin typeface="+mn-lt"/>
              </a:rPr>
              <a:t>(struct node *start, int </a:t>
            </a:r>
            <a:r>
              <a:rPr lang="en-US" sz="1500" dirty="0" err="1">
                <a:latin typeface="+mn-lt"/>
              </a:rPr>
              <a:t>data,int</a:t>
            </a:r>
            <a:r>
              <a:rPr lang="en-US" sz="1500" dirty="0">
                <a:latin typeface="+mn-lt"/>
              </a:rPr>
              <a:t> item)</a:t>
            </a:r>
          </a:p>
          <a:p>
            <a:r>
              <a:rPr lang="en-US" sz="1500" dirty="0">
                <a:latin typeface="+mn-lt"/>
              </a:rPr>
              <a:t>{</a:t>
            </a:r>
          </a:p>
          <a:p>
            <a:r>
              <a:rPr lang="en-US" sz="1500" dirty="0">
                <a:latin typeface="+mn-lt"/>
              </a:rPr>
              <a:t>   struct node  *p,*</a:t>
            </a:r>
            <a:r>
              <a:rPr lang="en-US" sz="1500" dirty="0" err="1">
                <a:latin typeface="+mn-lt"/>
              </a:rPr>
              <a:t>tmp</a:t>
            </a:r>
            <a:r>
              <a:rPr lang="en-US" sz="1500" dirty="0">
                <a:latin typeface="+mn-lt"/>
              </a:rPr>
              <a:t>;</a:t>
            </a:r>
          </a:p>
          <a:p>
            <a:r>
              <a:rPr lang="en-US" sz="1500" dirty="0">
                <a:latin typeface="+mn-lt"/>
              </a:rPr>
              <a:t>   if(start==NULL)</a:t>
            </a:r>
          </a:p>
          <a:p>
            <a:r>
              <a:rPr lang="en-US" sz="1500" dirty="0">
                <a:latin typeface="+mn-lt"/>
              </a:rPr>
              <a:t>   {</a:t>
            </a:r>
          </a:p>
          <a:p>
            <a:r>
              <a:rPr lang="en-US" sz="1500" dirty="0">
                <a:latin typeface="+mn-lt"/>
              </a:rPr>
              <a:t>      </a:t>
            </a:r>
            <a:r>
              <a:rPr lang="en-US" sz="1500" dirty="0" err="1">
                <a:latin typeface="+mn-lt"/>
              </a:rPr>
              <a:t>printf</a:t>
            </a:r>
            <a:r>
              <a:rPr lang="en-US" sz="1500" dirty="0">
                <a:latin typeface="+mn-lt"/>
              </a:rPr>
              <a:t>(“List is empty\n”);</a:t>
            </a:r>
          </a:p>
          <a:p>
            <a:r>
              <a:rPr lang="en-US" sz="1500" dirty="0">
                <a:latin typeface="+mn-lt"/>
              </a:rPr>
              <a:t>     return start;</a:t>
            </a:r>
          </a:p>
          <a:p>
            <a:r>
              <a:rPr lang="en-US" sz="1500" dirty="0">
                <a:latin typeface="+mn-lt"/>
              </a:rPr>
              <a:t>}</a:t>
            </a:r>
          </a:p>
          <a:p>
            <a:r>
              <a:rPr lang="en-US" sz="1500" dirty="0">
                <a:latin typeface="+mn-lt"/>
              </a:rPr>
              <a:t>If( item == start -&gt; info)</a:t>
            </a:r>
          </a:p>
          <a:p>
            <a:r>
              <a:rPr lang="en-US" sz="1500" dirty="0">
                <a:latin typeface="+mn-lt"/>
              </a:rPr>
              <a:t>{</a:t>
            </a:r>
          </a:p>
          <a:p>
            <a:r>
              <a:rPr lang="en-US" sz="1500" dirty="0">
                <a:latin typeface="+mn-lt"/>
              </a:rPr>
              <a:t>           </a:t>
            </a:r>
            <a:r>
              <a:rPr lang="en-US" sz="1500" dirty="0" err="1">
                <a:latin typeface="+mn-lt"/>
              </a:rPr>
              <a:t>tmp</a:t>
            </a:r>
            <a:r>
              <a:rPr lang="en-US" sz="1500" dirty="0">
                <a:latin typeface="+mn-lt"/>
              </a:rPr>
              <a:t>=(struct node *) malloc(</a:t>
            </a:r>
            <a:r>
              <a:rPr lang="en-US" sz="1500" dirty="0" err="1">
                <a:latin typeface="+mn-lt"/>
              </a:rPr>
              <a:t>sizeof</a:t>
            </a:r>
            <a:r>
              <a:rPr lang="en-US" sz="1500" dirty="0">
                <a:latin typeface="+mn-lt"/>
              </a:rPr>
              <a:t>(struct node));</a:t>
            </a:r>
          </a:p>
          <a:p>
            <a:r>
              <a:rPr lang="en-US" sz="1500" dirty="0">
                <a:latin typeface="+mn-lt"/>
              </a:rPr>
              <a:t>            </a:t>
            </a:r>
            <a:r>
              <a:rPr lang="en-US" sz="1500" dirty="0" err="1">
                <a:latin typeface="+mn-lt"/>
              </a:rPr>
              <a:t>tmp</a:t>
            </a:r>
            <a:r>
              <a:rPr lang="en-US" sz="1500" dirty="0">
                <a:latin typeface="+mn-lt"/>
              </a:rPr>
              <a:t> -&gt; info=data;</a:t>
            </a:r>
          </a:p>
          <a:p>
            <a:r>
              <a:rPr lang="en-US" sz="1500" dirty="0">
                <a:latin typeface="+mn-lt"/>
              </a:rPr>
              <a:t>            </a:t>
            </a:r>
            <a:r>
              <a:rPr lang="en-US" sz="1500" dirty="0" err="1">
                <a:latin typeface="+mn-lt"/>
              </a:rPr>
              <a:t>tmp</a:t>
            </a:r>
            <a:r>
              <a:rPr lang="en-US" sz="1500" dirty="0">
                <a:latin typeface="+mn-lt"/>
              </a:rPr>
              <a:t>-&gt;link = start;</a:t>
            </a:r>
          </a:p>
          <a:p>
            <a:r>
              <a:rPr lang="en-US" sz="1500" dirty="0"/>
              <a:t>          start=</a:t>
            </a:r>
            <a:r>
              <a:rPr lang="en-US" sz="1500" dirty="0" err="1"/>
              <a:t>tmp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 return start;</a:t>
            </a:r>
          </a:p>
          <a:p>
            <a:r>
              <a:rPr lang="en-US" sz="1500" dirty="0">
                <a:latin typeface="+mn-lt"/>
              </a:rPr>
              <a:t>}</a:t>
            </a:r>
          </a:p>
          <a:p>
            <a:r>
              <a:rPr lang="en-US" sz="1500" dirty="0"/>
              <a:t>   p= start;</a:t>
            </a:r>
          </a:p>
          <a:p>
            <a:r>
              <a:rPr lang="en-US" sz="1500" dirty="0">
                <a:latin typeface="+mn-lt"/>
              </a:rPr>
              <a:t>   </a:t>
            </a:r>
            <a:r>
              <a:rPr lang="en-US" sz="1500" dirty="0"/>
              <a:t>w</a:t>
            </a:r>
            <a:r>
              <a:rPr lang="en-US" sz="1500" dirty="0">
                <a:latin typeface="+mn-lt"/>
              </a:rPr>
              <a:t>hile(p-&gt;link!=NULL)</a:t>
            </a:r>
          </a:p>
          <a:p>
            <a:r>
              <a:rPr lang="en-US" sz="1500" dirty="0"/>
              <a:t>   {</a:t>
            </a:r>
            <a:endParaRPr lang="en-US" sz="1500" dirty="0">
              <a:latin typeface="+mn-lt"/>
            </a:endParaRPr>
          </a:p>
          <a:p>
            <a:r>
              <a:rPr lang="en-US" sz="1500" dirty="0">
                <a:latin typeface="+mn-lt"/>
              </a:rPr>
              <a:t>       if(p-&gt;info == item)</a:t>
            </a:r>
          </a:p>
          <a:p>
            <a:r>
              <a:rPr lang="en-US" sz="1500" dirty="0"/>
              <a:t>       {</a:t>
            </a:r>
          </a:p>
          <a:p>
            <a:r>
              <a:rPr lang="en-US" sz="1500" dirty="0">
                <a:latin typeface="+mn-lt"/>
              </a:rPr>
              <a:t>             </a:t>
            </a:r>
            <a:r>
              <a:rPr lang="en-US" sz="1500" dirty="0" err="1">
                <a:latin typeface="+mn-lt"/>
              </a:rPr>
              <a:t>tmp</a:t>
            </a:r>
            <a:r>
              <a:rPr lang="en-US" sz="1500" dirty="0">
                <a:latin typeface="+mn-lt"/>
              </a:rPr>
              <a:t>=(struct node *) malloc(</a:t>
            </a:r>
            <a:r>
              <a:rPr lang="en-US" sz="1500" dirty="0" err="1">
                <a:latin typeface="+mn-lt"/>
              </a:rPr>
              <a:t>sizeof</a:t>
            </a:r>
            <a:r>
              <a:rPr lang="en-US" sz="1500" dirty="0">
                <a:latin typeface="+mn-lt"/>
              </a:rPr>
              <a:t>(struct node));</a:t>
            </a:r>
          </a:p>
          <a:p>
            <a:r>
              <a:rPr lang="en-US" sz="1500" dirty="0">
                <a:latin typeface="+mn-lt"/>
              </a:rPr>
              <a:t>            </a:t>
            </a:r>
            <a:r>
              <a:rPr lang="en-US" sz="1500" dirty="0" err="1">
                <a:latin typeface="+mn-lt"/>
              </a:rPr>
              <a:t>tmp</a:t>
            </a:r>
            <a:r>
              <a:rPr lang="en-US" sz="1500" dirty="0">
                <a:latin typeface="+mn-lt"/>
              </a:rPr>
              <a:t> -&gt; info=data;</a:t>
            </a:r>
          </a:p>
          <a:p>
            <a:r>
              <a:rPr lang="en-US" sz="1500" dirty="0">
                <a:latin typeface="+mn-lt"/>
              </a:rPr>
              <a:t>            </a:t>
            </a:r>
            <a:r>
              <a:rPr lang="en-US" sz="1500" dirty="0" err="1">
                <a:latin typeface="+mn-lt"/>
              </a:rPr>
              <a:t>tmp</a:t>
            </a:r>
            <a:r>
              <a:rPr lang="en-US" sz="1500" dirty="0">
                <a:latin typeface="+mn-lt"/>
              </a:rPr>
              <a:t>-&gt;link = </a:t>
            </a:r>
            <a:r>
              <a:rPr lang="en-US" sz="1500" dirty="0" err="1">
                <a:latin typeface="+mn-lt"/>
              </a:rPr>
              <a:t>tmp</a:t>
            </a:r>
            <a:r>
              <a:rPr lang="en-US" sz="1500" dirty="0">
                <a:latin typeface="+mn-lt"/>
              </a:rPr>
              <a:t>;</a:t>
            </a:r>
          </a:p>
          <a:p>
            <a:r>
              <a:rPr lang="en-US" sz="1500" dirty="0"/>
              <a:t>            return start;</a:t>
            </a:r>
          </a:p>
          <a:p>
            <a:r>
              <a:rPr lang="en-US" sz="1500" dirty="0">
                <a:latin typeface="+mn-lt"/>
              </a:rPr>
              <a:t>       }</a:t>
            </a:r>
          </a:p>
          <a:p>
            <a:r>
              <a:rPr lang="en-US" sz="1500" dirty="0"/>
              <a:t>  p=  p-&gt;link;</a:t>
            </a:r>
          </a:p>
          <a:p>
            <a:r>
              <a:rPr lang="en-US" sz="1500" dirty="0">
                <a:latin typeface="+mn-lt"/>
              </a:rPr>
              <a:t>}</a:t>
            </a:r>
          </a:p>
          <a:p>
            <a:r>
              <a:rPr lang="en-US" sz="1500" dirty="0"/>
              <a:t>Return start;</a:t>
            </a:r>
          </a:p>
          <a:p>
            <a:r>
              <a:rPr lang="en-US" sz="1500" dirty="0">
                <a:latin typeface="+mn-lt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696BE-62EA-4671-84FD-DEBE8F4C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A86CC4-02C2-4F14-8C6B-2AC57D45D81F}"/>
                  </a:ext>
                </a:extLst>
              </p14:cNvPr>
              <p14:cNvContentPartPr/>
              <p14:nvPr/>
            </p14:nvContentPartPr>
            <p14:xfrm>
              <a:off x="1800045" y="445750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A86CC4-02C2-4F14-8C6B-2AC57D45D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045" y="44485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5D901B-C4DC-4375-867C-791933C7DC4A}"/>
                  </a:ext>
                </a:extLst>
              </p14:cNvPr>
              <p14:cNvContentPartPr/>
              <p14:nvPr/>
            </p14:nvContentPartPr>
            <p14:xfrm>
              <a:off x="5990805" y="2218980"/>
              <a:ext cx="1264680" cy="90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5D901B-C4DC-4375-867C-791933C7DC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2165" y="2209980"/>
                <a:ext cx="128232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878FCD-EBDC-4DEA-9D51-F2EABFF94CA2}"/>
                  </a:ext>
                </a:extLst>
              </p14:cNvPr>
              <p14:cNvContentPartPr/>
              <p14:nvPr/>
            </p14:nvContentPartPr>
            <p14:xfrm>
              <a:off x="6113565" y="2590500"/>
              <a:ext cx="134640" cy="431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878FCD-EBDC-4DEA-9D51-F2EABFF94C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925" y="2581500"/>
                <a:ext cx="1522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544A37-468F-45D2-B64F-80CB28A5B2BF}"/>
                  </a:ext>
                </a:extLst>
              </p14:cNvPr>
              <p14:cNvContentPartPr/>
              <p14:nvPr/>
            </p14:nvContentPartPr>
            <p14:xfrm>
              <a:off x="6171885" y="2628300"/>
              <a:ext cx="172440" cy="335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544A37-468F-45D2-B64F-80CB28A5B2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62885" y="2619300"/>
                <a:ext cx="190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9CFD42-B4CE-4BA0-AA59-B669A09E6E2E}"/>
                  </a:ext>
                </a:extLst>
              </p14:cNvPr>
              <p14:cNvContentPartPr/>
              <p14:nvPr/>
            </p14:nvContentPartPr>
            <p14:xfrm>
              <a:off x="6409125" y="2599500"/>
              <a:ext cx="173520" cy="345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9CFD42-B4CE-4BA0-AA59-B669A09E6E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0125" y="2590860"/>
                <a:ext cx="1911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CC95C8-1A56-4C4F-9206-23CEA88B1516}"/>
                  </a:ext>
                </a:extLst>
              </p14:cNvPr>
              <p14:cNvContentPartPr/>
              <p14:nvPr/>
            </p14:nvContentPartPr>
            <p14:xfrm>
              <a:off x="6705045" y="2552340"/>
              <a:ext cx="168120" cy="344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CC95C8-1A56-4C4F-9206-23CEA88B15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6405" y="2543340"/>
                <a:ext cx="1857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712D43-9BAA-45F7-9C99-2FF3997429AF}"/>
                  </a:ext>
                </a:extLst>
              </p14:cNvPr>
              <p14:cNvContentPartPr/>
              <p14:nvPr/>
            </p14:nvContentPartPr>
            <p14:xfrm>
              <a:off x="6895845" y="2466300"/>
              <a:ext cx="263160" cy="334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712D43-9BAA-45F7-9C99-2FF3997429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7205" y="2457300"/>
                <a:ext cx="2808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505180-5D1D-4B63-AD40-DDD619327FC5}"/>
                  </a:ext>
                </a:extLst>
              </p14:cNvPr>
              <p14:cNvContentPartPr/>
              <p14:nvPr/>
            </p14:nvContentPartPr>
            <p14:xfrm>
              <a:off x="7429005" y="2923500"/>
              <a:ext cx="1392840" cy="877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505180-5D1D-4B63-AD40-DDD619327F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20005" y="2914860"/>
                <a:ext cx="141048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3B355A-2308-4BDD-B7AD-364D3B9FBDB3}"/>
                  </a:ext>
                </a:extLst>
              </p14:cNvPr>
              <p14:cNvContentPartPr/>
              <p14:nvPr/>
            </p14:nvContentPartPr>
            <p14:xfrm>
              <a:off x="7780365" y="3057060"/>
              <a:ext cx="30240" cy="704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3B355A-2308-4BDD-B7AD-364D3B9FBD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71365" y="3048420"/>
                <a:ext cx="478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7D6752-F61A-4297-82D0-BE37BA1E1783}"/>
                  </a:ext>
                </a:extLst>
              </p14:cNvPr>
              <p14:cNvContentPartPr/>
              <p14:nvPr/>
            </p14:nvContentPartPr>
            <p14:xfrm>
              <a:off x="5629005" y="1155720"/>
              <a:ext cx="143640" cy="44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7D6752-F61A-4297-82D0-BE37BA1E17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20365" y="1146720"/>
                <a:ext cx="1612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EAC59A-25F0-4DEE-9FF0-4B6B24516159}"/>
                  </a:ext>
                </a:extLst>
              </p14:cNvPr>
              <p14:cNvContentPartPr/>
              <p14:nvPr/>
            </p14:nvContentPartPr>
            <p14:xfrm>
              <a:off x="5676525" y="1247160"/>
              <a:ext cx="150840" cy="1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EAC59A-25F0-4DEE-9FF0-4B6B245161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67885" y="1238160"/>
                <a:ext cx="1684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E36D52-33B9-4ADA-84FE-90DB7B51C4B9}"/>
                  </a:ext>
                </a:extLst>
              </p14:cNvPr>
              <p14:cNvContentPartPr/>
              <p14:nvPr/>
            </p14:nvContentPartPr>
            <p14:xfrm>
              <a:off x="1828485" y="4476360"/>
              <a:ext cx="115560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E36D52-33B9-4ADA-84FE-90DB7B51C4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19845" y="4467360"/>
                <a:ext cx="1173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7D85E7-C8C2-4F9D-8BBA-EEE35848EBEF}"/>
                  </a:ext>
                </a:extLst>
              </p14:cNvPr>
              <p14:cNvContentPartPr/>
              <p14:nvPr/>
            </p14:nvContentPartPr>
            <p14:xfrm>
              <a:off x="1695285" y="6408840"/>
              <a:ext cx="1170720" cy="20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7D85E7-C8C2-4F9D-8BBA-EEE35848EB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86285" y="6400200"/>
                <a:ext cx="118836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A6419AA-790E-4630-BB22-630090FD3654}"/>
              </a:ext>
            </a:extLst>
          </p:cNvPr>
          <p:cNvGrpSpPr/>
          <p:nvPr/>
        </p:nvGrpSpPr>
        <p:grpSpPr>
          <a:xfrm>
            <a:off x="4723965" y="3781380"/>
            <a:ext cx="1974600" cy="1392180"/>
            <a:chOff x="4723965" y="3781380"/>
            <a:chExt cx="1974600" cy="13921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240955-7824-4929-81FD-1A7C746148A5}"/>
                    </a:ext>
                  </a:extLst>
                </p14:cNvPr>
                <p14:cNvContentPartPr/>
                <p14:nvPr/>
              </p14:nvContentPartPr>
              <p14:xfrm>
                <a:off x="4723965" y="3781380"/>
                <a:ext cx="952920" cy="97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240955-7824-4929-81FD-1A7C746148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5325" y="3772380"/>
                  <a:ext cx="97056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D7BCA6-F66D-45A8-92E4-C9459A86C470}"/>
                    </a:ext>
                  </a:extLst>
                </p14:cNvPr>
                <p14:cNvContentPartPr/>
                <p14:nvPr/>
              </p14:nvContentPartPr>
              <p14:xfrm>
                <a:off x="4838805" y="3809820"/>
                <a:ext cx="904680" cy="91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D7BCA6-F66D-45A8-92E4-C9459A86C4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0165" y="3800820"/>
                  <a:ext cx="92232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CDB934-FCA5-4A72-985B-49B155ED4E53}"/>
                    </a:ext>
                  </a:extLst>
                </p14:cNvPr>
                <p14:cNvContentPartPr/>
                <p14:nvPr/>
              </p14:nvContentPartPr>
              <p14:xfrm>
                <a:off x="6143085" y="4721760"/>
                <a:ext cx="241560" cy="45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CDB934-FCA5-4A72-985B-49B155ED4E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34445" y="4712760"/>
                  <a:ext cx="2592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FB1A50-468F-4D8B-9D14-67F24C85F5D7}"/>
                    </a:ext>
                  </a:extLst>
                </p14:cNvPr>
                <p14:cNvContentPartPr/>
                <p14:nvPr/>
              </p14:nvContentPartPr>
              <p14:xfrm>
                <a:off x="6504885" y="4620600"/>
                <a:ext cx="193680" cy="353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FB1A50-468F-4D8B-9D14-67F24C85F5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95885" y="4611960"/>
                  <a:ext cx="211320" cy="37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1732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4C44-963C-4FC3-91DD-D9BCD2FB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a given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493A-F8CC-410F-9552-4B6C3B30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14401"/>
            <a:ext cx="10969943" cy="4998540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latin typeface="+mn-lt"/>
              </a:rPr>
              <a:t>Struct node *</a:t>
            </a:r>
            <a:r>
              <a:rPr lang="en-US" dirty="0" err="1">
                <a:latin typeface="+mn-lt"/>
              </a:rPr>
              <a:t>addatpos</a:t>
            </a:r>
            <a:r>
              <a:rPr lang="en-US" dirty="0">
                <a:latin typeface="+mn-lt"/>
              </a:rPr>
              <a:t>(struct node *start, int </a:t>
            </a:r>
            <a:r>
              <a:rPr lang="en-US" dirty="0" err="1">
                <a:latin typeface="+mn-lt"/>
              </a:rPr>
              <a:t>data,int</a:t>
            </a:r>
            <a:r>
              <a:rPr lang="en-US" dirty="0">
                <a:latin typeface="+mn-lt"/>
              </a:rPr>
              <a:t> pos)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struct node  *p,*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   int i;</a:t>
            </a:r>
          </a:p>
          <a:p>
            <a:r>
              <a:rPr lang="en-US" dirty="0"/>
              <a:t>   p= start;</a:t>
            </a:r>
          </a:p>
          <a:p>
            <a:r>
              <a:rPr lang="en-US" dirty="0"/>
              <a:t>   for(i=1;i&lt;pos-1 &amp;&amp; p!=NULL; i++)</a:t>
            </a:r>
          </a:p>
          <a:p>
            <a:r>
              <a:rPr lang="en-US" dirty="0"/>
              <a:t>       p=p-&gt;link;</a:t>
            </a:r>
          </a:p>
          <a:p>
            <a:r>
              <a:rPr lang="en-US" dirty="0"/>
              <a:t>If(p==NULL)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(“There are less than %d elements\</a:t>
            </a:r>
            <a:r>
              <a:rPr lang="en-US" dirty="0" err="1"/>
              <a:t>n”,pos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latin typeface="+mn-lt"/>
              </a:rPr>
              <a:t>        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=(struct node *) malloc(</a:t>
            </a:r>
            <a:r>
              <a:rPr lang="en-US" dirty="0" err="1">
                <a:latin typeface="+mn-lt"/>
              </a:rPr>
              <a:t>sizeof</a:t>
            </a:r>
            <a:r>
              <a:rPr lang="en-US" dirty="0">
                <a:latin typeface="+mn-lt"/>
              </a:rPr>
              <a:t>(struct node));</a:t>
            </a:r>
          </a:p>
          <a:p>
            <a:r>
              <a:rPr lang="en-US" dirty="0">
                <a:latin typeface="+mn-lt"/>
              </a:rPr>
              <a:t>         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 -&gt; info=data;</a:t>
            </a:r>
          </a:p>
          <a:p>
            <a:r>
              <a:rPr lang="en-US" dirty="0">
                <a:latin typeface="+mn-lt"/>
              </a:rPr>
              <a:t>           if(pos==1)</a:t>
            </a:r>
          </a:p>
          <a:p>
            <a:r>
              <a:rPr lang="en-US" dirty="0">
                <a:latin typeface="+mn-lt"/>
              </a:rPr>
              <a:t>           {</a:t>
            </a:r>
          </a:p>
          <a:p>
            <a:r>
              <a:rPr lang="en-US" dirty="0">
                <a:latin typeface="+mn-lt"/>
              </a:rPr>
              <a:t>         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-&gt;link =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/>
              <a:t>           start 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>
                <a:latin typeface="+mn-lt"/>
              </a:rPr>
              <a:t>       }</a:t>
            </a:r>
          </a:p>
          <a:p>
            <a:r>
              <a:rPr lang="en-US" dirty="0">
                <a:latin typeface="+mn-lt"/>
              </a:rPr>
              <a:t>Else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 </a:t>
            </a:r>
            <a:r>
              <a:rPr lang="en-US" dirty="0" err="1">
                <a:latin typeface="+mn-lt"/>
              </a:rPr>
              <a:t>tmp</a:t>
            </a:r>
            <a:r>
              <a:rPr lang="en-US" dirty="0">
                <a:latin typeface="+mn-lt"/>
              </a:rPr>
              <a:t>-&gt;link = p-&gt;link;</a:t>
            </a:r>
          </a:p>
          <a:p>
            <a:r>
              <a:rPr lang="en-US" dirty="0"/>
              <a:t>    p-&gt;link=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}</a:t>
            </a:r>
          </a:p>
          <a:p>
            <a:r>
              <a:rPr lang="en-US" dirty="0"/>
              <a:t>Return start;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30F2A-39B3-4D84-9EC8-467849E9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5746A7-37AD-44E3-AAAF-1C3E4C4626ED}"/>
                  </a:ext>
                </a:extLst>
              </p14:cNvPr>
              <p14:cNvContentPartPr/>
              <p14:nvPr/>
            </p14:nvContentPartPr>
            <p14:xfrm>
              <a:off x="4038165" y="2523585"/>
              <a:ext cx="2498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5746A7-37AD-44E3-AAAF-1C3E4C4626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525" y="2514945"/>
                <a:ext cx="2674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761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7F9A-3089-461F-9AA8-5699B29B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D2E6-4C28-4759-B08A-BC259BFD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914401"/>
            <a:ext cx="10969943" cy="499854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+mn-lt"/>
              </a:rPr>
              <a:t>Struct node *create(struct node *start)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int i, n, data;</a:t>
            </a:r>
          </a:p>
          <a:p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(“Enter the number of nodes”);</a:t>
            </a:r>
          </a:p>
          <a:p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scanf</a:t>
            </a:r>
            <a:r>
              <a:rPr lang="en-US" dirty="0">
                <a:latin typeface="+mn-lt"/>
              </a:rPr>
              <a:t>(“%</a:t>
            </a:r>
            <a:r>
              <a:rPr lang="en-US" dirty="0" err="1">
                <a:latin typeface="+mn-lt"/>
              </a:rPr>
              <a:t>d”,&amp;n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en-US" dirty="0">
                <a:latin typeface="+mn-lt"/>
              </a:rPr>
              <a:t>    start=NULL;</a:t>
            </a:r>
          </a:p>
          <a:p>
            <a:r>
              <a:rPr lang="en-US" dirty="0">
                <a:latin typeface="+mn-lt"/>
              </a:rPr>
              <a:t>    if(n==0)</a:t>
            </a:r>
          </a:p>
          <a:p>
            <a:r>
              <a:rPr lang="en-US" dirty="0">
                <a:latin typeface="+mn-lt"/>
              </a:rPr>
              <a:t>      return start;</a:t>
            </a:r>
          </a:p>
          <a:p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(“Enter the element to be </a:t>
            </a:r>
            <a:r>
              <a:rPr lang="en-US" dirty="0" err="1">
                <a:latin typeface="+mn-lt"/>
              </a:rPr>
              <a:t>insearted</a:t>
            </a:r>
            <a:r>
              <a:rPr lang="en-US" dirty="0">
                <a:latin typeface="+mn-lt"/>
              </a:rPr>
              <a:t>:”);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scanf</a:t>
            </a:r>
            <a:r>
              <a:rPr lang="en-US" dirty="0">
                <a:latin typeface="+mn-lt"/>
              </a:rPr>
              <a:t>(“%</a:t>
            </a:r>
            <a:r>
              <a:rPr lang="en-US" dirty="0" err="1">
                <a:latin typeface="+mn-lt"/>
              </a:rPr>
              <a:t>d”,&amp;data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en-US" dirty="0">
                <a:latin typeface="+mn-lt"/>
              </a:rPr>
              <a:t>Start= </a:t>
            </a:r>
            <a:r>
              <a:rPr lang="en-US" dirty="0" err="1">
                <a:latin typeface="+mn-lt"/>
              </a:rPr>
              <a:t>addatbeg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start,data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en-US" dirty="0">
                <a:latin typeface="+mn-lt"/>
              </a:rPr>
              <a:t>For(i=2;i&lt;=</a:t>
            </a:r>
            <a:r>
              <a:rPr lang="en-US" dirty="0" err="1">
                <a:latin typeface="+mn-lt"/>
              </a:rPr>
              <a:t>n;i</a:t>
            </a:r>
            <a:r>
              <a:rPr lang="en-US" dirty="0">
                <a:latin typeface="+mn-lt"/>
              </a:rPr>
              <a:t>++)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(“Enter the element to be inserted”);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scanf</a:t>
            </a:r>
            <a:r>
              <a:rPr lang="en-US" dirty="0">
                <a:latin typeface="+mn-lt"/>
              </a:rPr>
              <a:t>(“%</a:t>
            </a:r>
            <a:r>
              <a:rPr lang="en-US" dirty="0" err="1">
                <a:latin typeface="+mn-lt"/>
              </a:rPr>
              <a:t>d”,&amp;data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en-US" dirty="0">
                <a:latin typeface="+mn-lt"/>
              </a:rPr>
              <a:t>Start=</a:t>
            </a:r>
            <a:r>
              <a:rPr lang="en-US" dirty="0" err="1">
                <a:latin typeface="+mn-lt"/>
              </a:rPr>
              <a:t>addatend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start,data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Return start;</a:t>
            </a:r>
          </a:p>
          <a:p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A981F-1696-46D1-9873-942F3E3E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33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E57F4B-F71C-459E-B886-768D97C6DFAD}"/>
                  </a:ext>
                </a:extLst>
              </p14:cNvPr>
              <p14:cNvContentPartPr/>
              <p14:nvPr/>
            </p14:nvContentPartPr>
            <p14:xfrm>
              <a:off x="1999845" y="1771545"/>
              <a:ext cx="11880" cy="3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E57F4B-F71C-459E-B886-768D97C6D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845" y="1762545"/>
                <a:ext cx="29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D89D8-8663-4909-B6B8-4CB08DB39971}"/>
                  </a:ext>
                </a:extLst>
              </p14:cNvPr>
              <p14:cNvContentPartPr/>
              <p14:nvPr/>
            </p14:nvContentPartPr>
            <p14:xfrm>
              <a:off x="5848245" y="1247745"/>
              <a:ext cx="192240" cy="352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D89D8-8663-4909-B6B8-4CB08DB399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245" y="1238745"/>
                <a:ext cx="20988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7AD14BD-07CB-462E-ADDA-660808578F92}"/>
              </a:ext>
            </a:extLst>
          </p:cNvPr>
          <p:cNvGrpSpPr/>
          <p:nvPr/>
        </p:nvGrpSpPr>
        <p:grpSpPr>
          <a:xfrm>
            <a:off x="5553045" y="4296945"/>
            <a:ext cx="317160" cy="420120"/>
            <a:chOff x="5553045" y="4296945"/>
            <a:chExt cx="31716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332385-4562-4DB4-B2E3-AE207154D568}"/>
                    </a:ext>
                  </a:extLst>
                </p14:cNvPr>
                <p14:cNvContentPartPr/>
                <p14:nvPr/>
              </p14:nvContentPartPr>
              <p14:xfrm>
                <a:off x="5553045" y="4371465"/>
                <a:ext cx="360" cy="345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332385-4562-4DB4-B2E3-AE207154D5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4045" y="4362465"/>
                  <a:ext cx="18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7C67DB-F58F-4C8D-A2A9-E0BB4AEE732D}"/>
                    </a:ext>
                  </a:extLst>
                </p14:cNvPr>
                <p14:cNvContentPartPr/>
                <p14:nvPr/>
              </p14:nvContentPartPr>
              <p14:xfrm>
                <a:off x="5656365" y="4296945"/>
                <a:ext cx="213840" cy="40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7C67DB-F58F-4C8D-A2A9-E0BB4AEE73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47725" y="4288305"/>
                  <a:ext cx="23148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4DCF3D-44A0-4ED5-BE81-449EDED41E7E}"/>
              </a:ext>
            </a:extLst>
          </p:cNvPr>
          <p:cNvGrpSpPr/>
          <p:nvPr/>
        </p:nvGrpSpPr>
        <p:grpSpPr>
          <a:xfrm>
            <a:off x="5055525" y="1198425"/>
            <a:ext cx="7215840" cy="2149560"/>
            <a:chOff x="5055525" y="1198425"/>
            <a:chExt cx="7215840" cy="21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2D531A-6396-4A6D-8F85-C667A29A8168}"/>
                    </a:ext>
                  </a:extLst>
                </p14:cNvPr>
                <p14:cNvContentPartPr/>
                <p14:nvPr/>
              </p14:nvContentPartPr>
              <p14:xfrm>
                <a:off x="5443965" y="2741385"/>
                <a:ext cx="1444320" cy="52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2D531A-6396-4A6D-8F85-C667A29A81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5325" y="2732385"/>
                  <a:ext cx="14619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689E4B-BAA0-4167-BEFA-0FFF59F81CF5}"/>
                    </a:ext>
                  </a:extLst>
                </p14:cNvPr>
                <p14:cNvContentPartPr/>
                <p14:nvPr/>
              </p14:nvContentPartPr>
              <p14:xfrm>
                <a:off x="7409925" y="2777745"/>
                <a:ext cx="1298160" cy="555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689E4B-BAA0-4167-BEFA-0FFF59F81C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01285" y="2768745"/>
                  <a:ext cx="13158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762C88-1CF5-4EDF-9F78-AF98C1EAAE22}"/>
                    </a:ext>
                  </a:extLst>
                </p14:cNvPr>
                <p14:cNvContentPartPr/>
                <p14:nvPr/>
              </p14:nvContentPartPr>
              <p14:xfrm>
                <a:off x="9086805" y="2627265"/>
                <a:ext cx="1288080" cy="54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762C88-1CF5-4EDF-9F78-AF98C1EAAE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78165" y="2618265"/>
                  <a:ext cx="13057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4415A3-FA5B-4753-B093-5766CAC94D87}"/>
                    </a:ext>
                  </a:extLst>
                </p14:cNvPr>
                <p14:cNvContentPartPr/>
                <p14:nvPr/>
              </p14:nvContentPartPr>
              <p14:xfrm>
                <a:off x="10486845" y="2530425"/>
                <a:ext cx="1784520" cy="718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4415A3-FA5B-4753-B093-5766CAC94D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77845" y="2521785"/>
                  <a:ext cx="180216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0ABD5E-A9C7-427E-BD4D-8D1C43E24C45}"/>
                    </a:ext>
                  </a:extLst>
                </p14:cNvPr>
                <p14:cNvContentPartPr/>
                <p14:nvPr/>
              </p14:nvContentPartPr>
              <p14:xfrm>
                <a:off x="5114205" y="1479225"/>
                <a:ext cx="1736280" cy="46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0ABD5E-A9C7-427E-BD4D-8D1C43E24C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5205" y="1470225"/>
                  <a:ext cx="17539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00A89F-3553-4AA6-BA7C-BC8AAD2D154E}"/>
                    </a:ext>
                  </a:extLst>
                </p14:cNvPr>
                <p14:cNvContentPartPr/>
                <p14:nvPr/>
              </p14:nvContentPartPr>
              <p14:xfrm>
                <a:off x="5313645" y="1580385"/>
                <a:ext cx="214200" cy="263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00A89F-3553-4AA6-BA7C-BC8AAD2D15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4645" y="1571745"/>
                  <a:ext cx="231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0F6958-FC1E-47E4-A96C-F9FF31710FD5}"/>
                    </a:ext>
                  </a:extLst>
                </p14:cNvPr>
                <p14:cNvContentPartPr/>
                <p14:nvPr/>
              </p14:nvContentPartPr>
              <p14:xfrm>
                <a:off x="5581485" y="1637985"/>
                <a:ext cx="213120" cy="221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0F6958-FC1E-47E4-A96C-F9FF31710F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72485" y="1629345"/>
                  <a:ext cx="230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6B7D9D-B8CF-4A2F-9A27-CEBAFFB6F8DE}"/>
                    </a:ext>
                  </a:extLst>
                </p14:cNvPr>
                <p14:cNvContentPartPr/>
                <p14:nvPr/>
              </p14:nvContentPartPr>
              <p14:xfrm>
                <a:off x="5904765" y="1628265"/>
                <a:ext cx="12420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6B7D9D-B8CF-4A2F-9A27-CEBAFFB6F8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5765" y="1619265"/>
                  <a:ext cx="141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165B42-3D54-47C9-83D6-5BD43EE4E1C2}"/>
                    </a:ext>
                  </a:extLst>
                </p14:cNvPr>
                <p14:cNvContentPartPr/>
                <p14:nvPr/>
              </p14:nvContentPartPr>
              <p14:xfrm>
                <a:off x="6170085" y="1657065"/>
                <a:ext cx="181440" cy="18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165B42-3D54-47C9-83D6-5BD43EE4E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1445" y="1648065"/>
                  <a:ext cx="199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AE891E-9CD5-474A-9B03-484F056A23F6}"/>
                    </a:ext>
                  </a:extLst>
                </p14:cNvPr>
                <p14:cNvContentPartPr/>
                <p14:nvPr/>
              </p14:nvContentPartPr>
              <p14:xfrm>
                <a:off x="5275845" y="1198425"/>
                <a:ext cx="119160" cy="22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AE891E-9CD5-474A-9B03-484F056A23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7205" y="1189785"/>
                  <a:ext cx="136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02943D-9DDD-4139-9BB9-115155C32A86}"/>
                    </a:ext>
                  </a:extLst>
                </p14:cNvPr>
                <p14:cNvContentPartPr/>
                <p14:nvPr/>
              </p14:nvContentPartPr>
              <p14:xfrm>
                <a:off x="5590845" y="1333065"/>
                <a:ext cx="1216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02943D-9DDD-4139-9BB9-115155C32A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81845" y="1324065"/>
                  <a:ext cx="13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F2A963-BA57-424C-A9DB-85BA0833DFF3}"/>
                    </a:ext>
                  </a:extLst>
                </p14:cNvPr>
                <p14:cNvContentPartPr/>
                <p14:nvPr/>
              </p14:nvContentPartPr>
              <p14:xfrm>
                <a:off x="5657805" y="1419465"/>
                <a:ext cx="55080" cy="28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F2A963-BA57-424C-A9DB-85BA0833DF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48805" y="1410825"/>
                  <a:ext cx="72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8EB5B3-39E0-4AF3-B5AE-054CE26CE03F}"/>
                    </a:ext>
                  </a:extLst>
                </p14:cNvPr>
                <p14:cNvContentPartPr/>
                <p14:nvPr/>
              </p14:nvContentPartPr>
              <p14:xfrm>
                <a:off x="5055525" y="1580745"/>
                <a:ext cx="2185200" cy="140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8EB5B3-39E0-4AF3-B5AE-054CE26CE0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46525" y="1571745"/>
                  <a:ext cx="2202840" cy="14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8D1D10-FABE-4CF2-B4AC-5CE76A49D2A2}"/>
                    </a:ext>
                  </a:extLst>
                </p14:cNvPr>
                <p14:cNvContentPartPr/>
                <p14:nvPr/>
              </p14:nvContentPartPr>
              <p14:xfrm>
                <a:off x="5333805" y="2818785"/>
                <a:ext cx="143640" cy="259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8D1D10-FABE-4CF2-B4AC-5CE76A49D2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4805" y="2810145"/>
                  <a:ext cx="161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5B05D1-761F-4F14-A66F-1CF8C2EE2080}"/>
                    </a:ext>
                  </a:extLst>
                </p14:cNvPr>
                <p14:cNvContentPartPr/>
                <p14:nvPr/>
              </p14:nvContentPartPr>
              <p14:xfrm>
                <a:off x="6076485" y="2790345"/>
                <a:ext cx="38520" cy="557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5B05D1-761F-4F14-A66F-1CF8C2EE20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67485" y="2781345"/>
                  <a:ext cx="56160" cy="57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5BA5FC-6E2F-460B-AEFB-95C5C51B939C}"/>
                  </a:ext>
                </a:extLst>
              </p14:cNvPr>
              <p14:cNvContentPartPr/>
              <p14:nvPr/>
            </p14:nvContentPartPr>
            <p14:xfrm>
              <a:off x="1857285" y="3666945"/>
              <a:ext cx="313920" cy="2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5BA5FC-6E2F-460B-AEFB-95C5C51B939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48285" y="3657945"/>
                <a:ext cx="331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78DFA5-1A4A-4F36-AA3B-F35D94087997}"/>
                  </a:ext>
                </a:extLst>
              </p14:cNvPr>
              <p14:cNvContentPartPr/>
              <p14:nvPr/>
            </p14:nvContentPartPr>
            <p14:xfrm>
              <a:off x="1885725" y="4542105"/>
              <a:ext cx="1334880" cy="251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78DFA5-1A4A-4F36-AA3B-F35D940879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7085" y="4533105"/>
                <a:ext cx="135252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348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602" y="226873"/>
            <a:ext cx="7700009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Deleting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node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beginning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212" y="1143000"/>
            <a:ext cx="10439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153795" algn="l"/>
                <a:tab pos="2903855" algn="l"/>
                <a:tab pos="3883660" algn="l"/>
                <a:tab pos="4546600" algn="l"/>
                <a:tab pos="6259830" algn="l"/>
                <a:tab pos="6741795" algn="l"/>
                <a:tab pos="7880350" algn="l"/>
              </a:tabLst>
            </a:pPr>
            <a:r>
              <a:rPr sz="2000" dirty="0">
                <a:cs typeface="Times New Roman"/>
              </a:rPr>
              <a:t>The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fol</a:t>
            </a:r>
            <a:r>
              <a:rPr sz="2000" spc="-1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owi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g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</a:t>
            </a:r>
            <a:r>
              <a:rPr sz="2000" spc="-30" dirty="0">
                <a:cs typeface="Times New Roman"/>
              </a:rPr>
              <a:t>t</a:t>
            </a:r>
            <a:r>
              <a:rPr sz="2000" spc="5" dirty="0">
                <a:cs typeface="Times New Roman"/>
              </a:rPr>
              <a:t>ep</a:t>
            </a:r>
            <a:r>
              <a:rPr sz="2000" dirty="0">
                <a:cs typeface="Times New Roman"/>
              </a:rPr>
              <a:t>s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</a:t>
            </a:r>
            <a:r>
              <a:rPr lang="en-U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ollo</a:t>
            </a:r>
            <a:r>
              <a:rPr sz="2000" spc="10" dirty="0">
                <a:cs typeface="Times New Roman"/>
              </a:rPr>
              <a:t>w</a:t>
            </a:r>
            <a:r>
              <a:rPr sz="2000" spc="-20" dirty="0">
                <a:cs typeface="Times New Roman"/>
              </a:rPr>
              <a:t>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,</a:t>
            </a:r>
            <a:r>
              <a:rPr lang="en-U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o</a:t>
            </a:r>
            <a:r>
              <a:rPr lang="en-US" sz="2000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de</a:t>
            </a:r>
            <a:r>
              <a:rPr sz="2000" spc="-5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e</a:t>
            </a:r>
            <a:r>
              <a:rPr sz="2000" spc="-3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at the beginning</a:t>
            </a:r>
            <a:r>
              <a:rPr sz="2000" spc="-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9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list:</a:t>
            </a:r>
            <a:endParaRPr sz="2000" dirty="0">
              <a:cs typeface="Times New Roman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46A5126-7571-4B91-93CB-EA2C8FD2163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7133" y="2604715"/>
            <a:ext cx="5536946" cy="16485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304800"/>
            <a:ext cx="620649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Deleting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node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274" y="1219200"/>
            <a:ext cx="10285938" cy="500726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cs typeface="Times New Roman"/>
              </a:rPr>
              <a:t>The</a:t>
            </a:r>
            <a:r>
              <a:rPr spc="18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following</a:t>
            </a:r>
            <a:r>
              <a:rPr spc="18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steps</a:t>
            </a:r>
            <a:r>
              <a:rPr spc="16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are</a:t>
            </a:r>
            <a:r>
              <a:rPr spc="18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followed</a:t>
            </a:r>
            <a:r>
              <a:rPr spc="17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to</a:t>
            </a:r>
            <a:r>
              <a:rPr spc="19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delete</a:t>
            </a:r>
            <a:r>
              <a:rPr spc="16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a</a:t>
            </a:r>
            <a:r>
              <a:rPr spc="180" dirty="0">
                <a:cs typeface="Times New Roman"/>
              </a:rPr>
              <a:t> </a:t>
            </a:r>
            <a:r>
              <a:rPr dirty="0">
                <a:cs typeface="Times New Roman"/>
              </a:rPr>
              <a:t>node</a:t>
            </a:r>
            <a:r>
              <a:rPr spc="15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at</a:t>
            </a:r>
            <a:r>
              <a:rPr spc="18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the</a:t>
            </a:r>
            <a:r>
              <a:rPr spc="185" dirty="0">
                <a:cs typeface="Times New Roman"/>
              </a:rPr>
              <a:t> </a:t>
            </a:r>
            <a:r>
              <a:rPr spc="-10" dirty="0">
                <a:cs typeface="Times New Roman"/>
              </a:rPr>
              <a:t>end</a:t>
            </a:r>
            <a:r>
              <a:rPr spc="180" dirty="0">
                <a:cs typeface="Times New Roman"/>
              </a:rPr>
              <a:t> </a:t>
            </a:r>
            <a:r>
              <a:rPr dirty="0">
                <a:cs typeface="Times New Roman"/>
              </a:rPr>
              <a:t>of</a:t>
            </a:r>
            <a:r>
              <a:rPr spc="185" dirty="0">
                <a:cs typeface="Times New Roman"/>
              </a:rPr>
              <a:t> </a:t>
            </a:r>
            <a:r>
              <a:rPr spc="-10" dirty="0">
                <a:cs typeface="Times New Roman"/>
              </a:rPr>
              <a:t>the </a:t>
            </a:r>
            <a:r>
              <a:rPr spc="-53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list:</a:t>
            </a:r>
            <a:endParaRPr dirty="0">
              <a:cs typeface="Times New Roman"/>
            </a:endParaRPr>
          </a:p>
          <a:p>
            <a:pPr marL="756285" lvl="1" indent="-287020">
              <a:lnSpc>
                <a:spcPct val="15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cs typeface="Times New Roman"/>
              </a:rPr>
              <a:t>If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list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is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empty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display</a:t>
            </a:r>
            <a:r>
              <a:rPr sz="2000" spc="-45" dirty="0">
                <a:cs typeface="Times New Roman"/>
              </a:rPr>
              <a:t> </a:t>
            </a:r>
            <a:r>
              <a:rPr lang="en-US" sz="2000" spc="-60" dirty="0">
                <a:cs typeface="Times New Roman"/>
              </a:rPr>
              <a:t>"</a:t>
            </a:r>
            <a:r>
              <a:rPr sz="2000" spc="-60" dirty="0">
                <a:cs typeface="Times New Roman"/>
              </a:rPr>
              <a:t>Empty</a:t>
            </a:r>
            <a:r>
              <a:rPr sz="2000" spc="-3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List</a:t>
            </a:r>
            <a:r>
              <a:rPr lang="en-US" sz="2000" dirty="0" err="1">
                <a:cs typeface="Times New Roman"/>
              </a:rPr>
              <a:t>"</a:t>
            </a:r>
            <a:r>
              <a:rPr sz="2000" dirty="0" err="1">
                <a:cs typeface="Times New Roman"/>
              </a:rPr>
              <a:t>message</a:t>
            </a:r>
            <a:r>
              <a:rPr sz="2000" dirty="0">
                <a:cs typeface="Times New Roman"/>
              </a:rPr>
              <a:t>.</a:t>
            </a:r>
          </a:p>
          <a:p>
            <a:pPr marL="756285" lvl="1" indent="-287020">
              <a:lnSpc>
                <a:spcPct val="15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cs typeface="Times New Roman"/>
              </a:rPr>
              <a:t>If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list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is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not</a:t>
            </a:r>
            <a:r>
              <a:rPr sz="2000" spc="-10" dirty="0">
                <a:cs typeface="Times New Roman"/>
              </a:rPr>
              <a:t> </a:t>
            </a:r>
            <a:r>
              <a:rPr sz="2000" spc="-60" dirty="0">
                <a:cs typeface="Times New Roman"/>
              </a:rPr>
              <a:t>empty,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follow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steps</a:t>
            </a:r>
            <a:r>
              <a:rPr sz="2000" spc="-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given</a:t>
            </a:r>
            <a:r>
              <a:rPr sz="2000" spc="-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below:</a:t>
            </a:r>
          </a:p>
          <a:p>
            <a:pPr marL="927100" marR="3745229">
              <a:lnSpc>
                <a:spcPct val="150000"/>
              </a:lnSpc>
              <a:spcBef>
                <a:spcPts val="175"/>
              </a:spcBef>
            </a:pPr>
            <a:r>
              <a:rPr spc="-20" dirty="0">
                <a:cs typeface="Times New Roman"/>
              </a:rPr>
              <a:t>temp </a:t>
            </a:r>
            <a:r>
              <a:rPr spc="-5" dirty="0">
                <a:cs typeface="Times New Roman"/>
              </a:rPr>
              <a:t>= prev = start; </a:t>
            </a:r>
            <a:r>
              <a:rPr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while(temp</a:t>
            </a:r>
            <a:r>
              <a:rPr spc="-3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-&gt;</a:t>
            </a:r>
            <a:r>
              <a:rPr spc="-2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next</a:t>
            </a:r>
            <a:r>
              <a:rPr spc="-4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!= NULL)</a:t>
            </a:r>
            <a:endParaRPr dirty="0">
              <a:cs typeface="Times New Roman"/>
            </a:endParaRPr>
          </a:p>
          <a:p>
            <a:pPr marL="927100">
              <a:lnSpc>
                <a:spcPct val="150000"/>
              </a:lnSpc>
            </a:pPr>
            <a:r>
              <a:rPr spc="-5" dirty="0">
                <a:cs typeface="Times New Roman"/>
              </a:rPr>
              <a:t>{</a:t>
            </a:r>
            <a:endParaRPr dirty="0">
              <a:cs typeface="Times New Roman"/>
            </a:endParaRPr>
          </a:p>
          <a:p>
            <a:pPr marL="1841500">
              <a:lnSpc>
                <a:spcPct val="150000"/>
              </a:lnSpc>
            </a:pPr>
            <a:r>
              <a:rPr spc="-5" dirty="0">
                <a:cs typeface="Times New Roman"/>
              </a:rPr>
              <a:t>prev</a:t>
            </a:r>
            <a:r>
              <a:rPr spc="-4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=</a:t>
            </a:r>
            <a:r>
              <a:rPr spc="-40" dirty="0">
                <a:cs typeface="Times New Roman"/>
              </a:rPr>
              <a:t> </a:t>
            </a:r>
            <a:r>
              <a:rPr spc="-15" dirty="0">
                <a:cs typeface="Times New Roman"/>
              </a:rPr>
              <a:t>temp;</a:t>
            </a:r>
            <a:endParaRPr dirty="0">
              <a:cs typeface="Times New Roman"/>
            </a:endParaRPr>
          </a:p>
          <a:p>
            <a:pPr marL="1841500">
              <a:lnSpc>
                <a:spcPct val="150000"/>
              </a:lnSpc>
            </a:pPr>
            <a:r>
              <a:rPr spc="-20" dirty="0">
                <a:cs typeface="Times New Roman"/>
              </a:rPr>
              <a:t>temp</a:t>
            </a:r>
            <a:r>
              <a:rPr spc="-1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=</a:t>
            </a:r>
            <a:r>
              <a:rPr spc="-25" dirty="0">
                <a:cs typeface="Times New Roman"/>
              </a:rPr>
              <a:t> </a:t>
            </a:r>
            <a:r>
              <a:rPr spc="-20" dirty="0">
                <a:cs typeface="Times New Roman"/>
              </a:rPr>
              <a:t>temp</a:t>
            </a:r>
            <a:r>
              <a:rPr spc="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-&gt;</a:t>
            </a:r>
            <a:r>
              <a:rPr spc="3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next;</a:t>
            </a:r>
            <a:endParaRPr dirty="0">
              <a:cs typeface="Times New Roman"/>
            </a:endParaRPr>
          </a:p>
          <a:p>
            <a:pPr marL="927100">
              <a:lnSpc>
                <a:spcPct val="150000"/>
              </a:lnSpc>
            </a:pPr>
            <a:r>
              <a:rPr spc="-5" dirty="0">
                <a:cs typeface="Times New Roman"/>
              </a:rPr>
              <a:t>}</a:t>
            </a:r>
            <a:endParaRPr dirty="0">
              <a:cs typeface="Times New Roman"/>
            </a:endParaRPr>
          </a:p>
          <a:p>
            <a:pPr marL="927100" marR="4629785">
              <a:lnSpc>
                <a:spcPct val="150000"/>
              </a:lnSpc>
            </a:pPr>
            <a:r>
              <a:rPr spc="-5" dirty="0">
                <a:cs typeface="Times New Roman"/>
              </a:rPr>
              <a:t>prev</a:t>
            </a:r>
            <a:r>
              <a:rPr spc="-3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-&gt;</a:t>
            </a:r>
            <a:r>
              <a:rPr spc="-2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next</a:t>
            </a:r>
            <a:r>
              <a:rPr spc="-4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=</a:t>
            </a:r>
            <a:r>
              <a:rPr spc="-30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NULL; </a:t>
            </a:r>
            <a:r>
              <a:rPr spc="-535" dirty="0">
                <a:cs typeface="Times New Roman"/>
              </a:rPr>
              <a:t> </a:t>
            </a:r>
            <a:endParaRPr lang="en-US" spc="-535" dirty="0">
              <a:cs typeface="Times New Roman"/>
            </a:endParaRPr>
          </a:p>
          <a:p>
            <a:pPr marL="927100" marR="4629785">
              <a:lnSpc>
                <a:spcPct val="150000"/>
              </a:lnSpc>
            </a:pPr>
            <a:r>
              <a:rPr spc="-5" dirty="0">
                <a:cs typeface="Times New Roman"/>
              </a:rPr>
              <a:t>free(temp);</a:t>
            </a:r>
            <a:endParaRPr dirty="0"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012" y="199603"/>
            <a:ext cx="6206490" cy="32124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+mn-lt"/>
                <a:cs typeface="Times New Roman"/>
              </a:rPr>
              <a:t>Deleting</a:t>
            </a:r>
            <a:r>
              <a:rPr sz="2000" b="1" spc="-35" dirty="0">
                <a:latin typeface="+mn-lt"/>
              </a:rPr>
              <a:t> </a:t>
            </a:r>
            <a:r>
              <a:rPr sz="2000" b="1" dirty="0">
                <a:latin typeface="+mn-lt"/>
                <a:cs typeface="Times New Roman"/>
              </a:rPr>
              <a:t>a</a:t>
            </a:r>
            <a:r>
              <a:rPr sz="2000" b="1" spc="-15" dirty="0">
                <a:latin typeface="+mn-lt"/>
              </a:rPr>
              <a:t> </a:t>
            </a:r>
            <a:r>
              <a:rPr sz="2000" b="1" dirty="0">
                <a:latin typeface="+mn-lt"/>
                <a:cs typeface="Times New Roman"/>
              </a:rPr>
              <a:t>node</a:t>
            </a:r>
            <a:r>
              <a:rPr sz="2000" b="1" spc="-10" dirty="0">
                <a:latin typeface="+mn-lt"/>
              </a:rPr>
              <a:t> </a:t>
            </a:r>
            <a:r>
              <a:rPr sz="2000" b="1" dirty="0">
                <a:latin typeface="+mn-lt"/>
                <a:cs typeface="Times New Roman"/>
              </a:rPr>
              <a:t>at</a:t>
            </a:r>
            <a:r>
              <a:rPr sz="2000" b="1" spc="-20" dirty="0">
                <a:latin typeface="+mn-lt"/>
              </a:rPr>
              <a:t> </a:t>
            </a:r>
            <a:r>
              <a:rPr sz="2000" b="1" dirty="0">
                <a:latin typeface="+mn-lt"/>
                <a:cs typeface="Times New Roman"/>
              </a:rPr>
              <a:t>the</a:t>
            </a:r>
            <a:r>
              <a:rPr sz="2000" b="1" spc="-130" dirty="0">
                <a:latin typeface="+mn-lt"/>
              </a:rPr>
              <a:t> </a:t>
            </a:r>
            <a:r>
              <a:rPr sz="2000" b="1" dirty="0">
                <a:latin typeface="+mn-lt"/>
                <a:cs typeface="Times New Roman"/>
              </a:rPr>
              <a:t>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812" y="1828800"/>
            <a:ext cx="5486400" cy="18435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49166" y="6402956"/>
            <a:ext cx="2844059" cy="15606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E7731E-F072-40BF-835B-8CD8F4A26120}"/>
                  </a:ext>
                </a:extLst>
              </p14:cNvPr>
              <p14:cNvContentPartPr/>
              <p14:nvPr/>
            </p14:nvContentPartPr>
            <p14:xfrm>
              <a:off x="6201765" y="2619345"/>
              <a:ext cx="1338480" cy="99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E7731E-F072-40BF-835B-8CD8F4A261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765" y="2610705"/>
                <a:ext cx="1356120" cy="101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101"/>
            <a:ext cx="9383710" cy="448712"/>
          </a:xfrm>
          <a:prstGeom prst="rect">
            <a:avLst/>
          </a:prstGeom>
        </p:spPr>
        <p:txBody>
          <a:bodyPr vert="horz" wrap="square" lIns="0" tIns="139572" rIns="0" bIns="0" rtlCol="0" anchor="ctr">
            <a:spAutoFit/>
          </a:bodyPr>
          <a:lstStyle/>
          <a:p>
            <a:pPr marL="3118485" marR="5080" indent="-2569845">
              <a:spcBef>
                <a:spcPts val="95"/>
              </a:spcBef>
            </a:pPr>
            <a:r>
              <a:rPr sz="2000" spc="-5" dirty="0">
                <a:latin typeface="+mn-lt"/>
                <a:cs typeface="Times New Roman"/>
              </a:rPr>
              <a:t>Deleting</a:t>
            </a:r>
            <a:r>
              <a:rPr sz="2000" spc="-35" dirty="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Times New Roman"/>
              </a:rPr>
              <a:t>a node</a:t>
            </a:r>
            <a:r>
              <a:rPr sz="2000" spc="-20" dirty="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Times New Roman"/>
              </a:rPr>
              <a:t>at</a:t>
            </a:r>
            <a:r>
              <a:rPr sz="2000" spc="5" dirty="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Times New Roman"/>
              </a:rPr>
              <a:t>Intermediate </a:t>
            </a:r>
            <a:r>
              <a:rPr sz="2000" spc="-98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758" y="984181"/>
            <a:ext cx="10251453" cy="285629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844"/>
              </a:spcBef>
              <a:buFont typeface="Arial MT"/>
              <a:buChar char="•"/>
              <a:tabLst>
                <a:tab pos="354965" algn="l"/>
                <a:tab pos="355600" algn="l"/>
                <a:tab pos="6686550" algn="l"/>
              </a:tabLst>
            </a:pPr>
            <a:r>
              <a:rPr sz="2000" dirty="0">
                <a:cs typeface="Times New Roman"/>
              </a:rPr>
              <a:t>The following steps are </a:t>
            </a:r>
            <a:r>
              <a:rPr sz="2000" spc="-5" dirty="0">
                <a:cs typeface="Times New Roman"/>
              </a:rPr>
              <a:t>followed, </a:t>
            </a:r>
            <a:r>
              <a:rPr sz="2000" dirty="0">
                <a:cs typeface="Times New Roman"/>
              </a:rPr>
              <a:t>to delete a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from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</a:t>
            </a:r>
            <a:r>
              <a:rPr sz="2000" spc="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intermediate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position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6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list:</a:t>
            </a:r>
            <a:endParaRPr sz="2000" dirty="0">
              <a:cs typeface="Times New Roman"/>
            </a:endParaRPr>
          </a:p>
          <a:p>
            <a:pPr marL="355600" marR="174625">
              <a:lnSpc>
                <a:spcPct val="150000"/>
              </a:lnSpc>
              <a:spcBef>
                <a:spcPts val="80"/>
              </a:spcBef>
            </a:pPr>
            <a:r>
              <a:rPr sz="2000" dirty="0">
                <a:cs typeface="Times New Roman"/>
              </a:rPr>
              <a:t>#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Given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reference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to </a:t>
            </a:r>
            <a:r>
              <a:rPr sz="2000" spc="-5" dirty="0">
                <a:cs typeface="Times New Roman"/>
              </a:rPr>
              <a:t>the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head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list and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position, delete the node at a given position </a:t>
            </a:r>
            <a:r>
              <a:rPr sz="2000" spc="5" dirty="0">
                <a:cs typeface="Times New Roman"/>
              </a:rPr>
              <a:t> def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deleteNode(self,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position):</a:t>
            </a:r>
          </a:p>
          <a:p>
            <a:pPr marL="1153795" marR="2963545">
              <a:lnSpc>
                <a:spcPct val="150000"/>
              </a:lnSpc>
              <a:spcBef>
                <a:spcPts val="15"/>
              </a:spcBef>
            </a:pPr>
            <a:r>
              <a:rPr sz="2000" dirty="0">
                <a:cs typeface="Times New Roman"/>
              </a:rPr>
              <a:t>#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If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linked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list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is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empty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if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self.head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==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None:</a:t>
            </a:r>
          </a:p>
          <a:p>
            <a:pPr marL="1763395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cs typeface="Times New Roman"/>
              </a:rPr>
              <a:t>return</a:t>
            </a:r>
          </a:p>
          <a:p>
            <a:pPr marL="1153795" marR="3822065">
              <a:lnSpc>
                <a:spcPct val="150000"/>
              </a:lnSpc>
              <a:spcBef>
                <a:spcPts val="15"/>
              </a:spcBef>
            </a:pPr>
            <a:r>
              <a:rPr sz="2000" dirty="0">
                <a:cs typeface="Times New Roman"/>
              </a:rPr>
              <a:t>#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Store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head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temp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=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self.head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12" y="1143000"/>
            <a:ext cx="10058400" cy="45695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P=start;</a:t>
            </a:r>
          </a:p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While(p-&gt;link-&gt;info == data)</a:t>
            </a:r>
          </a:p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 {</a:t>
            </a:r>
          </a:p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    </a:t>
            </a:r>
            <a:r>
              <a:rPr lang="en-US" sz="2000" dirty="0" err="1">
                <a:cs typeface="Times New Roman"/>
              </a:rPr>
              <a:t>tmp</a:t>
            </a:r>
            <a:r>
              <a:rPr lang="en-US" sz="2000" dirty="0">
                <a:cs typeface="Times New Roman"/>
              </a:rPr>
              <a:t>=p-&gt;link;</a:t>
            </a:r>
          </a:p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P-&gt;link=</a:t>
            </a:r>
            <a:r>
              <a:rPr lang="en-US" sz="2000" dirty="0" err="1">
                <a:cs typeface="Times New Roman"/>
              </a:rPr>
              <a:t>tmp</a:t>
            </a:r>
            <a:r>
              <a:rPr lang="en-US" sz="2000" dirty="0">
                <a:cs typeface="Times New Roman"/>
              </a:rPr>
              <a:t>-&gt;link;</a:t>
            </a:r>
          </a:p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Free(</a:t>
            </a:r>
            <a:r>
              <a:rPr lang="en-US" sz="2000" dirty="0" err="1">
                <a:cs typeface="Times New Roman"/>
              </a:rPr>
              <a:t>tmp</a:t>
            </a:r>
            <a:r>
              <a:rPr lang="en-US" sz="2000" dirty="0">
                <a:cs typeface="Times New Roman"/>
              </a:rPr>
              <a:t>);</a:t>
            </a:r>
          </a:p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Return start;</a:t>
            </a:r>
          </a:p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}</a:t>
            </a:r>
          </a:p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P=p-&gt; link;</a:t>
            </a:r>
          </a:p>
          <a:p>
            <a:pPr marL="353695" marR="1141095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cs typeface="Times New Roman"/>
              </a:rPr>
              <a:t>}</a:t>
            </a:r>
            <a:endParaRPr sz="2000" dirty="0"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3618E-D4F5-48E4-A0CE-546BF61ACCA3}"/>
              </a:ext>
            </a:extLst>
          </p:cNvPr>
          <p:cNvSpPr txBox="1"/>
          <p:nvPr/>
        </p:nvSpPr>
        <p:spPr>
          <a:xfrm>
            <a:off x="531812" y="228600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5" dirty="0">
                <a:latin typeface="+mn-lt"/>
                <a:cs typeface="Times New Roman"/>
              </a:rPr>
              <a:t>Deleting</a:t>
            </a:r>
            <a:r>
              <a:rPr lang="en-US" sz="2400" spc="-35" dirty="0">
                <a:latin typeface="+mn-lt"/>
                <a:cs typeface="Times New Roman"/>
              </a:rPr>
              <a:t> </a:t>
            </a:r>
            <a:r>
              <a:rPr lang="en-US" sz="2400" spc="-5" dirty="0">
                <a:latin typeface="+mn-lt"/>
                <a:cs typeface="Times New Roman"/>
              </a:rPr>
              <a:t>a node</a:t>
            </a:r>
            <a:r>
              <a:rPr lang="en-US" sz="2400" spc="-20" dirty="0">
                <a:latin typeface="+mn-lt"/>
                <a:cs typeface="Times New Roman"/>
              </a:rPr>
              <a:t> </a:t>
            </a:r>
            <a:r>
              <a:rPr lang="en-US" sz="2400" spc="-5" dirty="0">
                <a:latin typeface="+mn-lt"/>
                <a:cs typeface="Times New Roman"/>
              </a:rPr>
              <a:t>at</a:t>
            </a:r>
            <a:r>
              <a:rPr lang="en-US" sz="2400" spc="5" dirty="0">
                <a:latin typeface="+mn-lt"/>
                <a:cs typeface="Times New Roman"/>
              </a:rPr>
              <a:t> </a:t>
            </a:r>
            <a:r>
              <a:rPr lang="en-US" sz="2400" spc="-5" dirty="0">
                <a:latin typeface="+mn-lt"/>
                <a:cs typeface="Times New Roman"/>
              </a:rPr>
              <a:t>Intermediate </a:t>
            </a:r>
            <a:r>
              <a:rPr lang="en-US" sz="2400" spc="-985" dirty="0">
                <a:latin typeface="+mn-lt"/>
                <a:cs typeface="Times New Roman"/>
              </a:rPr>
              <a:t> </a:t>
            </a:r>
            <a:r>
              <a:rPr lang="en-US" sz="2400" dirty="0">
                <a:latin typeface="+mn-lt"/>
                <a:cs typeface="Times New Roman"/>
              </a:rPr>
              <a:t>position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724D63-4FAC-4E47-9390-165476028160}"/>
                  </a:ext>
                </a:extLst>
              </p14:cNvPr>
              <p14:cNvContentPartPr/>
              <p14:nvPr/>
            </p14:nvContentPartPr>
            <p14:xfrm>
              <a:off x="1456965" y="2055585"/>
              <a:ext cx="2268000" cy="27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724D63-4FAC-4E47-9390-165476028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325" y="2046585"/>
                <a:ext cx="2285640" cy="29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12" y="812038"/>
            <a:ext cx="10210800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4865" marR="196215" indent="-812800">
              <a:spcBef>
                <a:spcPts val="105"/>
              </a:spcBef>
            </a:pPr>
            <a:r>
              <a:rPr sz="2000" dirty="0">
                <a:cs typeface="Times New Roman"/>
              </a:rPr>
              <a:t># </a:t>
            </a:r>
            <a:r>
              <a:rPr sz="2000" spc="-5" dirty="0">
                <a:cs typeface="Times New Roman"/>
              </a:rPr>
              <a:t>Find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previous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 the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to be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deleted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 in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range(position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-1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):</a:t>
            </a:r>
          </a:p>
          <a:p>
            <a:pPr marL="1231900" marR="3664585"/>
            <a:r>
              <a:rPr sz="2000" dirty="0">
                <a:cs typeface="Times New Roman"/>
              </a:rPr>
              <a:t>temp</a:t>
            </a:r>
            <a:r>
              <a:rPr sz="2000" spc="-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=</a:t>
            </a:r>
            <a:r>
              <a:rPr sz="2000" spc="-3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temp.next</a:t>
            </a:r>
            <a:endParaRPr lang="en-US" sz="2000" dirty="0">
              <a:cs typeface="Times New Roman"/>
            </a:endParaRPr>
          </a:p>
          <a:p>
            <a:pPr marL="1231900" marR="3664585"/>
            <a:r>
              <a:rPr sz="2000" dirty="0">
                <a:cs typeface="Times New Roman"/>
              </a:rPr>
              <a:t>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if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temp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is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None:</a:t>
            </a:r>
          </a:p>
          <a:p>
            <a:pPr marL="1638300"/>
            <a:r>
              <a:rPr sz="2000" dirty="0">
                <a:cs typeface="Times New Roman"/>
              </a:rPr>
              <a:t>break</a:t>
            </a:r>
          </a:p>
          <a:p>
            <a:pPr>
              <a:spcBef>
                <a:spcPts val="45"/>
              </a:spcBef>
            </a:pPr>
            <a:endParaRPr sz="2000" dirty="0">
              <a:cs typeface="Times New Roman"/>
            </a:endParaRPr>
          </a:p>
          <a:p>
            <a:pPr marL="824865" marR="5080">
              <a:spcBef>
                <a:spcPts val="5"/>
              </a:spcBef>
            </a:pPr>
            <a:r>
              <a:rPr sz="2000" dirty="0">
                <a:cs typeface="Times New Roman"/>
              </a:rPr>
              <a:t># If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position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is more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than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number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nodes </a:t>
            </a:r>
            <a:endParaRPr lang="en-US" sz="2000" dirty="0">
              <a:cs typeface="Times New Roman"/>
            </a:endParaRPr>
          </a:p>
          <a:p>
            <a:pPr marL="824865" marR="5080">
              <a:spcBef>
                <a:spcPts val="5"/>
              </a:spcBef>
            </a:pPr>
            <a:r>
              <a:rPr lang="en-US" sz="2000" spc="-785" dirty="0">
                <a:cs typeface="Times New Roman"/>
              </a:rPr>
              <a:t>	     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if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temp</a:t>
            </a:r>
            <a:r>
              <a:rPr sz="2000" spc="1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is</a:t>
            </a:r>
            <a:r>
              <a:rPr sz="2000" dirty="0">
                <a:cs typeface="Times New Roman"/>
              </a:rPr>
              <a:t> None:</a:t>
            </a:r>
            <a:r>
              <a:rPr lang="en-US" sz="2000" dirty="0">
                <a:cs typeface="Times New Roman"/>
              </a:rPr>
              <a:t> </a:t>
            </a:r>
            <a:endParaRPr sz="2000" dirty="0">
              <a:cs typeface="Times New Roman"/>
            </a:endParaRPr>
          </a:p>
          <a:p>
            <a:pPr marL="1231900"/>
            <a:r>
              <a:rPr sz="2000" dirty="0">
                <a:cs typeface="Times New Roman"/>
              </a:rPr>
              <a:t>return</a:t>
            </a:r>
          </a:p>
          <a:p>
            <a:pPr marL="1231900" marR="3501390" indent="-407034"/>
            <a:r>
              <a:rPr lang="en-US" sz="200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temp.next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None: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9D53B-DF79-4B04-A966-28BC94C0848D}"/>
              </a:ext>
            </a:extLst>
          </p:cNvPr>
          <p:cNvSpPr txBox="1"/>
          <p:nvPr/>
        </p:nvSpPr>
        <p:spPr>
          <a:xfrm>
            <a:off x="455612" y="152400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5" dirty="0">
                <a:latin typeface="+mn-lt"/>
                <a:cs typeface="Times New Roman"/>
              </a:rPr>
              <a:t>Deleting</a:t>
            </a:r>
            <a:r>
              <a:rPr lang="en-US" sz="2400" spc="-35" dirty="0">
                <a:latin typeface="+mn-lt"/>
                <a:cs typeface="Times New Roman"/>
              </a:rPr>
              <a:t> </a:t>
            </a:r>
            <a:r>
              <a:rPr lang="en-US" sz="2400" spc="-5" dirty="0">
                <a:latin typeface="+mn-lt"/>
                <a:cs typeface="Times New Roman"/>
              </a:rPr>
              <a:t>a node</a:t>
            </a:r>
            <a:r>
              <a:rPr lang="en-US" sz="2400" spc="-20" dirty="0">
                <a:latin typeface="+mn-lt"/>
                <a:cs typeface="Times New Roman"/>
              </a:rPr>
              <a:t> </a:t>
            </a:r>
            <a:r>
              <a:rPr lang="en-US" sz="2400" spc="-5" dirty="0">
                <a:latin typeface="+mn-lt"/>
                <a:cs typeface="Times New Roman"/>
              </a:rPr>
              <a:t>at</a:t>
            </a:r>
            <a:r>
              <a:rPr lang="en-US" sz="2400" spc="5" dirty="0">
                <a:latin typeface="+mn-lt"/>
                <a:cs typeface="Times New Roman"/>
              </a:rPr>
              <a:t> </a:t>
            </a:r>
            <a:r>
              <a:rPr lang="en-US" sz="2400" spc="-5" dirty="0">
                <a:latin typeface="+mn-lt"/>
                <a:cs typeface="Times New Roman"/>
              </a:rPr>
              <a:t>Intermediate </a:t>
            </a:r>
            <a:r>
              <a:rPr lang="en-US" sz="2400" spc="-985" dirty="0">
                <a:latin typeface="+mn-lt"/>
                <a:cs typeface="Times New Roman"/>
              </a:rPr>
              <a:t> </a:t>
            </a:r>
            <a:r>
              <a:rPr lang="en-US" sz="2400" dirty="0">
                <a:latin typeface="+mn-lt"/>
                <a:cs typeface="Times New Roman"/>
              </a:rPr>
              <a:t>position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848024" y="6456679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228600"/>
            <a:ext cx="561467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Advantages</a:t>
            </a:r>
            <a:r>
              <a:rPr spc="-6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linked</a:t>
            </a:r>
            <a:r>
              <a:rPr spc="-135" dirty="0"/>
              <a:t> </a:t>
            </a:r>
            <a:r>
              <a:rPr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812" y="1295400"/>
            <a:ext cx="10134600" cy="2594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685925" algn="l"/>
                <a:tab pos="3228340" algn="l"/>
                <a:tab pos="3693160" algn="l"/>
                <a:tab pos="4642485" algn="l"/>
                <a:tab pos="5063490" algn="l"/>
                <a:tab pos="6011545" algn="l"/>
                <a:tab pos="6348730" algn="l"/>
                <a:tab pos="7743190" algn="l"/>
              </a:tabLst>
            </a:pPr>
            <a:r>
              <a:rPr sz="2000" dirty="0">
                <a:cs typeface="Times New Roman"/>
              </a:rPr>
              <a:t>Unused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loca</a:t>
            </a:r>
            <a:r>
              <a:rPr sz="2000" spc="-1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ions</a:t>
            </a:r>
            <a:r>
              <a:rPr lang="en-US"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array</a:t>
            </a:r>
            <a:r>
              <a:rPr lang="en-US"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</a:t>
            </a:r>
            <a:r>
              <a:rPr sz="2000" spc="-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	o</a:t>
            </a:r>
            <a:r>
              <a:rPr sz="2000" spc="-5" dirty="0">
                <a:cs typeface="Times New Roman"/>
              </a:rPr>
              <a:t>f</a:t>
            </a:r>
            <a:r>
              <a:rPr sz="2000" spc="-2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en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lang="en-U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wastage</a:t>
            </a:r>
            <a:r>
              <a:rPr lang="en-US"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  space</a:t>
            </a:r>
          </a:p>
          <a:p>
            <a:pPr marL="449580" indent="-437515" algn="just">
              <a:lnSpc>
                <a:spcPct val="150000"/>
              </a:lnSpc>
              <a:spcBef>
                <a:spcPts val="710"/>
              </a:spcBef>
              <a:buFont typeface="Arial MT"/>
              <a:buChar char="•"/>
              <a:tabLst>
                <a:tab pos="449580" algn="l"/>
                <a:tab pos="450215" algn="l"/>
              </a:tabLst>
            </a:pPr>
            <a:r>
              <a:rPr sz="2000" dirty="0">
                <a:cs typeface="Times New Roman"/>
              </a:rPr>
              <a:t>Linked</a:t>
            </a:r>
            <a:r>
              <a:rPr sz="2000" spc="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lists</a:t>
            </a:r>
            <a:r>
              <a:rPr sz="2000" spc="15" dirty="0">
                <a:cs typeface="Times New Roman"/>
              </a:rPr>
              <a:t> </a:t>
            </a:r>
            <a:r>
              <a:rPr sz="2000" spc="-25" dirty="0">
                <a:cs typeface="Times New Roman"/>
              </a:rPr>
              <a:t>offer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</a:t>
            </a:r>
            <a:r>
              <a:rPr sz="2000" spc="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efficient</a:t>
            </a:r>
            <a:r>
              <a:rPr sz="2000" spc="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use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memory</a:t>
            </a:r>
            <a:endParaRPr sz="2000" dirty="0">
              <a:cs typeface="Times New Roman"/>
            </a:endParaRPr>
          </a:p>
          <a:p>
            <a:pPr marL="756285" lvl="1" indent="-287020" algn="just">
              <a:lnSpc>
                <a:spcPct val="15000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cs typeface="Times New Roman"/>
              </a:rPr>
              <a:t>Create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nodes</a:t>
            </a:r>
            <a:r>
              <a:rPr sz="2000" spc="-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when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they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</a:t>
            </a:r>
            <a:r>
              <a:rPr sz="2000" spc="-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required</a:t>
            </a:r>
          </a:p>
          <a:p>
            <a:pPr marL="756285" lvl="1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cs typeface="Times New Roman"/>
              </a:rPr>
              <a:t>Delete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nodes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when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they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</a:t>
            </a:r>
            <a:r>
              <a:rPr sz="2000" spc="-40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not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required</a:t>
            </a:r>
            <a:r>
              <a:rPr sz="2000" spc="-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anymore</a:t>
            </a:r>
          </a:p>
          <a:p>
            <a:pPr marL="756285" marR="518159" lvl="1" indent="-287020" algn="just">
              <a:lnSpc>
                <a:spcPct val="15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150" dirty="0">
                <a:cs typeface="Times New Roman"/>
              </a:rPr>
              <a:t>We</a:t>
            </a:r>
            <a:r>
              <a:rPr sz="2000" spc="-2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don‘t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have</a:t>
            </a:r>
            <a:r>
              <a:rPr sz="2000" spc="-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to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know</a:t>
            </a:r>
            <a:r>
              <a:rPr sz="2000" spc="-3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in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advance</a:t>
            </a:r>
            <a:r>
              <a:rPr sz="2000" spc="-55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how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long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list </a:t>
            </a:r>
            <a:r>
              <a:rPr sz="2000" spc="-6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should</a:t>
            </a:r>
            <a:r>
              <a:rPr sz="2000" spc="-55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be</a:t>
            </a:r>
            <a:endParaRPr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185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25893"/>
            <a:ext cx="11023985" cy="548995"/>
          </a:xfrm>
          <a:prstGeom prst="rect">
            <a:avLst/>
          </a:prstGeom>
        </p:spPr>
        <p:txBody>
          <a:bodyPr vert="horz" wrap="square" lIns="0" tIns="238886" rIns="0" bIns="0" rtlCol="0" anchor="ctr">
            <a:spAutoFit/>
          </a:bodyPr>
          <a:lstStyle/>
          <a:p>
            <a:pPr marL="3118485" marR="5080" indent="-2569845">
              <a:spcBef>
                <a:spcPts val="95"/>
              </a:spcBef>
            </a:pPr>
            <a:r>
              <a:rPr sz="2000" b="1" spc="-5" dirty="0">
                <a:latin typeface="+mn-lt"/>
              </a:rPr>
              <a:t>Deleting</a:t>
            </a:r>
            <a:r>
              <a:rPr sz="2000" b="1" spc="-35" dirty="0">
                <a:latin typeface="+mn-lt"/>
              </a:rPr>
              <a:t> </a:t>
            </a:r>
            <a:r>
              <a:rPr sz="2000" b="1" spc="-5" dirty="0">
                <a:latin typeface="+mn-lt"/>
              </a:rPr>
              <a:t>a node</a:t>
            </a:r>
            <a:r>
              <a:rPr sz="2000" b="1" spc="-20" dirty="0">
                <a:latin typeface="+mn-lt"/>
              </a:rPr>
              <a:t> </a:t>
            </a:r>
            <a:r>
              <a:rPr sz="2000" b="1" spc="-5" dirty="0">
                <a:latin typeface="+mn-lt"/>
              </a:rPr>
              <a:t>at</a:t>
            </a:r>
            <a:r>
              <a:rPr sz="2000" b="1" spc="5" dirty="0">
                <a:latin typeface="+mn-lt"/>
              </a:rPr>
              <a:t> </a:t>
            </a:r>
            <a:r>
              <a:rPr sz="2000" b="1" spc="-5" dirty="0">
                <a:latin typeface="+mn-lt"/>
              </a:rPr>
              <a:t>Intermediate </a:t>
            </a:r>
            <a:r>
              <a:rPr sz="2000" b="1" spc="-985" dirty="0">
                <a:latin typeface="+mn-lt"/>
              </a:rPr>
              <a:t> </a:t>
            </a:r>
            <a:r>
              <a:rPr sz="2000" b="1" dirty="0">
                <a:latin typeface="+mn-lt"/>
              </a:rPr>
              <a:t>position</a:t>
            </a:r>
            <a:endParaRPr sz="20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812" y="1447801"/>
            <a:ext cx="7391400" cy="2362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72535" y="6453327"/>
            <a:ext cx="25907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110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6C6CEA-5B67-44B0-9766-9D7427B9BFA4}"/>
              </a:ext>
            </a:extLst>
          </p:cNvPr>
          <p:cNvGrpSpPr/>
          <p:nvPr/>
        </p:nvGrpSpPr>
        <p:grpSpPr>
          <a:xfrm>
            <a:off x="2990565" y="3828585"/>
            <a:ext cx="3418200" cy="352080"/>
            <a:chOff x="2990565" y="3828585"/>
            <a:chExt cx="34182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6A82BF-CA46-4DE5-A8A5-86C52934BB6C}"/>
                    </a:ext>
                  </a:extLst>
                </p14:cNvPr>
                <p14:cNvContentPartPr/>
                <p14:nvPr/>
              </p14:nvContentPartPr>
              <p14:xfrm>
                <a:off x="2990565" y="4037385"/>
                <a:ext cx="3231720" cy="2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6A82BF-CA46-4DE5-A8A5-86C52934BB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81925" y="4028385"/>
                  <a:ext cx="3249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A839EA-C0BA-4D25-AFA1-112F68D49EB7}"/>
                    </a:ext>
                  </a:extLst>
                </p14:cNvPr>
                <p14:cNvContentPartPr/>
                <p14:nvPr/>
              </p14:nvContentPartPr>
              <p14:xfrm>
                <a:off x="6114645" y="3828585"/>
                <a:ext cx="294120" cy="352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A839EA-C0BA-4D25-AFA1-112F68D49E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05645" y="3819945"/>
                  <a:ext cx="311760" cy="3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FB7504-410F-4A7D-9ED9-8DDDA5136A6F}"/>
                  </a:ext>
                </a:extLst>
              </p14:cNvPr>
              <p14:cNvContentPartPr/>
              <p14:nvPr/>
            </p14:nvContentPartPr>
            <p14:xfrm>
              <a:off x="3008925" y="2609625"/>
              <a:ext cx="421560" cy="40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FB7504-410F-4A7D-9ED9-8DDDA5136A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9925" y="2600625"/>
                <a:ext cx="4392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A821AC-1A32-43D6-92F3-99710A379DC3}"/>
                  </a:ext>
                </a:extLst>
              </p14:cNvPr>
              <p14:cNvContentPartPr/>
              <p14:nvPr/>
            </p14:nvContentPartPr>
            <p14:xfrm>
              <a:off x="3276405" y="254266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A821AC-1A32-43D6-92F3-99710A379D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67405" y="25336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45CA22-B4CE-4096-87B5-1B2A18741690}"/>
                  </a:ext>
                </a:extLst>
              </p14:cNvPr>
              <p14:cNvContentPartPr/>
              <p14:nvPr/>
            </p14:nvContentPartPr>
            <p14:xfrm>
              <a:off x="3276405" y="2522145"/>
              <a:ext cx="938520" cy="20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45CA22-B4CE-4096-87B5-1B2A187416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7405" y="2513145"/>
                <a:ext cx="956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4B20A8E-883D-4E91-B8E4-77FB491D4E5F}"/>
                  </a:ext>
                </a:extLst>
              </p14:cNvPr>
              <p14:cNvContentPartPr/>
              <p14:nvPr/>
            </p14:nvContentPartPr>
            <p14:xfrm>
              <a:off x="4009725" y="2418825"/>
              <a:ext cx="258840" cy="30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4B20A8E-883D-4E91-B8E4-77FB491D4E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00725" y="2409825"/>
                <a:ext cx="27648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2C4C119-D3BD-406A-9F66-BA37E4667DD4}"/>
              </a:ext>
            </a:extLst>
          </p:cNvPr>
          <p:cNvGrpSpPr/>
          <p:nvPr/>
        </p:nvGrpSpPr>
        <p:grpSpPr>
          <a:xfrm>
            <a:off x="1625445" y="1856505"/>
            <a:ext cx="1089360" cy="1174320"/>
            <a:chOff x="1625445" y="1856505"/>
            <a:chExt cx="1089360" cy="11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85FDA6-DD7E-42B6-B7E7-92D1D90ED1A2}"/>
                    </a:ext>
                  </a:extLst>
                </p14:cNvPr>
                <p14:cNvContentPartPr/>
                <p14:nvPr/>
              </p14:nvContentPartPr>
              <p14:xfrm>
                <a:off x="1809765" y="2456985"/>
                <a:ext cx="771120" cy="1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85FDA6-DD7E-42B6-B7E7-92D1D90ED1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00765" y="2448345"/>
                  <a:ext cx="788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EABCBF-62D9-4A50-B355-6F2958F51A1A}"/>
                    </a:ext>
                  </a:extLst>
                </p14:cNvPr>
                <p14:cNvContentPartPr/>
                <p14:nvPr/>
              </p14:nvContentPartPr>
              <p14:xfrm>
                <a:off x="1732365" y="2466345"/>
                <a:ext cx="982440" cy="564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EABCBF-62D9-4A50-B355-6F2958F51A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23725" y="2457345"/>
                  <a:ext cx="10000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E508F6-631D-48BD-9E64-D70A2E3C4F3D}"/>
                    </a:ext>
                  </a:extLst>
                </p14:cNvPr>
                <p14:cNvContentPartPr/>
                <p14:nvPr/>
              </p14:nvContentPartPr>
              <p14:xfrm>
                <a:off x="1625445" y="1911225"/>
                <a:ext cx="575640" cy="822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E508F6-631D-48BD-9E64-D70A2E3C4F3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16445" y="1902225"/>
                  <a:ext cx="59328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161F5-983E-4FD6-883A-3BF9158273E8}"/>
                    </a:ext>
                  </a:extLst>
                </p14:cNvPr>
                <p14:cNvContentPartPr/>
                <p14:nvPr/>
              </p14:nvContentPartPr>
              <p14:xfrm>
                <a:off x="1704645" y="1856505"/>
                <a:ext cx="172800" cy="174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161F5-983E-4FD6-883A-3BF9158273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95645" y="1847865"/>
                  <a:ext cx="190440" cy="192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012" y="245562"/>
            <a:ext cx="464502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Double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Linked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412" y="1143000"/>
            <a:ext cx="10210800" cy="390978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cs typeface="Times New Roman"/>
              </a:rPr>
              <a:t>A </a:t>
            </a:r>
            <a:r>
              <a:rPr sz="2000" dirty="0">
                <a:cs typeface="Times New Roman"/>
              </a:rPr>
              <a:t>double linked </a:t>
            </a:r>
            <a:r>
              <a:rPr sz="2000" spc="-5" dirty="0">
                <a:cs typeface="Times New Roman"/>
              </a:rPr>
              <a:t>list </a:t>
            </a:r>
            <a:r>
              <a:rPr sz="2000" spc="-15" dirty="0">
                <a:cs typeface="Times New Roman"/>
              </a:rPr>
              <a:t>is </a:t>
            </a:r>
            <a:r>
              <a:rPr sz="2000" dirty="0">
                <a:cs typeface="Times New Roman"/>
              </a:rPr>
              <a:t>a </a:t>
            </a:r>
            <a:r>
              <a:rPr sz="2000" spc="-5" dirty="0">
                <a:cs typeface="Times New Roman"/>
              </a:rPr>
              <a:t>two-way list in </a:t>
            </a:r>
            <a:r>
              <a:rPr sz="2000" dirty="0">
                <a:cs typeface="Times New Roman"/>
              </a:rPr>
              <a:t>which all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nodes </a:t>
            </a:r>
            <a:r>
              <a:rPr sz="2000" spc="-5" dirty="0">
                <a:cs typeface="Times New Roman"/>
              </a:rPr>
              <a:t>will </a:t>
            </a:r>
            <a:r>
              <a:rPr sz="2000" dirty="0">
                <a:cs typeface="Times New Roman"/>
              </a:rPr>
              <a:t>have </a:t>
            </a:r>
            <a:r>
              <a:rPr sz="2000" spc="-10" dirty="0">
                <a:cs typeface="Times New Roman"/>
              </a:rPr>
              <a:t>two links. </a:t>
            </a:r>
            <a:r>
              <a:rPr sz="2000" spc="-5" dirty="0">
                <a:cs typeface="Times New Roman"/>
              </a:rPr>
              <a:t>This </a:t>
            </a:r>
            <a:r>
              <a:rPr sz="2000" dirty="0">
                <a:cs typeface="Times New Roman"/>
              </a:rPr>
              <a:t>helps </a:t>
            </a:r>
            <a:r>
              <a:rPr sz="2000" spc="-5" dirty="0">
                <a:cs typeface="Times New Roman"/>
              </a:rPr>
              <a:t>in </a:t>
            </a:r>
            <a:r>
              <a:rPr sz="2000" dirty="0">
                <a:cs typeface="Times New Roman"/>
              </a:rPr>
              <a:t>accessing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both </a:t>
            </a:r>
            <a:r>
              <a:rPr sz="2000" spc="-5" dirty="0">
                <a:cs typeface="Times New Roman"/>
              </a:rPr>
              <a:t>successor node </a:t>
            </a:r>
            <a:r>
              <a:rPr sz="2000" dirty="0">
                <a:cs typeface="Times New Roman"/>
              </a:rPr>
              <a:t>and </a:t>
            </a:r>
            <a:r>
              <a:rPr sz="2000" spc="-5" dirty="0">
                <a:cs typeface="Times New Roman"/>
              </a:rPr>
              <a:t>predecessor </a:t>
            </a:r>
            <a:r>
              <a:rPr sz="2000" dirty="0">
                <a:cs typeface="Times New Roman"/>
              </a:rPr>
              <a:t>node from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 given </a:t>
            </a:r>
            <a:r>
              <a:rPr sz="2000" spc="-5" dirty="0">
                <a:cs typeface="Times New Roman"/>
              </a:rPr>
              <a:t>node position. It provides </a:t>
            </a:r>
            <a:r>
              <a:rPr sz="2000" dirty="0">
                <a:cs typeface="Times New Roman"/>
              </a:rPr>
              <a:t>bi-directional 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traversing.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Each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contains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three</a:t>
            </a:r>
            <a:r>
              <a:rPr sz="2000" spc="10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fields:</a:t>
            </a:r>
            <a:endParaRPr sz="2000" dirty="0">
              <a:cs typeface="Times New Roman"/>
            </a:endParaRPr>
          </a:p>
          <a:p>
            <a:pPr marL="756285" lvl="1" indent="-287020">
              <a:lnSpc>
                <a:spcPct val="15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cs typeface="Times New Roman"/>
              </a:rPr>
              <a:t>Left</a:t>
            </a:r>
            <a:r>
              <a:rPr sz="2000" spc="-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link.</a:t>
            </a:r>
          </a:p>
          <a:p>
            <a:pPr marL="756285" lvl="1" indent="-287020">
              <a:lnSpc>
                <a:spcPct val="15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cs typeface="Times New Roman"/>
              </a:rPr>
              <a:t>Data.</a:t>
            </a:r>
            <a:endParaRPr sz="2000" dirty="0">
              <a:cs typeface="Times New Roman"/>
            </a:endParaRPr>
          </a:p>
          <a:p>
            <a:pPr marL="756285" lvl="1" indent="-287020">
              <a:lnSpc>
                <a:spcPct val="15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cs typeface="Times New Roman"/>
              </a:rPr>
              <a:t>Right</a:t>
            </a:r>
            <a:r>
              <a:rPr sz="2000" spc="-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link.</a:t>
            </a:r>
          </a:p>
          <a:p>
            <a:pPr marL="355600" marR="6350" indent="-342900" algn="just">
              <a:lnSpc>
                <a:spcPct val="15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The</a:t>
            </a:r>
            <a:r>
              <a:rPr sz="2000" spc="45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left</a:t>
            </a:r>
            <a:r>
              <a:rPr sz="2000" spc="45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link</a:t>
            </a:r>
            <a:r>
              <a:rPr sz="2000" spc="4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points</a:t>
            </a:r>
            <a:r>
              <a:rPr sz="2000" spc="459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spc="4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4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predecessor</a:t>
            </a:r>
            <a:r>
              <a:rPr sz="2000" spc="4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node</a:t>
            </a:r>
            <a:r>
              <a:rPr sz="2000" spc="4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and </a:t>
            </a:r>
            <a:r>
              <a:rPr sz="2000" spc="-7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 </a:t>
            </a:r>
            <a:r>
              <a:rPr sz="2000" spc="-5" dirty="0">
                <a:cs typeface="Times New Roman"/>
              </a:rPr>
              <a:t>right </a:t>
            </a:r>
            <a:r>
              <a:rPr sz="2000" dirty="0">
                <a:cs typeface="Times New Roman"/>
              </a:rPr>
              <a:t>link </a:t>
            </a:r>
            <a:r>
              <a:rPr sz="2000" spc="-5" dirty="0">
                <a:cs typeface="Times New Roman"/>
              </a:rPr>
              <a:t>points </a:t>
            </a:r>
            <a:r>
              <a:rPr sz="2000" spc="-10" dirty="0">
                <a:cs typeface="Times New Roman"/>
              </a:rPr>
              <a:t>to </a:t>
            </a:r>
            <a:r>
              <a:rPr sz="2000" dirty="0">
                <a:cs typeface="Times New Roman"/>
              </a:rPr>
              <a:t>the </a:t>
            </a:r>
            <a:r>
              <a:rPr sz="2000" spc="-5" dirty="0">
                <a:cs typeface="Times New Roman"/>
              </a:rPr>
              <a:t>successor </a:t>
            </a:r>
            <a:r>
              <a:rPr sz="2000" dirty="0">
                <a:cs typeface="Times New Roman"/>
              </a:rPr>
              <a:t>node. </a:t>
            </a:r>
            <a:r>
              <a:rPr sz="2000" spc="-5" dirty="0">
                <a:cs typeface="Times New Roman"/>
              </a:rPr>
              <a:t>The </a:t>
            </a:r>
            <a:r>
              <a:rPr sz="2000" dirty="0">
                <a:cs typeface="Times New Roman"/>
              </a:rPr>
              <a:t> data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field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stores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5" dirty="0">
                <a:cs typeface="Times New Roman"/>
              </a:rPr>
              <a:t> required</a:t>
            </a:r>
            <a:r>
              <a:rPr sz="2000" spc="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data.</a:t>
            </a:r>
            <a:endParaRPr sz="2000" dirty="0"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D13D68-E254-41CB-820F-362141AD6024}"/>
                  </a:ext>
                </a:extLst>
              </p14:cNvPr>
              <p14:cNvContentPartPr/>
              <p14:nvPr/>
            </p14:nvContentPartPr>
            <p14:xfrm>
              <a:off x="1780965" y="3018945"/>
              <a:ext cx="477000" cy="5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D13D68-E254-41CB-820F-362141AD60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2325" y="3009945"/>
                <a:ext cx="4946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329B15-99B6-4F1B-B853-9C1B7DBEF816}"/>
                  </a:ext>
                </a:extLst>
              </p14:cNvPr>
              <p14:cNvContentPartPr/>
              <p14:nvPr/>
            </p14:nvContentPartPr>
            <p14:xfrm>
              <a:off x="1714005" y="4038465"/>
              <a:ext cx="6757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329B15-99B6-4F1B-B853-9C1B7DBEF8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5365" y="4029465"/>
                <a:ext cx="693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E7E8ED-EF1A-41CF-99C4-D9AD8723D441}"/>
                  </a:ext>
                </a:extLst>
              </p14:cNvPr>
              <p14:cNvContentPartPr/>
              <p14:nvPr/>
            </p14:nvContentPartPr>
            <p14:xfrm>
              <a:off x="4114485" y="4494945"/>
              <a:ext cx="1886040" cy="8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E7E8ED-EF1A-41CF-99C4-D9AD8723D4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5485" y="4486305"/>
                <a:ext cx="1903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7F8C34-BF21-44A1-B729-05E7644F7F30}"/>
                  </a:ext>
                </a:extLst>
              </p14:cNvPr>
              <p14:cNvContentPartPr/>
              <p14:nvPr/>
            </p14:nvContentPartPr>
            <p14:xfrm>
              <a:off x="9315405" y="4554345"/>
              <a:ext cx="1559880" cy="1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7F8C34-BF21-44A1-B729-05E7644F7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6405" y="4545705"/>
                <a:ext cx="1577520" cy="3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12" y="233099"/>
            <a:ext cx="571500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latin typeface="+mj-lt"/>
              </a:rPr>
              <a:t>A Double</a:t>
            </a:r>
            <a:r>
              <a:rPr sz="2400" spc="-25" dirty="0">
                <a:latin typeface="+mj-lt"/>
              </a:rPr>
              <a:t> </a:t>
            </a:r>
            <a:r>
              <a:rPr sz="2400" dirty="0">
                <a:latin typeface="+mj-lt"/>
              </a:rPr>
              <a:t>Linked</a:t>
            </a:r>
            <a:r>
              <a:rPr sz="2400" spc="-360" dirty="0">
                <a:latin typeface="+mj-lt"/>
              </a:rPr>
              <a:t> </a:t>
            </a:r>
            <a:r>
              <a:rPr sz="2400" dirty="0">
                <a:latin typeface="+mj-lt"/>
              </a:rPr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471" y="1600200"/>
            <a:ext cx="7924800" cy="3429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449166" y="6402956"/>
            <a:ext cx="2844059" cy="15606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688D74-D56F-4039-B9D5-A122CA59A87B}"/>
                  </a:ext>
                </a:extLst>
              </p14:cNvPr>
              <p14:cNvContentPartPr/>
              <p14:nvPr/>
            </p14:nvContentPartPr>
            <p14:xfrm>
              <a:off x="1930365" y="2018145"/>
              <a:ext cx="785880" cy="57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688D74-D56F-4039-B9D5-A122CA59A8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1725" y="2009145"/>
                <a:ext cx="8035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8F0CFB-44FB-42DB-871A-65EDE11E9107}"/>
                  </a:ext>
                </a:extLst>
              </p14:cNvPr>
              <p14:cNvContentPartPr/>
              <p14:nvPr/>
            </p14:nvContentPartPr>
            <p14:xfrm>
              <a:off x="4598685" y="2649945"/>
              <a:ext cx="480240" cy="58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8F0CFB-44FB-42DB-871A-65EDE11E91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9685" y="2641305"/>
                <a:ext cx="4978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1B7121-1FD0-4347-94D0-2FBAF345BE37}"/>
                  </a:ext>
                </a:extLst>
              </p14:cNvPr>
              <p14:cNvContentPartPr/>
              <p14:nvPr/>
            </p14:nvContentPartPr>
            <p14:xfrm>
              <a:off x="5589045" y="3323145"/>
              <a:ext cx="566640" cy="37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1B7121-1FD0-4347-94D0-2FBAF345BE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0045" y="3314145"/>
                <a:ext cx="5842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0D41AE-3CD4-4B8B-A1F6-446FCB582B56}"/>
                  </a:ext>
                </a:extLst>
              </p14:cNvPr>
              <p14:cNvContentPartPr/>
              <p14:nvPr/>
            </p14:nvContentPartPr>
            <p14:xfrm>
              <a:off x="5571045" y="2712585"/>
              <a:ext cx="601200" cy="602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0D41AE-3CD4-4B8B-A1F6-446FCB582B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2405" y="2703945"/>
                <a:ext cx="61884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52D62D-9D77-410E-AC92-EAE787E4CBD7}"/>
                  </a:ext>
                </a:extLst>
              </p14:cNvPr>
              <p14:cNvContentPartPr/>
              <p14:nvPr/>
            </p14:nvContentPartPr>
            <p14:xfrm>
              <a:off x="3322485" y="3235665"/>
              <a:ext cx="603000" cy="412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52D62D-9D77-410E-AC92-EAE787E4CB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13485" y="3227025"/>
                <a:ext cx="620640" cy="43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0E730BE-45A0-4E97-B9FB-CDDA59825B10}"/>
              </a:ext>
            </a:extLst>
          </p:cNvPr>
          <p:cNvGrpSpPr/>
          <p:nvPr/>
        </p:nvGrpSpPr>
        <p:grpSpPr>
          <a:xfrm>
            <a:off x="5800365" y="3083745"/>
            <a:ext cx="233280" cy="97200"/>
            <a:chOff x="5800365" y="3083745"/>
            <a:chExt cx="23328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1A234F-0B65-460B-970D-2347102032A2}"/>
                    </a:ext>
                  </a:extLst>
                </p14:cNvPr>
                <p14:cNvContentPartPr/>
                <p14:nvPr/>
              </p14:nvContentPartPr>
              <p14:xfrm>
                <a:off x="5800365" y="3083745"/>
                <a:ext cx="19728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1A234F-0B65-460B-970D-2347102032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91365" y="3074745"/>
                  <a:ext cx="214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7D9ACD-8C2C-41A5-BE1B-03D7D6EF7E4F}"/>
                    </a:ext>
                  </a:extLst>
                </p14:cNvPr>
                <p14:cNvContentPartPr/>
                <p14:nvPr/>
              </p14:nvContentPartPr>
              <p14:xfrm>
                <a:off x="5857605" y="3165825"/>
                <a:ext cx="176040" cy="15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7D9ACD-8C2C-41A5-BE1B-03D7D6EF7E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48605" y="3157185"/>
                  <a:ext cx="1936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E9E358-4101-4F63-B3A6-DF6A16606F2F}"/>
              </a:ext>
            </a:extLst>
          </p:cNvPr>
          <p:cNvGrpSpPr/>
          <p:nvPr/>
        </p:nvGrpSpPr>
        <p:grpSpPr>
          <a:xfrm>
            <a:off x="6524325" y="2695305"/>
            <a:ext cx="894240" cy="900360"/>
            <a:chOff x="6524325" y="2695305"/>
            <a:chExt cx="894240" cy="90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8C5D29-5A0E-42D2-846D-EDCD95806971}"/>
                    </a:ext>
                  </a:extLst>
                </p14:cNvPr>
                <p14:cNvContentPartPr/>
                <p14:nvPr/>
              </p14:nvContentPartPr>
              <p14:xfrm>
                <a:off x="6561765" y="3123705"/>
                <a:ext cx="10440" cy="47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8C5D29-5A0E-42D2-846D-EDCD958069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53125" y="3114705"/>
                  <a:ext cx="280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2AC276-C6C8-483F-8BD8-CAB5E1134C4E}"/>
                    </a:ext>
                  </a:extLst>
                </p14:cNvPr>
                <p14:cNvContentPartPr/>
                <p14:nvPr/>
              </p14:nvContentPartPr>
              <p14:xfrm>
                <a:off x="6524325" y="3118305"/>
                <a:ext cx="67320" cy="10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2AC276-C6C8-483F-8BD8-CAB5E1134C4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15685" y="3109305"/>
                  <a:ext cx="84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55FDE0-7491-40DF-AC71-65183B3CFD9E}"/>
                    </a:ext>
                  </a:extLst>
                </p14:cNvPr>
                <p14:cNvContentPartPr/>
                <p14:nvPr/>
              </p14:nvContentPartPr>
              <p14:xfrm>
                <a:off x="6781005" y="2695305"/>
                <a:ext cx="637560" cy="534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55FDE0-7491-40DF-AC71-65183B3CFD9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72365" y="2686305"/>
                  <a:ext cx="655200" cy="551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12" y="226873"/>
            <a:ext cx="9358223" cy="38151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latin typeface="+mj-lt"/>
              </a:rPr>
              <a:t>Basic</a:t>
            </a:r>
            <a:r>
              <a:rPr spc="-35" dirty="0">
                <a:latin typeface="+mj-lt"/>
              </a:rPr>
              <a:t> </a:t>
            </a:r>
            <a:r>
              <a:rPr spc="-5" dirty="0">
                <a:latin typeface="+mj-lt"/>
              </a:rPr>
              <a:t>operations</a:t>
            </a:r>
            <a:r>
              <a:rPr spc="-35" dirty="0">
                <a:latin typeface="+mj-lt"/>
              </a:rPr>
              <a:t> </a:t>
            </a:r>
            <a:r>
              <a:rPr spc="-5" dirty="0">
                <a:latin typeface="+mj-lt"/>
              </a:rPr>
              <a:t>in</a:t>
            </a:r>
            <a:r>
              <a:rPr spc="-20" dirty="0">
                <a:latin typeface="+mj-lt"/>
              </a:rPr>
              <a:t> </a:t>
            </a:r>
            <a:r>
              <a:rPr spc="-5" dirty="0">
                <a:latin typeface="+mj-lt"/>
              </a:rPr>
              <a:t>a double</a:t>
            </a:r>
            <a:r>
              <a:rPr spc="-55" dirty="0">
                <a:latin typeface="+mj-lt"/>
              </a:rPr>
              <a:t> </a:t>
            </a:r>
            <a:r>
              <a:rPr dirty="0">
                <a:latin typeface="+mj-lt"/>
              </a:rPr>
              <a:t>linked</a:t>
            </a:r>
            <a:r>
              <a:rPr spc="55" dirty="0">
                <a:latin typeface="+mj-lt"/>
              </a:rPr>
              <a:t> </a:t>
            </a:r>
            <a:r>
              <a:rPr spc="-5" dirty="0">
                <a:latin typeface="+mj-lt"/>
              </a:rPr>
              <a:t>list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212" y="990600"/>
            <a:ext cx="10134600" cy="324678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Times New Roman"/>
              </a:rPr>
              <a:t>Creation</a:t>
            </a:r>
          </a:p>
          <a:p>
            <a:pPr marL="355600" indent="-342900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Times New Roman"/>
              </a:rPr>
              <a:t>Insertion</a:t>
            </a:r>
          </a:p>
          <a:p>
            <a:pPr marL="355600" indent="-342900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Times New Roman"/>
              </a:rPr>
              <a:t>Deletion</a:t>
            </a:r>
          </a:p>
          <a:p>
            <a:pPr marL="355600" indent="-342900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cs typeface="Times New Roman"/>
              </a:rPr>
              <a:t>Traversing</a:t>
            </a:r>
            <a:endParaRPr sz="2000" dirty="0">
              <a:cs typeface="Times New Roman"/>
            </a:endParaRPr>
          </a:p>
          <a:p>
            <a:pPr marL="355600" marR="5080" algn="just">
              <a:lnSpc>
                <a:spcPct val="150000"/>
              </a:lnSpc>
              <a:spcBef>
                <a:spcPts val="790"/>
              </a:spcBef>
            </a:pPr>
            <a:r>
              <a:rPr sz="200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beginning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double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linked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list</a:t>
            </a:r>
            <a:r>
              <a:rPr sz="2000" spc="8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is </a:t>
            </a:r>
            <a:r>
              <a:rPr sz="2000" dirty="0">
                <a:cs typeface="Times New Roman"/>
              </a:rPr>
              <a:t> stored </a:t>
            </a:r>
            <a:r>
              <a:rPr sz="2000" spc="-10" dirty="0">
                <a:cs typeface="Times New Roman"/>
              </a:rPr>
              <a:t>in </a:t>
            </a:r>
            <a:r>
              <a:rPr sz="2000" dirty="0">
                <a:cs typeface="Times New Roman"/>
              </a:rPr>
              <a:t>a </a:t>
            </a:r>
            <a:r>
              <a:rPr sz="2000" spc="-5" dirty="0">
                <a:cs typeface="Times New Roman"/>
              </a:rPr>
              <a:t>"</a:t>
            </a:r>
            <a:r>
              <a:rPr sz="2000" b="1" spc="-5" dirty="0">
                <a:cs typeface="Times New Roman"/>
              </a:rPr>
              <a:t>start</a:t>
            </a:r>
            <a:r>
              <a:rPr sz="2000" spc="-5" dirty="0">
                <a:cs typeface="Times New Roman"/>
              </a:rPr>
              <a:t>" </a:t>
            </a:r>
            <a:r>
              <a:rPr sz="2000" spc="-10" dirty="0">
                <a:cs typeface="Times New Roman"/>
              </a:rPr>
              <a:t>pointer </a:t>
            </a:r>
            <a:r>
              <a:rPr sz="2000" spc="-5" dirty="0">
                <a:cs typeface="Times New Roman"/>
              </a:rPr>
              <a:t>which </a:t>
            </a:r>
            <a:r>
              <a:rPr sz="2000" dirty="0">
                <a:cs typeface="Times New Roman"/>
              </a:rPr>
              <a:t>points </a:t>
            </a:r>
            <a:r>
              <a:rPr sz="2000" spc="-15" dirty="0">
                <a:cs typeface="Times New Roman"/>
              </a:rPr>
              <a:t>to </a:t>
            </a:r>
            <a:r>
              <a:rPr sz="2000" spc="-10" dirty="0">
                <a:cs typeface="Times New Roman"/>
              </a:rPr>
              <a:t>the 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first node. </a:t>
            </a:r>
            <a:r>
              <a:rPr sz="2000" spc="-5" dirty="0">
                <a:cs typeface="Times New Roman"/>
              </a:rPr>
              <a:t>The first </a:t>
            </a:r>
            <a:r>
              <a:rPr sz="2000" spc="-65" dirty="0">
                <a:cs typeface="Times New Roman"/>
              </a:rPr>
              <a:t>node‘s</a:t>
            </a:r>
            <a:r>
              <a:rPr sz="2000" spc="-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left </a:t>
            </a:r>
            <a:r>
              <a:rPr sz="2000" spc="-5" dirty="0">
                <a:cs typeface="Times New Roman"/>
              </a:rPr>
              <a:t>link and last </a:t>
            </a:r>
            <a:r>
              <a:rPr sz="2000" dirty="0">
                <a:cs typeface="Times New Roman"/>
              </a:rPr>
              <a:t> </a:t>
            </a:r>
            <a:r>
              <a:rPr sz="2000" spc="-55" dirty="0">
                <a:cs typeface="Times New Roman"/>
              </a:rPr>
              <a:t>node‘s</a:t>
            </a:r>
            <a:r>
              <a:rPr sz="2000" spc="-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right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link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is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set</a:t>
            </a:r>
            <a:r>
              <a:rPr sz="2000" spc="-5" dirty="0">
                <a:cs typeface="Times New Roman"/>
              </a:rPr>
              <a:t> to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NULL.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97" y="233099"/>
            <a:ext cx="899261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latin typeface="+mj-lt"/>
              </a:rPr>
              <a:t>Structure</a:t>
            </a:r>
            <a:r>
              <a:rPr sz="2400" spc="-40" dirty="0">
                <a:latin typeface="+mj-lt"/>
              </a:rPr>
              <a:t> </a:t>
            </a:r>
            <a:r>
              <a:rPr sz="2400" dirty="0">
                <a:latin typeface="+mj-lt"/>
              </a:rPr>
              <a:t>of</a:t>
            </a:r>
            <a:r>
              <a:rPr sz="2400" spc="-10" dirty="0">
                <a:latin typeface="+mj-lt"/>
              </a:rPr>
              <a:t> </a:t>
            </a:r>
            <a:r>
              <a:rPr sz="2400" dirty="0">
                <a:latin typeface="+mj-lt"/>
              </a:rPr>
              <a:t>a</a:t>
            </a:r>
            <a:r>
              <a:rPr sz="2400" spc="-25" dirty="0">
                <a:latin typeface="+mj-lt"/>
              </a:rPr>
              <a:t> </a:t>
            </a:r>
            <a:r>
              <a:rPr sz="2400" dirty="0">
                <a:latin typeface="+mj-lt"/>
              </a:rPr>
              <a:t>Double</a:t>
            </a:r>
            <a:r>
              <a:rPr sz="2400" spc="-35" dirty="0">
                <a:latin typeface="+mj-lt"/>
              </a:rPr>
              <a:t> </a:t>
            </a:r>
            <a:r>
              <a:rPr sz="2400" dirty="0">
                <a:latin typeface="+mj-lt"/>
              </a:rPr>
              <a:t>Linked</a:t>
            </a:r>
            <a:r>
              <a:rPr sz="2400" spc="-135" dirty="0">
                <a:latin typeface="+mj-lt"/>
              </a:rPr>
              <a:t> </a:t>
            </a:r>
            <a:r>
              <a:rPr sz="2400" dirty="0">
                <a:latin typeface="+mj-lt"/>
              </a:rPr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212" y="1367159"/>
            <a:ext cx="3352800" cy="1630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177" y="3441112"/>
            <a:ext cx="3457829" cy="5797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177" y="4432078"/>
            <a:ext cx="3476116" cy="6908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49166" y="6402956"/>
            <a:ext cx="2844059" cy="15606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612" y="106413"/>
            <a:ext cx="11047413" cy="610551"/>
          </a:xfrm>
          <a:prstGeom prst="rect">
            <a:avLst/>
          </a:prstGeom>
        </p:spPr>
        <p:txBody>
          <a:bodyPr vert="horz" wrap="square" lIns="0" tIns="238886" rIns="0" bIns="0" rtlCol="0" anchor="ctr">
            <a:spAutoFit/>
          </a:bodyPr>
          <a:lstStyle/>
          <a:p>
            <a:pPr marL="1988820" marR="5080" indent="-1461770">
              <a:spcBef>
                <a:spcPts val="95"/>
              </a:spcBef>
            </a:pPr>
            <a:r>
              <a:rPr spc="-5" dirty="0">
                <a:latin typeface="+mj-lt"/>
              </a:rPr>
              <a:t>Advantages</a:t>
            </a:r>
            <a:r>
              <a:rPr spc="-55" dirty="0">
                <a:latin typeface="+mj-lt"/>
              </a:rPr>
              <a:t> </a:t>
            </a:r>
            <a:r>
              <a:rPr spc="-5" dirty="0">
                <a:latin typeface="+mj-lt"/>
              </a:rPr>
              <a:t>and</a:t>
            </a:r>
            <a:r>
              <a:rPr spc="-30" dirty="0">
                <a:latin typeface="+mj-lt"/>
              </a:rPr>
              <a:t> </a:t>
            </a:r>
            <a:r>
              <a:rPr spc="-5" dirty="0">
                <a:latin typeface="+mj-lt"/>
              </a:rPr>
              <a:t>Disadvantages</a:t>
            </a:r>
            <a:r>
              <a:rPr spc="-45" dirty="0">
                <a:latin typeface="+mj-lt"/>
              </a:rPr>
              <a:t> </a:t>
            </a:r>
            <a:r>
              <a:rPr spc="-5" dirty="0">
                <a:latin typeface="+mj-lt"/>
              </a:rPr>
              <a:t>of </a:t>
            </a:r>
            <a:r>
              <a:rPr spc="-985" dirty="0">
                <a:latin typeface="+mj-lt"/>
              </a:rPr>
              <a:t> </a:t>
            </a:r>
            <a:r>
              <a:rPr spc="-5" dirty="0">
                <a:latin typeface="+mj-lt"/>
              </a:rPr>
              <a:t>Double</a:t>
            </a:r>
            <a:r>
              <a:rPr spc="-40" dirty="0">
                <a:latin typeface="+mj-lt"/>
              </a:rPr>
              <a:t> </a:t>
            </a:r>
            <a:r>
              <a:rPr spc="-5" dirty="0">
                <a:latin typeface="+mj-lt"/>
              </a:rPr>
              <a:t>Linked</a:t>
            </a:r>
            <a:r>
              <a:rPr spc="-50" dirty="0">
                <a:latin typeface="+mj-lt"/>
              </a:rPr>
              <a:t> </a:t>
            </a:r>
            <a:r>
              <a:rPr spc="-5" dirty="0">
                <a:latin typeface="+mj-lt"/>
              </a:rPr>
              <a:t>List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12" y="1066800"/>
            <a:ext cx="10210800" cy="291720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The </a:t>
            </a:r>
            <a:r>
              <a:rPr sz="2000" b="1" dirty="0">
                <a:cs typeface="Times New Roman"/>
              </a:rPr>
              <a:t>major </a:t>
            </a:r>
            <a:r>
              <a:rPr sz="2000" b="1" spc="-10" dirty="0">
                <a:cs typeface="Times New Roman"/>
              </a:rPr>
              <a:t>disadvantage </a:t>
            </a:r>
            <a:r>
              <a:rPr sz="2000" dirty="0">
                <a:cs typeface="Times New Roman"/>
              </a:rPr>
              <a:t>of </a:t>
            </a:r>
            <a:r>
              <a:rPr sz="2000" spc="-5" dirty="0">
                <a:cs typeface="Times New Roman"/>
              </a:rPr>
              <a:t>doubly linked </a:t>
            </a:r>
            <a:r>
              <a:rPr sz="2000" spc="-10" dirty="0">
                <a:cs typeface="Times New Roman"/>
              </a:rPr>
              <a:t>lists 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(over </a:t>
            </a:r>
            <a:r>
              <a:rPr sz="2000" spc="-10" dirty="0">
                <a:cs typeface="Times New Roman"/>
              </a:rPr>
              <a:t>singly </a:t>
            </a:r>
            <a:r>
              <a:rPr sz="2000" spc="-5" dirty="0">
                <a:cs typeface="Times New Roman"/>
              </a:rPr>
              <a:t>linked lists) </a:t>
            </a:r>
            <a:r>
              <a:rPr sz="2000" spc="-15" dirty="0">
                <a:cs typeface="Times New Roman"/>
              </a:rPr>
              <a:t>is </a:t>
            </a:r>
            <a:r>
              <a:rPr sz="2000" dirty="0">
                <a:cs typeface="Times New Roman"/>
              </a:rPr>
              <a:t>that they require more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space</a:t>
            </a:r>
            <a:r>
              <a:rPr sz="2000" spc="43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(every</a:t>
            </a:r>
            <a:r>
              <a:rPr sz="2000" spc="4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node</a:t>
            </a:r>
            <a:r>
              <a:rPr sz="2000" spc="4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has</a:t>
            </a:r>
            <a:r>
              <a:rPr sz="2000" spc="44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two</a:t>
            </a:r>
            <a:r>
              <a:rPr sz="2000" spc="4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pointer</a:t>
            </a:r>
            <a:r>
              <a:rPr sz="2000" spc="43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fields</a:t>
            </a:r>
            <a:r>
              <a:rPr sz="2000" spc="4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instead </a:t>
            </a:r>
            <a:r>
              <a:rPr sz="2000" spc="-7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one).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Also,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code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dirty="0">
                <a:cs typeface="Times New Roman"/>
              </a:rPr>
              <a:t> manipulate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doubly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linked </a:t>
            </a:r>
            <a:r>
              <a:rPr sz="2000" spc="-10" dirty="0">
                <a:cs typeface="Times New Roman"/>
              </a:rPr>
              <a:t>lists </a:t>
            </a:r>
            <a:r>
              <a:rPr sz="2000" dirty="0">
                <a:cs typeface="Times New Roman"/>
              </a:rPr>
              <a:t>needs </a:t>
            </a:r>
            <a:r>
              <a:rPr sz="2000" spc="-5" dirty="0">
                <a:cs typeface="Times New Roman"/>
              </a:rPr>
              <a:t>to maintain </a:t>
            </a:r>
            <a:r>
              <a:rPr sz="2000" dirty="0">
                <a:cs typeface="Times New Roman"/>
              </a:rPr>
              <a:t>the </a:t>
            </a:r>
            <a:r>
              <a:rPr sz="2000" i="1" spc="-55" dirty="0">
                <a:cs typeface="Times New Roman"/>
              </a:rPr>
              <a:t>prev </a:t>
            </a:r>
            <a:r>
              <a:rPr sz="2000" dirty="0">
                <a:cs typeface="Times New Roman"/>
              </a:rPr>
              <a:t>fields </a:t>
            </a:r>
            <a:r>
              <a:rPr sz="2000" spc="-5" dirty="0">
                <a:cs typeface="Times New Roman"/>
              </a:rPr>
              <a:t>as 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well as </a:t>
            </a:r>
            <a:r>
              <a:rPr sz="2000" dirty="0">
                <a:cs typeface="Times New Roman"/>
              </a:rPr>
              <a:t>the </a:t>
            </a:r>
            <a:r>
              <a:rPr sz="2000" i="1" dirty="0">
                <a:cs typeface="Times New Roman"/>
              </a:rPr>
              <a:t>next </a:t>
            </a:r>
            <a:r>
              <a:rPr sz="2000" spc="-5" dirty="0">
                <a:cs typeface="Times New Roman"/>
              </a:rPr>
              <a:t>fields; </a:t>
            </a:r>
            <a:r>
              <a:rPr sz="2000" dirty="0">
                <a:cs typeface="Times New Roman"/>
              </a:rPr>
              <a:t>the more fields that have </a:t>
            </a:r>
            <a:r>
              <a:rPr sz="2000" spc="-10" dirty="0">
                <a:cs typeface="Times New Roman"/>
              </a:rPr>
              <a:t>to </a:t>
            </a:r>
            <a:r>
              <a:rPr sz="2000" spc="-7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maintained, </a:t>
            </a:r>
            <a:r>
              <a:rPr sz="2000" dirty="0">
                <a:cs typeface="Times New Roman"/>
              </a:rPr>
              <a:t>the</a:t>
            </a:r>
            <a:r>
              <a:rPr sz="2000" spc="-5" dirty="0">
                <a:cs typeface="Times New Roman"/>
              </a:rPr>
              <a:t> more chance</a:t>
            </a:r>
            <a:r>
              <a:rPr sz="2000" spc="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there </a:t>
            </a:r>
            <a:r>
              <a:rPr sz="2000" spc="-10" dirty="0">
                <a:cs typeface="Times New Roman"/>
              </a:rPr>
              <a:t>is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errors.</a:t>
            </a:r>
            <a:endParaRPr sz="2000" dirty="0">
              <a:cs typeface="Times New Roman"/>
            </a:endParaRPr>
          </a:p>
          <a:p>
            <a:pPr marL="355600" marR="7620" indent="-342900" algn="just">
              <a:lnSpc>
                <a:spcPct val="150000"/>
              </a:lnSpc>
              <a:spcBef>
                <a:spcPts val="68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The </a:t>
            </a:r>
            <a:r>
              <a:rPr sz="2000" b="1" dirty="0">
                <a:cs typeface="Times New Roman"/>
              </a:rPr>
              <a:t>major </a:t>
            </a:r>
            <a:r>
              <a:rPr sz="2000" b="1" spc="-10" dirty="0">
                <a:cs typeface="Times New Roman"/>
              </a:rPr>
              <a:t>advantage</a:t>
            </a:r>
            <a:r>
              <a:rPr sz="2000" b="1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 </a:t>
            </a:r>
            <a:r>
              <a:rPr sz="2000" spc="-5" dirty="0">
                <a:cs typeface="Times New Roman"/>
              </a:rPr>
              <a:t>doubly linked</a:t>
            </a:r>
            <a:r>
              <a:rPr sz="2000" spc="74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lists </a:t>
            </a:r>
            <a:r>
              <a:rPr sz="2000" spc="-25" dirty="0">
                <a:cs typeface="Times New Roman"/>
              </a:rPr>
              <a:t>is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that they make </a:t>
            </a:r>
            <a:r>
              <a:rPr sz="2000" spc="-5" dirty="0">
                <a:cs typeface="Times New Roman"/>
              </a:rPr>
              <a:t>some </a:t>
            </a:r>
            <a:r>
              <a:rPr sz="2000" dirty="0">
                <a:cs typeface="Times New Roman"/>
              </a:rPr>
              <a:t>operations (like the </a:t>
            </a:r>
            <a:r>
              <a:rPr sz="2000" spc="-5" dirty="0">
                <a:cs typeface="Times New Roman"/>
              </a:rPr>
              <a:t>removal </a:t>
            </a:r>
            <a:r>
              <a:rPr sz="2000" dirty="0">
                <a:cs typeface="Times New Roman"/>
              </a:rPr>
              <a:t> of a given </a:t>
            </a:r>
            <a:r>
              <a:rPr sz="2000" spc="-10" dirty="0">
                <a:cs typeface="Times New Roman"/>
              </a:rPr>
              <a:t>node, or </a:t>
            </a:r>
            <a:r>
              <a:rPr sz="2000" dirty="0">
                <a:cs typeface="Times New Roman"/>
              </a:rPr>
              <a:t>a </a:t>
            </a:r>
            <a:r>
              <a:rPr sz="2000" spc="-5" dirty="0">
                <a:cs typeface="Times New Roman"/>
              </a:rPr>
              <a:t>right-to-left traversal </a:t>
            </a:r>
            <a:r>
              <a:rPr sz="2000" dirty="0">
                <a:cs typeface="Times New Roman"/>
              </a:rPr>
              <a:t>of the 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list)</a:t>
            </a:r>
            <a:r>
              <a:rPr sz="2000" spc="-5" dirty="0">
                <a:cs typeface="Times New Roman"/>
              </a:rPr>
              <a:t> more</a:t>
            </a:r>
            <a:r>
              <a:rPr sz="2000" spc="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efficient.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412" y="266574"/>
            <a:ext cx="65659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Circular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Single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Linked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012" y="1086167"/>
            <a:ext cx="9906000" cy="346543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9525" indent="-342900" algn="just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cs typeface="Times New Roman"/>
              </a:rPr>
              <a:t>It </a:t>
            </a:r>
            <a:r>
              <a:rPr sz="2000" spc="-15" dirty="0">
                <a:cs typeface="Times New Roman"/>
              </a:rPr>
              <a:t>is </a:t>
            </a:r>
            <a:r>
              <a:rPr sz="2000" spc="-5" dirty="0">
                <a:cs typeface="Times New Roman"/>
              </a:rPr>
              <a:t>just </a:t>
            </a:r>
            <a:r>
              <a:rPr sz="2000" dirty="0">
                <a:cs typeface="Times New Roman"/>
              </a:rPr>
              <a:t>a </a:t>
            </a:r>
            <a:r>
              <a:rPr sz="2000" spc="-5" dirty="0">
                <a:cs typeface="Times New Roman"/>
              </a:rPr>
              <a:t>single linked list in </a:t>
            </a:r>
            <a:r>
              <a:rPr sz="2000" dirty="0">
                <a:cs typeface="Times New Roman"/>
              </a:rPr>
              <a:t>which the link field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 the </a:t>
            </a:r>
            <a:r>
              <a:rPr sz="2000" spc="-5" dirty="0">
                <a:cs typeface="Times New Roman"/>
              </a:rPr>
              <a:t>last </a:t>
            </a:r>
            <a:r>
              <a:rPr sz="2000" dirty="0">
                <a:cs typeface="Times New Roman"/>
              </a:rPr>
              <a:t>node </a:t>
            </a:r>
            <a:r>
              <a:rPr sz="2000" spc="-10" dirty="0">
                <a:cs typeface="Times New Roman"/>
              </a:rPr>
              <a:t>points </a:t>
            </a:r>
            <a:r>
              <a:rPr sz="2000" dirty="0">
                <a:cs typeface="Times New Roman"/>
              </a:rPr>
              <a:t>back </a:t>
            </a:r>
            <a:r>
              <a:rPr sz="2000" spc="-5" dirty="0">
                <a:cs typeface="Times New Roman"/>
              </a:rPr>
              <a:t>to </a:t>
            </a:r>
            <a:r>
              <a:rPr sz="2000" dirty="0">
                <a:cs typeface="Times New Roman"/>
              </a:rPr>
              <a:t>the </a:t>
            </a:r>
            <a:r>
              <a:rPr sz="2000" spc="-10" dirty="0">
                <a:cs typeface="Times New Roman"/>
              </a:rPr>
              <a:t>address </a:t>
            </a:r>
            <a:r>
              <a:rPr sz="2000" dirty="0">
                <a:cs typeface="Times New Roman"/>
              </a:rPr>
              <a:t>of the 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first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node.</a:t>
            </a:r>
          </a:p>
          <a:p>
            <a:pPr marL="355600" marR="7620" indent="-342900" algn="just">
              <a:lnSpc>
                <a:spcPct val="150000"/>
              </a:lnSpc>
              <a:spcBef>
                <a:spcPts val="73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A </a:t>
            </a:r>
            <a:r>
              <a:rPr sz="2000" spc="-5" dirty="0">
                <a:cs typeface="Times New Roman"/>
              </a:rPr>
              <a:t>circular linked list has no beginning and no end. </a:t>
            </a:r>
            <a:r>
              <a:rPr sz="2000" spc="-7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It </a:t>
            </a:r>
            <a:r>
              <a:rPr sz="2000" spc="-15" dirty="0">
                <a:cs typeface="Times New Roman"/>
              </a:rPr>
              <a:t>is </a:t>
            </a:r>
            <a:r>
              <a:rPr sz="2000" spc="-5" dirty="0">
                <a:cs typeface="Times New Roman"/>
              </a:rPr>
              <a:t>necessary to establish </a:t>
            </a:r>
            <a:r>
              <a:rPr sz="2000" dirty="0">
                <a:cs typeface="Times New Roman"/>
              </a:rPr>
              <a:t>a special </a:t>
            </a:r>
            <a:r>
              <a:rPr sz="2000" spc="-5" dirty="0">
                <a:cs typeface="Times New Roman"/>
              </a:rPr>
              <a:t>pointer </a:t>
            </a:r>
            <a:r>
              <a:rPr sz="2000" dirty="0">
                <a:cs typeface="Times New Roman"/>
              </a:rPr>
              <a:t>called </a:t>
            </a:r>
            <a:r>
              <a:rPr sz="2000" spc="5" dirty="0">
                <a:cs typeface="Times New Roman"/>
              </a:rPr>
              <a:t> </a:t>
            </a:r>
            <a:r>
              <a:rPr sz="2000" i="1" spc="-5" dirty="0">
                <a:cs typeface="Times New Roman"/>
              </a:rPr>
              <a:t>start </a:t>
            </a:r>
            <a:r>
              <a:rPr sz="2000" dirty="0">
                <a:cs typeface="Times New Roman"/>
              </a:rPr>
              <a:t>pointer always </a:t>
            </a:r>
            <a:r>
              <a:rPr sz="2000" spc="-5" dirty="0">
                <a:cs typeface="Times New Roman"/>
              </a:rPr>
              <a:t>pointing to </a:t>
            </a:r>
            <a:r>
              <a:rPr sz="2000" dirty="0">
                <a:cs typeface="Times New Roman"/>
              </a:rPr>
              <a:t>the </a:t>
            </a:r>
            <a:r>
              <a:rPr sz="2000" spc="-5" dirty="0">
                <a:cs typeface="Times New Roman"/>
              </a:rPr>
              <a:t>first </a:t>
            </a:r>
            <a:r>
              <a:rPr sz="2000" dirty="0">
                <a:cs typeface="Times New Roman"/>
              </a:rPr>
              <a:t>node of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list.</a:t>
            </a:r>
            <a:endParaRPr sz="2000" dirty="0"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Circular linked </a:t>
            </a:r>
            <a:r>
              <a:rPr sz="2000" spc="-10" dirty="0">
                <a:cs typeface="Times New Roman"/>
              </a:rPr>
              <a:t>lists </a:t>
            </a:r>
            <a:r>
              <a:rPr sz="2000" dirty="0">
                <a:cs typeface="Times New Roman"/>
              </a:rPr>
              <a:t>are frequently used </a:t>
            </a:r>
            <a:r>
              <a:rPr sz="2000" spc="-5" dirty="0">
                <a:cs typeface="Times New Roman"/>
              </a:rPr>
              <a:t>instead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 </a:t>
            </a:r>
            <a:r>
              <a:rPr sz="2000" spc="-7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ordinary linked list because </a:t>
            </a:r>
            <a:r>
              <a:rPr sz="2000" dirty="0">
                <a:cs typeface="Times New Roman"/>
              </a:rPr>
              <a:t>many operations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much easier </a:t>
            </a:r>
            <a:r>
              <a:rPr sz="2000" spc="-5" dirty="0">
                <a:cs typeface="Times New Roman"/>
              </a:rPr>
              <a:t>to implement. In circular linked</a:t>
            </a:r>
            <a:r>
              <a:rPr sz="2000" spc="7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list </a:t>
            </a:r>
            <a:r>
              <a:rPr sz="2000" dirty="0">
                <a:cs typeface="Times New Roman"/>
              </a:rPr>
              <a:t> no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null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pointers</a:t>
            </a:r>
            <a:r>
              <a:rPr sz="2000" dirty="0">
                <a:cs typeface="Times New Roman"/>
              </a:rPr>
              <a:t> are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used,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hence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all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pointers 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contain</a:t>
            </a:r>
            <a:r>
              <a:rPr sz="2000" spc="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valid</a:t>
            </a:r>
            <a:r>
              <a:rPr sz="2000" spc="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address.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499" y="152400"/>
            <a:ext cx="9383710" cy="610551"/>
          </a:xfrm>
          <a:prstGeom prst="rect">
            <a:avLst/>
          </a:prstGeom>
        </p:spPr>
        <p:txBody>
          <a:bodyPr vert="horz" wrap="square" lIns="0" tIns="238886" rIns="0" bIns="0" rtlCol="0" anchor="ctr">
            <a:spAutoFit/>
          </a:bodyPr>
          <a:lstStyle/>
          <a:p>
            <a:pPr marL="2219960" marR="5080" indent="-2010410">
              <a:spcBef>
                <a:spcPts val="95"/>
              </a:spcBef>
            </a:pPr>
            <a:r>
              <a:rPr spc="-15" dirty="0">
                <a:latin typeface="+mj-lt"/>
                <a:cs typeface="Times New Roman"/>
              </a:rPr>
              <a:t>Circular</a:t>
            </a:r>
            <a:r>
              <a:rPr spc="-60" dirty="0">
                <a:latin typeface="+mj-lt"/>
                <a:cs typeface="Times New Roman"/>
              </a:rPr>
              <a:t> </a:t>
            </a:r>
            <a:r>
              <a:rPr spc="-5" dirty="0">
                <a:latin typeface="+mj-lt"/>
                <a:cs typeface="Times New Roman"/>
              </a:rPr>
              <a:t>Single</a:t>
            </a:r>
            <a:r>
              <a:rPr spc="-40" dirty="0">
                <a:latin typeface="+mj-lt"/>
                <a:cs typeface="Times New Roman"/>
              </a:rPr>
              <a:t> </a:t>
            </a:r>
            <a:r>
              <a:rPr spc="-5" dirty="0">
                <a:latin typeface="+mj-lt"/>
                <a:cs typeface="Times New Roman"/>
              </a:rPr>
              <a:t>Linked</a:t>
            </a:r>
            <a:r>
              <a:rPr spc="-30" dirty="0">
                <a:latin typeface="+mj-lt"/>
                <a:cs typeface="Times New Roman"/>
              </a:rPr>
              <a:t> </a:t>
            </a:r>
            <a:r>
              <a:rPr spc="-5" dirty="0">
                <a:latin typeface="+mj-lt"/>
                <a:cs typeface="Times New Roman"/>
              </a:rPr>
              <a:t>List and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spc="-5" dirty="0">
                <a:latin typeface="+mj-lt"/>
                <a:cs typeface="Times New Roman"/>
              </a:rPr>
              <a:t>its </a:t>
            </a:r>
            <a:r>
              <a:rPr spc="-98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basic</a:t>
            </a:r>
            <a:r>
              <a:rPr spc="-40" dirty="0">
                <a:latin typeface="+mj-lt"/>
                <a:cs typeface="Times New Roman"/>
              </a:rPr>
              <a:t> </a:t>
            </a:r>
            <a:r>
              <a:rPr spc="-5" dirty="0">
                <a:latin typeface="+mj-lt"/>
                <a:cs typeface="Times New Roman"/>
              </a:rPr>
              <a:t>operations</a:t>
            </a:r>
            <a:endParaRPr dirty="0">
              <a:latin typeface="+mj-lt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147" y="1369678"/>
            <a:ext cx="7722870" cy="1824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6212" y="3593853"/>
            <a:ext cx="66636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rcular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nked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e:</a:t>
            </a:r>
          </a:p>
          <a:p>
            <a:pPr marL="195580" indent="-182880"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Creation</a:t>
            </a:r>
          </a:p>
          <a:p>
            <a:pPr marL="120650" indent="-108585">
              <a:buFont typeface="Arial MT"/>
              <a:buChar char="•"/>
              <a:tabLst>
                <a:tab pos="12128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Insertion</a:t>
            </a:r>
            <a:endParaRPr sz="2400" dirty="0">
              <a:latin typeface="Times New Roman"/>
              <a:cs typeface="Times New Roman"/>
            </a:endParaRPr>
          </a:p>
          <a:p>
            <a:pPr marL="120650" indent="-108585">
              <a:buFont typeface="Arial MT"/>
              <a:buChar char="•"/>
              <a:tabLst>
                <a:tab pos="121285" algn="l"/>
              </a:tabLst>
            </a:pPr>
            <a:r>
              <a:rPr sz="2400" dirty="0">
                <a:latin typeface="Times New Roman"/>
                <a:cs typeface="Times New Roman"/>
              </a:rPr>
              <a:t>Deletion</a:t>
            </a:r>
          </a:p>
          <a:p>
            <a:pPr marL="120650" indent="-108585">
              <a:buFont typeface="Arial MT"/>
              <a:buChar char="•"/>
              <a:tabLst>
                <a:tab pos="12128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Traversing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457277-7F39-4A81-A2B3-15FEEC1C80E2}"/>
                  </a:ext>
                </a:extLst>
              </p14:cNvPr>
              <p14:cNvContentPartPr/>
              <p14:nvPr/>
            </p14:nvContentPartPr>
            <p14:xfrm>
              <a:off x="8438805" y="1762905"/>
              <a:ext cx="99000" cy="21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457277-7F39-4A81-A2B3-15FEEC1C80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0165" y="1754265"/>
                <a:ext cx="116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4DEA4C-C0F0-4438-969F-F3BEAB258A96}"/>
                  </a:ext>
                </a:extLst>
              </p14:cNvPr>
              <p14:cNvContentPartPr/>
              <p14:nvPr/>
            </p14:nvContentPartPr>
            <p14:xfrm>
              <a:off x="2626965" y="2435385"/>
              <a:ext cx="641520" cy="32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4DEA4C-C0F0-4438-969F-F3BEAB258A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8325" y="2426745"/>
                <a:ext cx="6591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FC94CE-B7AE-4B5E-AD68-D966A4C5C6B3}"/>
                  </a:ext>
                </a:extLst>
              </p14:cNvPr>
              <p14:cNvContentPartPr/>
              <p14:nvPr/>
            </p14:nvContentPartPr>
            <p14:xfrm>
              <a:off x="1132605" y="4305225"/>
              <a:ext cx="134280" cy="981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FC94CE-B7AE-4B5E-AD68-D966A4C5C6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605" y="4296225"/>
                <a:ext cx="151920" cy="99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012" y="228600"/>
            <a:ext cx="644969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Advantages</a:t>
            </a:r>
            <a:r>
              <a:rPr spc="-6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Circular</a:t>
            </a:r>
            <a:r>
              <a:rPr spc="-160" dirty="0"/>
              <a:t> </a:t>
            </a:r>
            <a:r>
              <a:rPr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012" y="1363345"/>
            <a:ext cx="9982200" cy="201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major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advantage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dirty="0">
                <a:cs typeface="Times New Roman"/>
              </a:rPr>
              <a:t> circular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lists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(over 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non-circular lists) </a:t>
            </a:r>
            <a:r>
              <a:rPr sz="2000" spc="-5" dirty="0">
                <a:cs typeface="Times New Roman"/>
              </a:rPr>
              <a:t>is that </a:t>
            </a:r>
            <a:r>
              <a:rPr sz="2000" spc="-10" dirty="0">
                <a:cs typeface="Times New Roman"/>
              </a:rPr>
              <a:t>they eliminate some 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extra-case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code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for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some</a:t>
            </a:r>
            <a:r>
              <a:rPr sz="2000" spc="-5" dirty="0">
                <a:cs typeface="Times New Roman"/>
              </a:rPr>
              <a:t> operations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(like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deleting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last</a:t>
            </a:r>
            <a:r>
              <a:rPr sz="2000" spc="-40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node).</a:t>
            </a:r>
            <a:endParaRPr sz="2000" dirty="0">
              <a:cs typeface="Times New Roman"/>
            </a:endParaRPr>
          </a:p>
          <a:p>
            <a:pPr marL="355600" marR="11430" indent="-342900" algn="just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Also,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some</a:t>
            </a:r>
            <a:r>
              <a:rPr sz="2000" spc="-5" dirty="0">
                <a:cs typeface="Times New Roman"/>
              </a:rPr>
              <a:t> applications</a:t>
            </a:r>
            <a:r>
              <a:rPr sz="2000" dirty="0">
                <a:cs typeface="Times New Roman"/>
              </a:rPr>
              <a:t> lead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naturally</a:t>
            </a:r>
            <a:r>
              <a:rPr sz="2000" spc="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to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circular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list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representations.</a:t>
            </a:r>
          </a:p>
          <a:p>
            <a:pPr marL="355600" marR="6985" indent="-342900" algn="just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For</a:t>
            </a:r>
            <a:r>
              <a:rPr sz="2000" spc="5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example,</a:t>
            </a:r>
            <a:r>
              <a:rPr sz="2000" spc="5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5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computer</a:t>
            </a:r>
            <a:r>
              <a:rPr sz="2000" spc="5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network</a:t>
            </a:r>
            <a:r>
              <a:rPr sz="2000" spc="5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might</a:t>
            </a:r>
            <a:r>
              <a:rPr sz="2000" spc="5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best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modeled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using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circular</a:t>
            </a:r>
            <a:r>
              <a:rPr sz="2000" spc="-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list.</a:t>
            </a:r>
            <a:endParaRPr sz="2000" dirty="0"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CDC016-5EF2-4273-9888-9964BFBE1CE6}"/>
                  </a:ext>
                </a:extLst>
              </p14:cNvPr>
              <p14:cNvContentPartPr/>
              <p14:nvPr/>
            </p14:nvContentPartPr>
            <p14:xfrm>
              <a:off x="6143085" y="2247465"/>
              <a:ext cx="1219680" cy="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CDC016-5EF2-4273-9888-9964BFBE1C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4445" y="2238825"/>
                <a:ext cx="12373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83648F-31CD-4CDF-B1E1-6F9FAD38367F}"/>
                  </a:ext>
                </a:extLst>
              </p14:cNvPr>
              <p14:cNvContentPartPr/>
              <p14:nvPr/>
            </p14:nvContentPartPr>
            <p14:xfrm>
              <a:off x="3065445" y="3027945"/>
              <a:ext cx="2098800" cy="42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83648F-31CD-4CDF-B1E1-6F9FAD383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6445" y="3019305"/>
                <a:ext cx="2116440" cy="44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7319"/>
            <a:ext cx="11503025" cy="548739"/>
          </a:xfrm>
          <a:prstGeom prst="rect">
            <a:avLst/>
          </a:prstGeom>
        </p:spPr>
        <p:txBody>
          <a:bodyPr vert="horz" wrap="square" lIns="0" tIns="177672" rIns="0" bIns="0" rtlCol="0" anchor="ctr">
            <a:spAutoFit/>
          </a:bodyPr>
          <a:lstStyle/>
          <a:p>
            <a:pPr marL="1301750" marR="5080" indent="-309880">
              <a:spcBef>
                <a:spcPts val="95"/>
              </a:spcBef>
            </a:pPr>
            <a:r>
              <a:rPr spc="-5" dirty="0">
                <a:latin typeface="+mj-lt"/>
              </a:rPr>
              <a:t>Applications</a:t>
            </a:r>
            <a:r>
              <a:rPr spc="-55" dirty="0">
                <a:latin typeface="+mj-lt"/>
              </a:rPr>
              <a:t> </a:t>
            </a:r>
            <a:r>
              <a:rPr spc="-5" dirty="0">
                <a:latin typeface="+mj-lt"/>
              </a:rPr>
              <a:t>of</a:t>
            </a:r>
            <a:r>
              <a:rPr spc="-25" dirty="0">
                <a:latin typeface="+mj-lt"/>
              </a:rPr>
              <a:t> </a:t>
            </a:r>
            <a:r>
              <a:rPr spc="-5" dirty="0">
                <a:latin typeface="+mj-lt"/>
              </a:rPr>
              <a:t>Linked</a:t>
            </a:r>
            <a:r>
              <a:rPr spc="-65" dirty="0">
                <a:latin typeface="+mj-lt"/>
              </a:rPr>
              <a:t> </a:t>
            </a:r>
            <a:r>
              <a:rPr dirty="0">
                <a:latin typeface="+mj-lt"/>
              </a:rPr>
              <a:t>Lists: </a:t>
            </a:r>
            <a:r>
              <a:rPr spc="-985" dirty="0">
                <a:latin typeface="+mj-lt"/>
              </a:rPr>
              <a:t> </a:t>
            </a:r>
            <a:r>
              <a:rPr spc="-5" dirty="0">
                <a:latin typeface="+mj-lt"/>
              </a:rPr>
              <a:t>Representing</a:t>
            </a:r>
            <a:r>
              <a:rPr spc="-65" dirty="0">
                <a:latin typeface="+mj-lt"/>
              </a:rPr>
              <a:t> </a:t>
            </a:r>
            <a:r>
              <a:rPr spc="-5" dirty="0">
                <a:latin typeface="+mj-lt"/>
              </a:rPr>
              <a:t>Polynomials</a:t>
            </a:r>
            <a:endParaRPr dirty="0">
              <a:latin typeface="+mj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774" y="3960635"/>
            <a:ext cx="8066024" cy="15314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8012" y="1219200"/>
            <a:ext cx="10439400" cy="2521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</a:t>
            </a:r>
            <a:r>
              <a:rPr sz="1800" spc="2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  <a:p>
            <a:pPr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76200"/>
            <a:r>
              <a:rPr sz="1800" spc="-5" dirty="0">
                <a:latin typeface="Times New Roman"/>
                <a:cs typeface="Times New Roman"/>
              </a:rPr>
              <a:t>Where,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baseline="-16203" dirty="0">
                <a:latin typeface="Times New Roman"/>
                <a:cs typeface="Times New Roman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coefficient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i</a:t>
            </a:r>
            <a:r>
              <a:rPr sz="1800" baseline="20833" dirty="0">
                <a:latin typeface="Times New Roman"/>
                <a:cs typeface="Times New Roman"/>
              </a:rPr>
              <a:t>th</a:t>
            </a:r>
            <a:r>
              <a:rPr sz="1800" spc="7" baseline="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degree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polynomial</a:t>
            </a:r>
          </a:p>
          <a:p>
            <a:pPr marL="76200"/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</a:p>
          <a:p>
            <a:pPr marL="76200"/>
            <a:r>
              <a:rPr sz="1800" dirty="0">
                <a:latin typeface="Times New Roman"/>
                <a:cs typeface="Times New Roman"/>
              </a:rPr>
              <a:t>5x</a:t>
            </a:r>
            <a:r>
              <a:rPr sz="1800" baseline="20833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+ 3x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</a:p>
          <a:p>
            <a:pPr marL="76200"/>
            <a:r>
              <a:rPr sz="1800" dirty="0">
                <a:latin typeface="Times New Roman"/>
                <a:cs typeface="Times New Roman"/>
              </a:rPr>
              <a:t>5x</a:t>
            </a:r>
            <a:r>
              <a:rPr sz="1800" baseline="20833" dirty="0">
                <a:latin typeface="Times New Roman"/>
                <a:cs typeface="Times New Roman"/>
              </a:rPr>
              <a:t>4</a:t>
            </a:r>
            <a:r>
              <a:rPr sz="1800" spc="-15" baseline="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8x</a:t>
            </a:r>
            <a:r>
              <a:rPr sz="1800" baseline="20833" dirty="0">
                <a:latin typeface="Times New Roman"/>
                <a:cs typeface="Times New Roman"/>
              </a:rPr>
              <a:t>3</a:t>
            </a:r>
            <a:r>
              <a:rPr sz="1800" spc="-30" baseline="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2x</a:t>
            </a:r>
            <a:r>
              <a:rPr sz="1800" spc="-7" baseline="20833" dirty="0">
                <a:latin typeface="Times New Roman"/>
                <a:cs typeface="Times New Roman"/>
              </a:rPr>
              <a:t>2</a:t>
            </a:r>
            <a:r>
              <a:rPr sz="1800" spc="-15" baseline="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4x</a:t>
            </a:r>
            <a:r>
              <a:rPr sz="1800" baseline="20833" dirty="0">
                <a:latin typeface="Times New Roman"/>
                <a:cs typeface="Times New Roman"/>
              </a:rPr>
              <a:t>1</a:t>
            </a:r>
            <a:r>
              <a:rPr sz="1800" spc="-7" baseline="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9x</a:t>
            </a:r>
            <a:r>
              <a:rPr sz="1800" baseline="20833" dirty="0">
                <a:latin typeface="Times New Roman"/>
                <a:cs typeface="Times New Roman"/>
              </a:rPr>
              <a:t>0</a:t>
            </a:r>
          </a:p>
          <a:p>
            <a:pPr marL="76200" marR="67945" algn="just"/>
            <a:r>
              <a:rPr sz="1800" dirty="0">
                <a:latin typeface="Times New Roman"/>
                <a:cs typeface="Times New Roman"/>
              </a:rPr>
              <a:t>The computer </a:t>
            </a:r>
            <a:r>
              <a:rPr sz="1800" spc="-10" dirty="0">
                <a:latin typeface="Times New Roman"/>
                <a:cs typeface="Times New Roman"/>
              </a:rPr>
              <a:t>implementation requires implementing polynomials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list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pairs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coefficient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exponent.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pairs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constitute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structure,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polynomial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represented</a:t>
            </a:r>
            <a:r>
              <a:rPr sz="1800" spc="-5" dirty="0">
                <a:latin typeface="Times New Roman"/>
                <a:cs typeface="Times New Roman"/>
              </a:rPr>
              <a:t> as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structures.</a:t>
            </a:r>
            <a:r>
              <a:rPr sz="1800" spc="-5" dirty="0">
                <a:latin typeface="Times New Roman"/>
                <a:cs typeface="Times New Roman"/>
              </a:rPr>
              <a:t> A </a:t>
            </a:r>
            <a:r>
              <a:rPr sz="1800" spc="-10" dirty="0">
                <a:latin typeface="Times New Roman"/>
                <a:cs typeface="Times New Roman"/>
              </a:rPr>
              <a:t>linked</a:t>
            </a:r>
            <a:r>
              <a:rPr sz="1800" spc="-5" dirty="0">
                <a:latin typeface="Times New Roman"/>
                <a:cs typeface="Times New Roman"/>
              </a:rPr>
              <a:t> list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structure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polynomials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5x</a:t>
            </a:r>
            <a:r>
              <a:rPr sz="1800" baseline="20833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8x</a:t>
            </a:r>
            <a:r>
              <a:rPr sz="1800" baseline="20833" dirty="0">
                <a:latin typeface="Times New Roman"/>
                <a:cs typeface="Times New Roman"/>
              </a:rPr>
              <a:t>3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2x</a:t>
            </a:r>
            <a:r>
              <a:rPr sz="1800" baseline="20833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4x</a:t>
            </a:r>
            <a:r>
              <a:rPr sz="1800" baseline="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9x</a:t>
            </a:r>
            <a:r>
              <a:rPr sz="1800" baseline="20833" dirty="0">
                <a:latin typeface="Times New Roman"/>
                <a:cs typeface="Times New Roman"/>
              </a:rPr>
              <a:t>0 </a:t>
            </a:r>
            <a:r>
              <a:rPr sz="1800" dirty="0">
                <a:latin typeface="Times New Roman"/>
                <a:cs typeface="Times New Roman"/>
              </a:rPr>
              <a:t>illustrated.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1212" y="1219201"/>
            <a:ext cx="914400" cy="304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848024" y="6456679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412" y="202942"/>
            <a:ext cx="5568315" cy="38151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latin typeface="+mj-lt"/>
                <a:cs typeface="Times New Roman"/>
              </a:rPr>
              <a:t>Applications</a:t>
            </a:r>
            <a:r>
              <a:rPr spc="-50" dirty="0">
                <a:latin typeface="+mj-lt"/>
                <a:cs typeface="Times New Roman"/>
              </a:rPr>
              <a:t> </a:t>
            </a:r>
            <a:r>
              <a:rPr spc="-5" dirty="0">
                <a:latin typeface="+mj-lt"/>
                <a:cs typeface="Times New Roman"/>
              </a:rPr>
              <a:t>of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spc="-5" dirty="0">
                <a:latin typeface="+mj-lt"/>
                <a:cs typeface="Times New Roman"/>
              </a:rPr>
              <a:t>linked</a:t>
            </a:r>
            <a:r>
              <a:rPr spc="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212" y="990600"/>
            <a:ext cx="10287000" cy="34821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0" marR="55880" indent="-342900" algn="just">
              <a:lnSpc>
                <a:spcPct val="150000"/>
              </a:lnSpc>
              <a:spcBef>
                <a:spcPts val="425"/>
              </a:spcBef>
              <a:buFont typeface="Arial MT"/>
              <a:buChar char="•"/>
              <a:tabLst>
                <a:tab pos="381000" algn="l"/>
              </a:tabLst>
            </a:pPr>
            <a:r>
              <a:rPr sz="2000" dirty="0">
                <a:cs typeface="Times New Roman"/>
              </a:rPr>
              <a:t>Linked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lists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used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represent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and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manipulate 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polynomial.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Polynomials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expression</a:t>
            </a:r>
            <a:r>
              <a:rPr sz="2000" spc="-5" dirty="0">
                <a:cs typeface="Times New Roman"/>
              </a:rPr>
              <a:t> containing </a:t>
            </a:r>
            <a:r>
              <a:rPr sz="2000" spc="-66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terms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with</a:t>
            </a:r>
            <a:r>
              <a:rPr sz="2000" dirty="0">
                <a:cs typeface="Times New Roman"/>
              </a:rPr>
              <a:t> non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zero</a:t>
            </a:r>
            <a:r>
              <a:rPr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coefficient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and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exponents.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For 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example:</a:t>
            </a:r>
          </a:p>
          <a:p>
            <a:pPr marL="1037590" algn="just">
              <a:lnSpc>
                <a:spcPct val="150000"/>
              </a:lnSpc>
              <a:spcBef>
                <a:spcPts val="300"/>
              </a:spcBef>
            </a:pPr>
            <a:r>
              <a:rPr sz="2000" spc="-5" dirty="0">
                <a:cs typeface="Times New Roman"/>
              </a:rPr>
              <a:t>P(x) </a:t>
            </a:r>
            <a:r>
              <a:rPr sz="2000" dirty="0">
                <a:cs typeface="Times New Roman"/>
              </a:rPr>
              <a:t>=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baseline="-16975" dirty="0">
                <a:cs typeface="Times New Roman"/>
              </a:rPr>
              <a:t>0</a:t>
            </a:r>
            <a:r>
              <a:rPr sz="2000" spc="7" baseline="-169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X</a:t>
            </a:r>
            <a:r>
              <a:rPr sz="2000" spc="-15" baseline="20061" dirty="0">
                <a:cs typeface="Times New Roman"/>
              </a:rPr>
              <a:t>n</a:t>
            </a:r>
            <a:r>
              <a:rPr sz="2000" spc="-30" baseline="20061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+ a</a:t>
            </a:r>
            <a:r>
              <a:rPr sz="2000" baseline="-16975" dirty="0">
                <a:cs typeface="Times New Roman"/>
              </a:rPr>
              <a:t>1</a:t>
            </a:r>
            <a:r>
              <a:rPr sz="2000" spc="-15" baseline="-1697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X</a:t>
            </a:r>
            <a:r>
              <a:rPr sz="2000" spc="-7" baseline="20061" dirty="0">
                <a:cs typeface="Times New Roman"/>
              </a:rPr>
              <a:t>n-1</a:t>
            </a:r>
            <a:r>
              <a:rPr sz="2000" spc="-37" baseline="20061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+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……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+ </a:t>
            </a:r>
            <a:r>
              <a:rPr sz="2000" spc="-5" dirty="0">
                <a:cs typeface="Times New Roman"/>
              </a:rPr>
              <a:t>a</a:t>
            </a:r>
            <a:r>
              <a:rPr sz="2000" spc="-7" baseline="-16975" dirty="0">
                <a:cs typeface="Times New Roman"/>
              </a:rPr>
              <a:t>n-1</a:t>
            </a:r>
            <a:r>
              <a:rPr sz="2000" baseline="-1697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X</a:t>
            </a:r>
            <a:r>
              <a:rPr sz="2000" dirty="0">
                <a:cs typeface="Times New Roman"/>
              </a:rPr>
              <a:t> +</a:t>
            </a:r>
            <a:r>
              <a:rPr sz="2000" spc="4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baseline="-16975" dirty="0">
                <a:cs typeface="Times New Roman"/>
              </a:rPr>
              <a:t>n</a:t>
            </a:r>
          </a:p>
          <a:p>
            <a:pPr marL="381000" marR="54610" indent="-342900" algn="just">
              <a:lnSpc>
                <a:spcPct val="150000"/>
              </a:lnSpc>
              <a:spcBef>
                <a:spcPts val="740"/>
              </a:spcBef>
              <a:buFont typeface="Arial MT"/>
              <a:buChar char="•"/>
              <a:tabLst>
                <a:tab pos="381000" algn="l"/>
              </a:tabLst>
            </a:pPr>
            <a:r>
              <a:rPr sz="2000" dirty="0">
                <a:cs typeface="Times New Roman"/>
              </a:rPr>
              <a:t>Represent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very</a:t>
            </a:r>
            <a:r>
              <a:rPr sz="2000" spc="5" dirty="0">
                <a:cs typeface="Times New Roman"/>
              </a:rPr>
              <a:t> </a:t>
            </a:r>
            <a:r>
              <a:rPr sz="2000" spc="-25" dirty="0">
                <a:cs typeface="Times New Roman"/>
              </a:rPr>
              <a:t>large</a:t>
            </a:r>
            <a:r>
              <a:rPr sz="2000" spc="-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numbers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and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operations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6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 </a:t>
            </a:r>
            <a:r>
              <a:rPr sz="2000" spc="-660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large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number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such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as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addition,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multiplication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and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division.</a:t>
            </a:r>
          </a:p>
          <a:p>
            <a:pPr marL="381000" marR="60325" indent="-342900" algn="just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381000" algn="l"/>
              </a:tabLst>
            </a:pPr>
            <a:r>
              <a:rPr sz="2000" dirty="0">
                <a:cs typeface="Times New Roman"/>
              </a:rPr>
              <a:t>Linked </a:t>
            </a:r>
            <a:r>
              <a:rPr sz="2000" spc="-10" dirty="0">
                <a:cs typeface="Times New Roman"/>
              </a:rPr>
              <a:t>lists </a:t>
            </a:r>
            <a:r>
              <a:rPr sz="2000" dirty="0">
                <a:cs typeface="Times New Roman"/>
              </a:rPr>
              <a:t>are to </a:t>
            </a:r>
            <a:r>
              <a:rPr sz="2000" spc="-5" dirty="0">
                <a:cs typeface="Times New Roman"/>
              </a:rPr>
              <a:t>implement stack, queue, </a:t>
            </a:r>
            <a:r>
              <a:rPr sz="2000" dirty="0">
                <a:cs typeface="Times New Roman"/>
              </a:rPr>
              <a:t>trees </a:t>
            </a:r>
            <a:r>
              <a:rPr sz="2000" spc="-5" dirty="0">
                <a:cs typeface="Times New Roman"/>
              </a:rPr>
              <a:t>and </a:t>
            </a:r>
            <a:r>
              <a:rPr sz="2000" dirty="0">
                <a:cs typeface="Times New Roman"/>
              </a:rPr>
              <a:t> graphs.</a:t>
            </a:r>
          </a:p>
          <a:p>
            <a:pPr marL="466090" indent="-428625" algn="just">
              <a:lnSpc>
                <a:spcPct val="150000"/>
              </a:lnSpc>
              <a:spcBef>
                <a:spcPts val="265"/>
              </a:spcBef>
              <a:buFont typeface="Arial MT"/>
              <a:buChar char="•"/>
              <a:tabLst>
                <a:tab pos="466725" algn="l"/>
              </a:tabLst>
            </a:pPr>
            <a:r>
              <a:rPr sz="2000" spc="-5" dirty="0">
                <a:cs typeface="Times New Roman"/>
              </a:rPr>
              <a:t>Implement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symbol</a:t>
            </a:r>
            <a:r>
              <a:rPr sz="2000" spc="-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table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compiler construction.</a:t>
            </a:r>
          </a:p>
        </p:txBody>
      </p:sp>
    </p:spTree>
    <p:extLst>
      <p:ext uri="{BB962C8B-B14F-4D97-AF65-F5344CB8AC3E}">
        <p14:creationId xmlns:p14="http://schemas.microsoft.com/office/powerpoint/2010/main" val="193203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611" y="6453327"/>
            <a:ext cx="3098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78787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012" y="228600"/>
            <a:ext cx="579691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Addition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Polynomials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612" y="1048702"/>
            <a:ext cx="10210800" cy="39354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0" dirty="0">
                <a:cs typeface="Times New Roman"/>
              </a:rPr>
              <a:t>To </a:t>
            </a:r>
            <a:r>
              <a:rPr sz="2000" dirty="0">
                <a:cs typeface="Times New Roman"/>
              </a:rPr>
              <a:t>add </a:t>
            </a:r>
            <a:r>
              <a:rPr sz="2000" spc="-10" dirty="0">
                <a:cs typeface="Times New Roman"/>
              </a:rPr>
              <a:t>two </a:t>
            </a:r>
            <a:r>
              <a:rPr sz="2000" dirty="0">
                <a:cs typeface="Times New Roman"/>
              </a:rPr>
              <a:t>polynomials, </a:t>
            </a:r>
            <a:r>
              <a:rPr sz="2000" spc="-5" dirty="0">
                <a:cs typeface="Times New Roman"/>
              </a:rPr>
              <a:t>if </a:t>
            </a:r>
            <a:r>
              <a:rPr sz="2000" dirty="0">
                <a:cs typeface="Times New Roman"/>
              </a:rPr>
              <a:t>we </a:t>
            </a:r>
            <a:r>
              <a:rPr sz="2000" spc="-5" dirty="0">
                <a:cs typeface="Times New Roman"/>
              </a:rPr>
              <a:t>find </a:t>
            </a:r>
            <a:r>
              <a:rPr sz="2000" spc="-10" dirty="0">
                <a:cs typeface="Times New Roman"/>
              </a:rPr>
              <a:t>terms </a:t>
            </a:r>
            <a:r>
              <a:rPr sz="2000" dirty="0">
                <a:cs typeface="Times New Roman"/>
              </a:rPr>
              <a:t>with the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same exponent </a:t>
            </a:r>
            <a:r>
              <a:rPr sz="2000" spc="-5" dirty="0">
                <a:cs typeface="Times New Roman"/>
              </a:rPr>
              <a:t>in </a:t>
            </a:r>
            <a:r>
              <a:rPr sz="2000" dirty="0">
                <a:cs typeface="Times New Roman"/>
              </a:rPr>
              <a:t>the </a:t>
            </a:r>
            <a:r>
              <a:rPr sz="2000" spc="-5" dirty="0">
                <a:cs typeface="Times New Roman"/>
              </a:rPr>
              <a:t>two </a:t>
            </a:r>
            <a:r>
              <a:rPr sz="2000" dirty="0">
                <a:cs typeface="Times New Roman"/>
              </a:rPr>
              <a:t>polynomials, then </a:t>
            </a:r>
            <a:r>
              <a:rPr sz="2000" spc="-15" dirty="0">
                <a:cs typeface="Times New Roman"/>
              </a:rPr>
              <a:t>we 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add the </a:t>
            </a:r>
            <a:r>
              <a:rPr sz="2000" spc="-10" dirty="0">
                <a:cs typeface="Times New Roman"/>
              </a:rPr>
              <a:t>coefficients; </a:t>
            </a:r>
            <a:r>
              <a:rPr sz="2000" spc="-5" dirty="0">
                <a:cs typeface="Times New Roman"/>
              </a:rPr>
              <a:t>otherwise, </a:t>
            </a:r>
            <a:r>
              <a:rPr sz="2000" dirty="0">
                <a:cs typeface="Times New Roman"/>
              </a:rPr>
              <a:t>we </a:t>
            </a:r>
            <a:r>
              <a:rPr sz="2000" spc="-5" dirty="0">
                <a:cs typeface="Times New Roman"/>
              </a:rPr>
              <a:t>copy </a:t>
            </a:r>
            <a:r>
              <a:rPr sz="2000" dirty="0">
                <a:cs typeface="Times New Roman"/>
              </a:rPr>
              <a:t>the term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 </a:t>
            </a:r>
            <a:r>
              <a:rPr sz="2000" spc="-20" dirty="0">
                <a:cs typeface="Times New Roman"/>
              </a:rPr>
              <a:t>larger </a:t>
            </a:r>
            <a:r>
              <a:rPr sz="2000" dirty="0">
                <a:cs typeface="Times New Roman"/>
              </a:rPr>
              <a:t>exponent into the sum and go on. </a:t>
            </a:r>
            <a:r>
              <a:rPr sz="2000" spc="-5" dirty="0">
                <a:cs typeface="Times New Roman"/>
              </a:rPr>
              <a:t>When </a:t>
            </a:r>
            <a:r>
              <a:rPr sz="2000" dirty="0">
                <a:cs typeface="Times New Roman"/>
              </a:rPr>
              <a:t> we reach at the end of one of the polynomial, then </a:t>
            </a:r>
            <a:r>
              <a:rPr sz="2000" spc="-7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remaining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part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other</a:t>
            </a:r>
            <a:r>
              <a:rPr sz="2000" spc="-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is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copied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into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1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sum.</a:t>
            </a:r>
            <a:endParaRPr sz="2000" dirty="0">
              <a:cs typeface="Times New Roman"/>
            </a:endParaRPr>
          </a:p>
          <a:p>
            <a:pPr marL="355600" marR="840105" indent="-342900" algn="just">
              <a:lnSpc>
                <a:spcPct val="150000"/>
              </a:lnSpc>
              <a:spcBef>
                <a:spcPts val="86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30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o</a:t>
            </a:r>
            <a:r>
              <a:rPr sz="2000" spc="-2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ad</a:t>
            </a:r>
            <a:r>
              <a:rPr sz="2000" dirty="0">
                <a:cs typeface="Times New Roman"/>
              </a:rPr>
              <a:t>d two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yno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ia</a:t>
            </a:r>
            <a:r>
              <a:rPr sz="2000" spc="-1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s</a:t>
            </a:r>
            <a:r>
              <a:rPr sz="2000" spc="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</a:t>
            </a:r>
            <a:r>
              <a:rPr sz="2000" spc="-1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low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 fo</a:t>
            </a:r>
            <a:r>
              <a:rPr sz="2000" spc="-1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low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ng  </a:t>
            </a:r>
            <a:r>
              <a:rPr sz="2000" spc="-5" dirty="0">
                <a:cs typeface="Times New Roman"/>
              </a:rPr>
              <a:t>steps:</a:t>
            </a:r>
            <a:endParaRPr sz="2000" dirty="0">
              <a:cs typeface="Times New Roman"/>
            </a:endParaRPr>
          </a:p>
          <a:p>
            <a:pPr marL="756285" lvl="1" indent="-287020">
              <a:lnSpc>
                <a:spcPct val="150000"/>
              </a:lnSpc>
              <a:spcBef>
                <a:spcPts val="28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cs typeface="Times New Roman"/>
              </a:rPr>
              <a:t>Read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two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polynomials.</a:t>
            </a:r>
            <a:endParaRPr sz="2000" dirty="0">
              <a:cs typeface="Times New Roman"/>
            </a:endParaRPr>
          </a:p>
          <a:p>
            <a:pPr marL="756285" lvl="1" indent="-287020">
              <a:lnSpc>
                <a:spcPct val="150000"/>
              </a:lnSpc>
              <a:spcBef>
                <a:spcPts val="29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cs typeface="Times New Roman"/>
              </a:rPr>
              <a:t>Add</a:t>
            </a:r>
            <a:r>
              <a:rPr sz="2000" spc="-7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them.</a:t>
            </a:r>
            <a:endParaRPr sz="2000" dirty="0">
              <a:cs typeface="Times New Roman"/>
            </a:endParaRPr>
          </a:p>
          <a:p>
            <a:pPr marL="756285" lvl="1" indent="-287020">
              <a:lnSpc>
                <a:spcPct val="150000"/>
              </a:lnSpc>
              <a:spcBef>
                <a:spcPts val="30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cs typeface="Times New Roman"/>
              </a:rPr>
              <a:t>Display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resultant</a:t>
            </a:r>
            <a:r>
              <a:rPr sz="2000" spc="-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polynomial.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412" y="228600"/>
            <a:ext cx="157924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87" y="1295400"/>
            <a:ext cx="10364125" cy="36554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A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stack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is</a:t>
            </a:r>
            <a:r>
              <a:rPr sz="2000" dirty="0">
                <a:cs typeface="Times New Roman"/>
              </a:rPr>
              <a:t> a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list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elements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in</a:t>
            </a:r>
            <a:r>
              <a:rPr sz="2000" spc="-5" dirty="0">
                <a:cs typeface="Times New Roman"/>
              </a:rPr>
              <a:t> which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an 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element may be </a:t>
            </a:r>
            <a:r>
              <a:rPr sz="2000" spc="-5" dirty="0">
                <a:cs typeface="Times New Roman"/>
              </a:rPr>
              <a:t>inserted or deleted </a:t>
            </a:r>
            <a:r>
              <a:rPr sz="2000" spc="-10" dirty="0">
                <a:cs typeface="Times New Roman"/>
              </a:rPr>
              <a:t>only </a:t>
            </a:r>
            <a:r>
              <a:rPr sz="2000" dirty="0">
                <a:cs typeface="Times New Roman"/>
              </a:rPr>
              <a:t>at one </a:t>
            </a:r>
            <a:r>
              <a:rPr sz="2000" spc="5" dirty="0">
                <a:cs typeface="Times New Roman"/>
              </a:rPr>
              <a:t> end,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called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 top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stack.</a:t>
            </a:r>
          </a:p>
          <a:p>
            <a:pPr marL="355600" marR="6350" indent="-342900" algn="just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The </a:t>
            </a:r>
            <a:r>
              <a:rPr sz="2000" spc="-5" dirty="0">
                <a:cs typeface="Times New Roman"/>
              </a:rPr>
              <a:t>elements </a:t>
            </a:r>
            <a:r>
              <a:rPr sz="2000" dirty="0">
                <a:cs typeface="Times New Roman"/>
              </a:rPr>
              <a:t>are removed </a:t>
            </a:r>
            <a:r>
              <a:rPr sz="2000" spc="-5" dirty="0">
                <a:cs typeface="Times New Roman"/>
              </a:rPr>
              <a:t>from </a:t>
            </a:r>
            <a:r>
              <a:rPr sz="2000" dirty="0">
                <a:cs typeface="Times New Roman"/>
              </a:rPr>
              <a:t>a </a:t>
            </a:r>
            <a:r>
              <a:rPr sz="2000" spc="-5" dirty="0">
                <a:cs typeface="Times New Roman"/>
              </a:rPr>
              <a:t>stack </a:t>
            </a:r>
            <a:r>
              <a:rPr sz="2000" spc="-15" dirty="0">
                <a:cs typeface="Times New Roman"/>
              </a:rPr>
              <a:t>in </a:t>
            </a:r>
            <a:r>
              <a:rPr sz="2000" spc="-5" dirty="0">
                <a:cs typeface="Times New Roman"/>
              </a:rPr>
              <a:t>the </a:t>
            </a:r>
            <a:r>
              <a:rPr sz="2000" dirty="0">
                <a:cs typeface="Times New Roman"/>
              </a:rPr>
              <a:t> reverse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order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that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in</a:t>
            </a:r>
            <a:r>
              <a:rPr sz="2000" spc="-5" dirty="0">
                <a:cs typeface="Times New Roman"/>
              </a:rPr>
              <a:t> which</a:t>
            </a:r>
            <a:r>
              <a:rPr sz="2000" dirty="0">
                <a:cs typeface="Times New Roman"/>
              </a:rPr>
              <a:t> they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were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inserted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into the</a:t>
            </a:r>
            <a:r>
              <a:rPr sz="2000" spc="-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stack.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Stack </a:t>
            </a:r>
            <a:r>
              <a:rPr sz="2000" spc="-5" dirty="0">
                <a:cs typeface="Times New Roman"/>
              </a:rPr>
              <a:t>is </a:t>
            </a:r>
            <a:r>
              <a:rPr sz="2000" dirty="0">
                <a:cs typeface="Times New Roman"/>
              </a:rPr>
              <a:t>also known as a LIFO </a:t>
            </a:r>
            <a:r>
              <a:rPr sz="2000" spc="-5" dirty="0">
                <a:cs typeface="Times New Roman"/>
              </a:rPr>
              <a:t>(Last </a:t>
            </a:r>
            <a:r>
              <a:rPr sz="2000" spc="-10" dirty="0">
                <a:cs typeface="Times New Roman"/>
              </a:rPr>
              <a:t>in </a:t>
            </a:r>
            <a:r>
              <a:rPr sz="2000" spc="-5" dirty="0">
                <a:cs typeface="Times New Roman"/>
              </a:rPr>
              <a:t>Fast </a:t>
            </a:r>
            <a:r>
              <a:rPr sz="2000" dirty="0">
                <a:cs typeface="Times New Roman"/>
              </a:rPr>
              <a:t> out)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list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or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Push down</a:t>
            </a:r>
            <a:r>
              <a:rPr sz="2000" spc="-10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list</a:t>
            </a:r>
            <a:r>
              <a:rPr sz="2000" spc="-5" dirty="0" smtClean="0">
                <a:cs typeface="Times New Roman"/>
              </a:rPr>
              <a:t>.</a:t>
            </a:r>
            <a:endParaRPr lang="en-US" sz="2000" spc="-5" dirty="0"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5" dirty="0" smtClean="0">
                <a:cs typeface="Times New Roman"/>
              </a:rPr>
              <a:t>fully descending stack (arm cortex M4)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5" dirty="0" smtClean="0">
                <a:cs typeface="Times New Roman"/>
              </a:rPr>
              <a:t>Fully Ascending stack 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12" y="1378104"/>
            <a:ext cx="7943850" cy="43869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96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36" y="1676400"/>
            <a:ext cx="7808126" cy="35980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21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012" y="228600"/>
            <a:ext cx="557784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Basic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Stack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Operations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812" y="2160949"/>
            <a:ext cx="7848600" cy="25361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2812" y="1187411"/>
            <a:ext cx="10058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cs typeface="Times New Roman"/>
              </a:rPr>
              <a:t>PUSH</a:t>
            </a:r>
            <a:r>
              <a:rPr sz="2000" dirty="0">
                <a:cs typeface="Times New Roman"/>
              </a:rPr>
              <a:t>: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is the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term</a:t>
            </a:r>
            <a:r>
              <a:rPr sz="2000" spc="-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used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to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insert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</a:t>
            </a:r>
            <a:r>
              <a:rPr sz="2000" spc="-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element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into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stack.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9812" y="5199487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PUSH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612" y="228600"/>
            <a:ext cx="557784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Basic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Stack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Operations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1012" y="2523975"/>
            <a:ext cx="6934200" cy="2424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5212" y="1297504"/>
            <a:ext cx="9982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cs typeface="Times New Roman"/>
              </a:rPr>
              <a:t>POP</a:t>
            </a:r>
            <a:r>
              <a:rPr sz="2000" dirty="0">
                <a:cs typeface="Times New Roman"/>
              </a:rPr>
              <a:t>: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It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term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used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to delete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</a:t>
            </a:r>
            <a:r>
              <a:rPr sz="2000" spc="-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element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from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stack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2212" y="5369374"/>
            <a:ext cx="280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POP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er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tion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304800"/>
            <a:ext cx="823785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Standard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Error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Messages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012" y="1371600"/>
            <a:ext cx="9906000" cy="255877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92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25" dirty="0">
                <a:cs typeface="Times New Roman"/>
              </a:rPr>
              <a:t>Two</a:t>
            </a:r>
            <a:r>
              <a:rPr sz="2000" spc="-1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standard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error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messages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stack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</a:t>
            </a:r>
          </a:p>
          <a:p>
            <a:pPr marL="756285" marR="5080" lvl="1" indent="-287020" algn="just">
              <a:lnSpc>
                <a:spcPct val="150000"/>
              </a:lnSpc>
              <a:spcBef>
                <a:spcPts val="71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b="1" spc="-5" dirty="0">
                <a:cs typeface="Times New Roman"/>
              </a:rPr>
              <a:t>Stack </a:t>
            </a:r>
            <a:r>
              <a:rPr sz="2000" b="1" spc="-10" dirty="0">
                <a:cs typeface="Times New Roman"/>
              </a:rPr>
              <a:t>Overflow</a:t>
            </a:r>
            <a:r>
              <a:rPr sz="2000" spc="-10" dirty="0">
                <a:cs typeface="Times New Roman"/>
              </a:rPr>
              <a:t>: </a:t>
            </a:r>
            <a:r>
              <a:rPr sz="2000" spc="-5" dirty="0">
                <a:cs typeface="Times New Roman"/>
              </a:rPr>
              <a:t>If </a:t>
            </a:r>
            <a:r>
              <a:rPr sz="2000" spc="-15" dirty="0">
                <a:cs typeface="Times New Roman"/>
              </a:rPr>
              <a:t>we </a:t>
            </a:r>
            <a:r>
              <a:rPr sz="2000" spc="-10" dirty="0">
                <a:cs typeface="Times New Roman"/>
              </a:rPr>
              <a:t>attempt to add </a:t>
            </a:r>
            <a:r>
              <a:rPr sz="2000" spc="-15" dirty="0">
                <a:cs typeface="Times New Roman"/>
              </a:rPr>
              <a:t>new </a:t>
            </a:r>
            <a:r>
              <a:rPr sz="2000" spc="-10" dirty="0">
                <a:cs typeface="Times New Roman"/>
              </a:rPr>
              <a:t>element </a:t>
            </a:r>
            <a:r>
              <a:rPr sz="2000" spc="-6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beyond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maximum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size,</a:t>
            </a:r>
            <a:r>
              <a:rPr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we</a:t>
            </a:r>
            <a:r>
              <a:rPr sz="2000" spc="-10" dirty="0">
                <a:cs typeface="Times New Roman"/>
              </a:rPr>
              <a:t> will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encounter</a:t>
            </a:r>
            <a:r>
              <a:rPr sz="2000" spc="-5" dirty="0">
                <a:cs typeface="Times New Roman"/>
              </a:rPr>
              <a:t> a </a:t>
            </a:r>
            <a:r>
              <a:rPr sz="2000" spc="-685" dirty="0">
                <a:cs typeface="Times New Roman"/>
              </a:rPr>
              <a:t> </a:t>
            </a:r>
            <a:r>
              <a:rPr sz="2000" i="1" dirty="0">
                <a:cs typeface="Times New Roman"/>
              </a:rPr>
              <a:t>stack</a:t>
            </a:r>
            <a:r>
              <a:rPr sz="2000" i="1" spc="-55" dirty="0">
                <a:cs typeface="Times New Roman"/>
              </a:rPr>
              <a:t> </a:t>
            </a:r>
            <a:r>
              <a:rPr sz="2000" i="1" spc="-5" dirty="0">
                <a:cs typeface="Times New Roman"/>
              </a:rPr>
              <a:t>overflow</a:t>
            </a:r>
            <a:r>
              <a:rPr sz="2000" i="1" spc="-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condition.</a:t>
            </a:r>
            <a:endParaRPr sz="2000" dirty="0">
              <a:cs typeface="Times New Roman"/>
            </a:endParaRPr>
          </a:p>
          <a:p>
            <a:pPr marL="756285" marR="6350" lvl="1" indent="-287020" algn="just">
              <a:lnSpc>
                <a:spcPct val="150000"/>
              </a:lnSpc>
              <a:spcBef>
                <a:spcPts val="70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b="1" spc="-5" dirty="0">
                <a:cs typeface="Times New Roman"/>
              </a:rPr>
              <a:t>Stack</a:t>
            </a:r>
            <a:r>
              <a:rPr sz="2000" b="1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Underflow</a:t>
            </a:r>
            <a:r>
              <a:rPr sz="2000" spc="-10" dirty="0">
                <a:cs typeface="Times New Roman"/>
              </a:rPr>
              <a:t>:</a:t>
            </a:r>
            <a:r>
              <a:rPr sz="2000" spc="-5" dirty="0">
                <a:cs typeface="Times New Roman"/>
              </a:rPr>
              <a:t> If</a:t>
            </a:r>
            <a:r>
              <a:rPr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we</a:t>
            </a:r>
            <a:r>
              <a:rPr sz="2000" spc="6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attempt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remove </a:t>
            </a:r>
            <a:r>
              <a:rPr sz="2000" spc="-10" dirty="0">
                <a:cs typeface="Times New Roman"/>
              </a:rPr>
              <a:t> elements</a:t>
            </a:r>
            <a:r>
              <a:rPr sz="2000" spc="-5" dirty="0">
                <a:cs typeface="Times New Roman"/>
              </a:rPr>
              <a:t> beyond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base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stack,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we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will </a:t>
            </a:r>
            <a:r>
              <a:rPr sz="2000" spc="-6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encounter</a:t>
            </a:r>
            <a:r>
              <a:rPr sz="2000" spc="-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i="1" dirty="0">
                <a:cs typeface="Times New Roman"/>
              </a:rPr>
              <a:t>stack</a:t>
            </a:r>
            <a:r>
              <a:rPr sz="2000" i="1" spc="-55" dirty="0">
                <a:cs typeface="Times New Roman"/>
              </a:rPr>
              <a:t> </a:t>
            </a:r>
            <a:r>
              <a:rPr sz="2000" i="1" spc="-5" dirty="0">
                <a:cs typeface="Times New Roman"/>
              </a:rPr>
              <a:t>underflow</a:t>
            </a:r>
            <a:r>
              <a:rPr sz="2000" i="1" spc="-8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condition.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304800"/>
            <a:ext cx="4164329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Stack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812" y="990600"/>
            <a:ext cx="7962900" cy="4783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9765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cs typeface="Times New Roman"/>
              </a:rPr>
              <a:t>PUSH </a:t>
            </a:r>
            <a:r>
              <a:rPr sz="2000" spc="-65" dirty="0">
                <a:cs typeface="Times New Roman"/>
              </a:rPr>
              <a:t>(STACK, </a:t>
            </a:r>
            <a:r>
              <a:rPr sz="2000" spc="-150" dirty="0">
                <a:cs typeface="Times New Roman"/>
              </a:rPr>
              <a:t>TOP, </a:t>
            </a:r>
            <a:r>
              <a:rPr sz="2000" spc="-5" dirty="0">
                <a:cs typeface="Times New Roman"/>
              </a:rPr>
              <a:t>MAXSTR, ITEM): This </a:t>
            </a:r>
            <a:r>
              <a:rPr sz="2000" dirty="0">
                <a:cs typeface="Times New Roman"/>
              </a:rPr>
              <a:t>procedure </a:t>
            </a:r>
            <a:r>
              <a:rPr sz="2000" spc="-5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pushes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an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ITEM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onto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 stack</a:t>
            </a:r>
            <a:endParaRPr sz="2000" dirty="0">
              <a:cs typeface="Times New Roman"/>
            </a:endParaRPr>
          </a:p>
          <a:p>
            <a:pPr marL="756285" lvl="1" indent="-287020"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000" dirty="0">
                <a:cs typeface="Times New Roman"/>
              </a:rPr>
              <a:t>If</a:t>
            </a:r>
            <a:r>
              <a:rPr sz="2000" spc="-40" dirty="0">
                <a:cs typeface="Times New Roman"/>
              </a:rPr>
              <a:t> </a:t>
            </a:r>
            <a:r>
              <a:rPr sz="2000" spc="-75" dirty="0">
                <a:cs typeface="Times New Roman"/>
              </a:rPr>
              <a:t>T</a:t>
            </a:r>
            <a:r>
              <a:rPr sz="2000" spc="-35" dirty="0">
                <a:cs typeface="Times New Roman"/>
              </a:rPr>
              <a:t>O</a:t>
            </a:r>
            <a:r>
              <a:rPr sz="2000" spc="-5" dirty="0">
                <a:cs typeface="Times New Roman"/>
              </a:rPr>
              <a:t>P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= </a:t>
            </a:r>
            <a:r>
              <a:rPr sz="2000" spc="-5" dirty="0">
                <a:cs typeface="Times New Roman"/>
              </a:rPr>
              <a:t>MA</a:t>
            </a:r>
            <a:r>
              <a:rPr sz="2000" spc="-15" dirty="0">
                <a:cs typeface="Times New Roman"/>
              </a:rPr>
              <a:t>X</a:t>
            </a:r>
            <a:r>
              <a:rPr sz="2000" spc="-5" dirty="0">
                <a:cs typeface="Times New Roman"/>
              </a:rPr>
              <a:t>SIZE,</a:t>
            </a:r>
            <a:r>
              <a:rPr sz="2000" spc="-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</a:t>
            </a:r>
            <a:r>
              <a:rPr sz="2000" dirty="0">
                <a:cs typeface="Times New Roman"/>
              </a:rPr>
              <a:t>e</a:t>
            </a:r>
            <a:r>
              <a:rPr sz="2000" spc="-5" dirty="0">
                <a:cs typeface="Times New Roman"/>
              </a:rPr>
              <a:t>n</a:t>
            </a:r>
            <a:r>
              <a:rPr sz="2000" spc="-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Print:</a:t>
            </a:r>
            <a:r>
              <a:rPr sz="2000" spc="-4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OV</a:t>
            </a:r>
            <a:r>
              <a:rPr sz="2000" spc="-40" dirty="0">
                <a:cs typeface="Times New Roman"/>
              </a:rPr>
              <a:t>E</a:t>
            </a:r>
            <a:r>
              <a:rPr sz="2000" spc="-45" dirty="0">
                <a:cs typeface="Times New Roman"/>
              </a:rPr>
              <a:t>RF</a:t>
            </a:r>
            <a:r>
              <a:rPr sz="2000" spc="-40" dirty="0">
                <a:cs typeface="Times New Roman"/>
              </a:rPr>
              <a:t>L</a:t>
            </a:r>
            <a:r>
              <a:rPr sz="2000" spc="-50" dirty="0">
                <a:cs typeface="Times New Roman"/>
              </a:rPr>
              <a:t>O</a:t>
            </a:r>
            <a:r>
              <a:rPr sz="2000" spc="-275" dirty="0">
                <a:cs typeface="Times New Roman"/>
              </a:rPr>
              <a:t>W</a:t>
            </a:r>
            <a:r>
              <a:rPr sz="2000" dirty="0">
                <a:cs typeface="Times New Roman"/>
              </a:rPr>
              <a:t>,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and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Return.</a:t>
            </a:r>
          </a:p>
          <a:p>
            <a:pPr marL="756285" lvl="1" indent="-287020"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000" dirty="0">
                <a:cs typeface="Times New Roman"/>
              </a:rPr>
              <a:t>Set</a:t>
            </a:r>
            <a:r>
              <a:rPr sz="2000" spc="-70" dirty="0">
                <a:cs typeface="Times New Roman"/>
              </a:rPr>
              <a:t> </a:t>
            </a:r>
            <a:r>
              <a:rPr sz="2000" spc="-80" dirty="0">
                <a:cs typeface="Times New Roman"/>
              </a:rPr>
              <a:t>T</a:t>
            </a:r>
            <a:r>
              <a:rPr sz="2000" spc="-3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P</a:t>
            </a:r>
            <a:r>
              <a:rPr sz="2000" spc="-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:=</a:t>
            </a:r>
            <a:r>
              <a:rPr sz="2000" spc="-55" dirty="0">
                <a:cs typeface="Times New Roman"/>
              </a:rPr>
              <a:t> </a:t>
            </a:r>
            <a:r>
              <a:rPr sz="2000" spc="-80" dirty="0">
                <a:cs typeface="Times New Roman"/>
              </a:rPr>
              <a:t>T</a:t>
            </a:r>
            <a:r>
              <a:rPr sz="2000" spc="-3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P</a:t>
            </a:r>
            <a:r>
              <a:rPr sz="2000" spc="-100" dirty="0">
                <a:cs typeface="Times New Roman"/>
              </a:rPr>
              <a:t> </a:t>
            </a:r>
            <a:r>
              <a:rPr lang="en-US" sz="2000" dirty="0">
                <a:cs typeface="Times New Roman"/>
              </a:rPr>
              <a:t>+</a:t>
            </a:r>
            <a:r>
              <a:rPr sz="2000" spc="-15" dirty="0" smtClean="0">
                <a:cs typeface="Times New Roman"/>
              </a:rPr>
              <a:t> </a:t>
            </a:r>
            <a:r>
              <a:rPr sz="2000" dirty="0">
                <a:cs typeface="Times New Roman"/>
              </a:rPr>
              <a:t>1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[</a:t>
            </a:r>
            <a:r>
              <a:rPr sz="2000" dirty="0">
                <a:cs typeface="Times New Roman"/>
              </a:rPr>
              <a:t>Incre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-80" dirty="0">
                <a:cs typeface="Times New Roman"/>
              </a:rPr>
              <a:t> T</a:t>
            </a:r>
            <a:r>
              <a:rPr sz="2000" spc="-3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P</a:t>
            </a:r>
            <a:r>
              <a:rPr sz="2000" spc="-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y</a:t>
            </a:r>
            <a:r>
              <a:rPr sz="2000" spc="-3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1]</a:t>
            </a:r>
            <a:endParaRPr sz="2000" dirty="0">
              <a:cs typeface="Times New Roman"/>
            </a:endParaRPr>
          </a:p>
          <a:p>
            <a:pPr marL="756285" marR="1103630" lvl="1" indent="-287020"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000" spc="-5" dirty="0">
                <a:cs typeface="Times New Roman"/>
              </a:rPr>
              <a:t>Set</a:t>
            </a:r>
            <a:r>
              <a:rPr sz="2000" spc="-20" dirty="0">
                <a:cs typeface="Times New Roman"/>
              </a:rPr>
              <a:t> </a:t>
            </a:r>
            <a:r>
              <a:rPr sz="2000" spc="-60" dirty="0">
                <a:cs typeface="Times New Roman"/>
              </a:rPr>
              <a:t>S</a:t>
            </a:r>
            <a:r>
              <a:rPr sz="2000" spc="-245" dirty="0">
                <a:cs typeface="Times New Roman"/>
              </a:rPr>
              <a:t>T</a:t>
            </a:r>
            <a:r>
              <a:rPr sz="2000" spc="-60" dirty="0">
                <a:cs typeface="Times New Roman"/>
              </a:rPr>
              <a:t>A</a:t>
            </a:r>
            <a:r>
              <a:rPr sz="2000" spc="-55" dirty="0">
                <a:cs typeface="Times New Roman"/>
              </a:rPr>
              <a:t>C</a:t>
            </a:r>
            <a:r>
              <a:rPr sz="2000" spc="-5" dirty="0">
                <a:cs typeface="Times New Roman"/>
              </a:rPr>
              <a:t>K</a:t>
            </a:r>
            <a:r>
              <a:rPr sz="2000" spc="-6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[</a:t>
            </a:r>
            <a:r>
              <a:rPr sz="2000" spc="-65" dirty="0">
                <a:cs typeface="Times New Roman"/>
              </a:rPr>
              <a:t>T</a:t>
            </a:r>
            <a:r>
              <a:rPr sz="2000" spc="-25" dirty="0">
                <a:cs typeface="Times New Roman"/>
              </a:rPr>
              <a:t>O</a:t>
            </a:r>
            <a:r>
              <a:rPr sz="2000" spc="-2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]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:=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ITEM.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[Insert</a:t>
            </a:r>
            <a:r>
              <a:rPr sz="2000" spc="-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ITEM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</a:t>
            </a:r>
            <a:r>
              <a:rPr sz="2000" spc="-60" dirty="0">
                <a:cs typeface="Times New Roman"/>
              </a:rPr>
              <a:t> </a:t>
            </a:r>
            <a:r>
              <a:rPr sz="2000" spc="-75" dirty="0">
                <a:cs typeface="Times New Roman"/>
              </a:rPr>
              <a:t>T</a:t>
            </a:r>
            <a:r>
              <a:rPr sz="2000" spc="-35" dirty="0">
                <a:cs typeface="Times New Roman"/>
              </a:rPr>
              <a:t>O</a:t>
            </a:r>
            <a:r>
              <a:rPr sz="2000" spc="-5" dirty="0">
                <a:cs typeface="Times New Roman"/>
              </a:rPr>
              <a:t>P  </a:t>
            </a:r>
            <a:r>
              <a:rPr sz="2000" dirty="0">
                <a:cs typeface="Times New Roman"/>
              </a:rPr>
              <a:t>position]</a:t>
            </a:r>
          </a:p>
          <a:p>
            <a:pPr marL="756285" lvl="1" indent="-287020"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000" dirty="0">
                <a:cs typeface="Times New Roman"/>
              </a:rPr>
              <a:t>Return</a:t>
            </a:r>
            <a:endParaRPr lang="en-US" sz="2000" dirty="0">
              <a:cs typeface="Times New Roman"/>
            </a:endParaRPr>
          </a:p>
          <a:p>
            <a:pPr marL="469265" lvl="1">
              <a:spcBef>
                <a:spcPts val="600"/>
              </a:spcBef>
              <a:tabLst>
                <a:tab pos="756920" algn="l"/>
              </a:tabLst>
            </a:pPr>
            <a:endParaRPr sz="2000" dirty="0">
              <a:cs typeface="Times New Roman"/>
            </a:endParaRPr>
          </a:p>
          <a:p>
            <a:pPr marL="355600" marR="480059" indent="-342900"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cs typeface="Times New Roman"/>
              </a:rPr>
              <a:t>POP</a:t>
            </a:r>
            <a:r>
              <a:rPr sz="2000" spc="-95" dirty="0">
                <a:cs typeface="Times New Roman"/>
              </a:rPr>
              <a:t> </a:t>
            </a:r>
            <a:r>
              <a:rPr sz="2000" spc="-35" dirty="0">
                <a:cs typeface="Times New Roman"/>
              </a:rPr>
              <a:t>(</a:t>
            </a:r>
            <a:r>
              <a:rPr sz="2000" spc="-45" dirty="0">
                <a:cs typeface="Times New Roman"/>
              </a:rPr>
              <a:t>S</a:t>
            </a:r>
            <a:r>
              <a:rPr sz="2000" spc="-235" dirty="0">
                <a:cs typeface="Times New Roman"/>
              </a:rPr>
              <a:t>T</a:t>
            </a:r>
            <a:r>
              <a:rPr sz="2000" spc="-50" dirty="0">
                <a:cs typeface="Times New Roman"/>
              </a:rPr>
              <a:t>A</a:t>
            </a:r>
            <a:r>
              <a:rPr sz="2000" spc="-45" dirty="0">
                <a:cs typeface="Times New Roman"/>
              </a:rPr>
              <a:t>C</a:t>
            </a:r>
            <a:r>
              <a:rPr sz="2000" spc="-50" dirty="0">
                <a:cs typeface="Times New Roman"/>
              </a:rPr>
              <a:t>K</a:t>
            </a:r>
            <a:r>
              <a:rPr sz="2000" dirty="0">
                <a:cs typeface="Times New Roman"/>
              </a:rPr>
              <a:t>,</a:t>
            </a:r>
            <a:r>
              <a:rPr sz="2000" spc="-50" dirty="0">
                <a:cs typeface="Times New Roman"/>
              </a:rPr>
              <a:t> </a:t>
            </a:r>
            <a:r>
              <a:rPr sz="2000" spc="-135" dirty="0">
                <a:cs typeface="Times New Roman"/>
              </a:rPr>
              <a:t>T</a:t>
            </a:r>
            <a:r>
              <a:rPr sz="2000" spc="-95" dirty="0">
                <a:cs typeface="Times New Roman"/>
              </a:rPr>
              <a:t>O</a:t>
            </a:r>
            <a:r>
              <a:rPr sz="2000" spc="-36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</a:t>
            </a:r>
            <a:r>
              <a:rPr sz="2000" spc="-1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ITEM):</a:t>
            </a:r>
            <a:r>
              <a:rPr sz="2000" spc="-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This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procedu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dele</a:t>
            </a:r>
            <a:r>
              <a:rPr sz="2000" spc="5" dirty="0">
                <a:cs typeface="Times New Roman"/>
              </a:rPr>
              <a:t>t</a:t>
            </a:r>
            <a:r>
              <a:rPr sz="2000" spc="-5" dirty="0">
                <a:cs typeface="Times New Roman"/>
              </a:rPr>
              <a:t>es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top  e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e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 </a:t>
            </a:r>
            <a:r>
              <a:rPr sz="2000" spc="-45" dirty="0">
                <a:cs typeface="Times New Roman"/>
              </a:rPr>
              <a:t>S</a:t>
            </a:r>
            <a:r>
              <a:rPr sz="2000" spc="-235" dirty="0">
                <a:cs typeface="Times New Roman"/>
              </a:rPr>
              <a:t>T</a:t>
            </a:r>
            <a:r>
              <a:rPr sz="2000" spc="-50" dirty="0">
                <a:cs typeface="Times New Roman"/>
              </a:rPr>
              <a:t>A</a:t>
            </a:r>
            <a:r>
              <a:rPr sz="2000" spc="-45" dirty="0">
                <a:cs typeface="Times New Roman"/>
              </a:rPr>
              <a:t>C</a:t>
            </a:r>
            <a:r>
              <a:rPr sz="2000" spc="-5" dirty="0">
                <a:cs typeface="Times New Roman"/>
              </a:rPr>
              <a:t>K</a:t>
            </a:r>
            <a:r>
              <a:rPr sz="2000" spc="-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and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as</a:t>
            </a:r>
            <a:r>
              <a:rPr sz="2000" dirty="0">
                <a:cs typeface="Times New Roman"/>
              </a:rPr>
              <a:t>sign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it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vari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ble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ITEM</a:t>
            </a:r>
          </a:p>
          <a:p>
            <a:pPr marL="756285" lvl="1" indent="-287020"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000" dirty="0">
                <a:cs typeface="Times New Roman"/>
              </a:rPr>
              <a:t>If</a:t>
            </a:r>
            <a:r>
              <a:rPr sz="2000" spc="-40" dirty="0">
                <a:cs typeface="Times New Roman"/>
              </a:rPr>
              <a:t> </a:t>
            </a:r>
            <a:r>
              <a:rPr sz="2000" spc="-75" dirty="0">
                <a:cs typeface="Times New Roman"/>
              </a:rPr>
              <a:t>T</a:t>
            </a:r>
            <a:r>
              <a:rPr sz="2000" spc="-35" dirty="0">
                <a:cs typeface="Times New Roman"/>
              </a:rPr>
              <a:t>O</a:t>
            </a:r>
            <a:r>
              <a:rPr sz="2000" spc="-5" dirty="0">
                <a:cs typeface="Times New Roman"/>
              </a:rPr>
              <a:t>P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= 0, 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hen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Prin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:</a:t>
            </a:r>
            <a:r>
              <a:rPr sz="2000" spc="-1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UND</a:t>
            </a:r>
            <a:r>
              <a:rPr sz="2000" spc="-40" dirty="0">
                <a:cs typeface="Times New Roman"/>
              </a:rPr>
              <a:t>E</a:t>
            </a:r>
            <a:r>
              <a:rPr sz="2000" spc="-30" dirty="0">
                <a:cs typeface="Times New Roman"/>
              </a:rPr>
              <a:t>R</a:t>
            </a:r>
            <a:r>
              <a:rPr sz="2000" spc="-35" dirty="0">
                <a:cs typeface="Times New Roman"/>
              </a:rPr>
              <a:t>F</a:t>
            </a:r>
            <a:r>
              <a:rPr sz="2000" spc="-30" dirty="0">
                <a:cs typeface="Times New Roman"/>
              </a:rPr>
              <a:t>L</a:t>
            </a:r>
            <a:r>
              <a:rPr sz="2000" spc="-35" dirty="0">
                <a:cs typeface="Times New Roman"/>
              </a:rPr>
              <a:t>O</a:t>
            </a:r>
            <a:r>
              <a:rPr sz="2000" spc="-265" dirty="0">
                <a:cs typeface="Times New Roman"/>
              </a:rPr>
              <a:t>W</a:t>
            </a:r>
            <a:r>
              <a:rPr sz="2000" dirty="0">
                <a:cs typeface="Times New Roman"/>
              </a:rPr>
              <a:t>, and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Return.</a:t>
            </a:r>
          </a:p>
          <a:p>
            <a:pPr marL="756285" lvl="1" indent="-287020"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000" dirty="0">
                <a:cs typeface="Times New Roman"/>
              </a:rPr>
              <a:t>Set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ITEM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:=</a:t>
            </a:r>
            <a:r>
              <a:rPr sz="2000" spc="-55" dirty="0">
                <a:cs typeface="Times New Roman"/>
              </a:rPr>
              <a:t> </a:t>
            </a:r>
            <a:r>
              <a:rPr sz="2000" spc="-60" dirty="0">
                <a:cs typeface="Times New Roman"/>
              </a:rPr>
              <a:t>STACK[TOP]</a:t>
            </a:r>
            <a:endParaRPr sz="2000" dirty="0">
              <a:cs typeface="Times New Roman"/>
            </a:endParaRPr>
          </a:p>
          <a:p>
            <a:pPr marL="756285" lvl="1" indent="-287020"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000" spc="-5" dirty="0">
                <a:cs typeface="Times New Roman"/>
              </a:rPr>
              <a:t>Set</a:t>
            </a:r>
            <a:r>
              <a:rPr sz="2000" spc="-70" dirty="0">
                <a:cs typeface="Times New Roman"/>
              </a:rPr>
              <a:t> </a:t>
            </a:r>
            <a:r>
              <a:rPr sz="2000" spc="-75" dirty="0">
                <a:cs typeface="Times New Roman"/>
              </a:rPr>
              <a:t>T</a:t>
            </a:r>
            <a:r>
              <a:rPr sz="2000" spc="-35" dirty="0">
                <a:cs typeface="Times New Roman"/>
              </a:rPr>
              <a:t>O</a:t>
            </a:r>
            <a:r>
              <a:rPr sz="2000" spc="-5" dirty="0">
                <a:cs typeface="Times New Roman"/>
              </a:rPr>
              <a:t>P</a:t>
            </a:r>
            <a:r>
              <a:rPr sz="2000" spc="-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:=</a:t>
            </a:r>
            <a:r>
              <a:rPr sz="2000" spc="-55" dirty="0">
                <a:cs typeface="Times New Roman"/>
              </a:rPr>
              <a:t> </a:t>
            </a:r>
            <a:r>
              <a:rPr sz="2000" spc="-75" dirty="0">
                <a:cs typeface="Times New Roman"/>
              </a:rPr>
              <a:t>T</a:t>
            </a:r>
            <a:r>
              <a:rPr sz="2000" spc="-35" dirty="0">
                <a:cs typeface="Times New Roman"/>
              </a:rPr>
              <a:t>O</a:t>
            </a:r>
            <a:r>
              <a:rPr sz="2000" spc="-5" dirty="0">
                <a:cs typeface="Times New Roman"/>
              </a:rPr>
              <a:t>P</a:t>
            </a:r>
            <a:r>
              <a:rPr sz="2000" spc="-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- 1 </a:t>
            </a:r>
            <a:r>
              <a:rPr sz="2000" spc="-5" dirty="0">
                <a:cs typeface="Times New Roman"/>
              </a:rPr>
              <a:t>[</a:t>
            </a:r>
            <a:r>
              <a:rPr sz="2000" spc="-20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ec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eas</a:t>
            </a:r>
            <a:r>
              <a:rPr sz="2000" spc="-15" dirty="0">
                <a:cs typeface="Times New Roman"/>
              </a:rPr>
              <a:t>e</a:t>
            </a:r>
            <a:r>
              <a:rPr sz="2000" spc="-5" dirty="0">
                <a:cs typeface="Times New Roman"/>
              </a:rPr>
              <a:t>s</a:t>
            </a:r>
            <a:r>
              <a:rPr sz="2000" spc="-90" dirty="0">
                <a:cs typeface="Times New Roman"/>
              </a:rPr>
              <a:t> </a:t>
            </a:r>
            <a:r>
              <a:rPr sz="2000" spc="-75" dirty="0">
                <a:cs typeface="Times New Roman"/>
              </a:rPr>
              <a:t>T</a:t>
            </a:r>
            <a:r>
              <a:rPr sz="2000" spc="-35" dirty="0">
                <a:cs typeface="Times New Roman"/>
              </a:rPr>
              <a:t>O</a:t>
            </a:r>
            <a:r>
              <a:rPr sz="2000" spc="-5" dirty="0">
                <a:cs typeface="Times New Roman"/>
              </a:rPr>
              <a:t>P</a:t>
            </a:r>
            <a:r>
              <a:rPr sz="2000" spc="-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-3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1]</a:t>
            </a:r>
          </a:p>
          <a:p>
            <a:pPr marL="756285" lvl="1" indent="-287020"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000" dirty="0">
                <a:cs typeface="Times New Roman"/>
              </a:rPr>
              <a:t>Return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81" y="1752600"/>
            <a:ext cx="5994031" cy="3686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58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12" y="1752600"/>
            <a:ext cx="3762375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3506402"/>
            <a:ext cx="3419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7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228600"/>
            <a:ext cx="510857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Applications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812" y="1261745"/>
            <a:ext cx="9982200" cy="31461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Converting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algebraic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expressions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from</a:t>
            </a:r>
            <a:r>
              <a:rPr sz="2000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one 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form </a:t>
            </a:r>
            <a:r>
              <a:rPr sz="2000" spc="-10" dirty="0">
                <a:cs typeface="Times New Roman"/>
              </a:rPr>
              <a:t>to </a:t>
            </a:r>
            <a:r>
              <a:rPr sz="2000" spc="-45" dirty="0">
                <a:cs typeface="Times New Roman"/>
              </a:rPr>
              <a:t>another. </a:t>
            </a:r>
            <a:r>
              <a:rPr sz="2000" spc="-10" dirty="0">
                <a:cs typeface="Times New Roman"/>
              </a:rPr>
              <a:t>E.g. </a:t>
            </a:r>
            <a:r>
              <a:rPr sz="2000" spc="-5" dirty="0">
                <a:cs typeface="Times New Roman"/>
              </a:rPr>
              <a:t>Infix </a:t>
            </a:r>
            <a:r>
              <a:rPr sz="2000" spc="-10" dirty="0">
                <a:cs typeface="Times New Roman"/>
              </a:rPr>
              <a:t>to Postfix, </a:t>
            </a:r>
            <a:r>
              <a:rPr sz="2000" spc="-5" dirty="0">
                <a:cs typeface="Times New Roman"/>
              </a:rPr>
              <a:t>Infix </a:t>
            </a:r>
            <a:r>
              <a:rPr sz="2000" spc="-15" dirty="0">
                <a:cs typeface="Times New Roman"/>
              </a:rPr>
              <a:t>to 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Prefix,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Prefix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to</a:t>
            </a:r>
            <a:r>
              <a:rPr sz="2000" spc="7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Infix,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Prefix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to</a:t>
            </a:r>
            <a:r>
              <a:rPr sz="2000" spc="78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Postfix,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Postfix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Infix</a:t>
            </a:r>
            <a:r>
              <a:rPr sz="2000" spc="-20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and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Postfix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spc="-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prefix.</a:t>
            </a:r>
          </a:p>
          <a:p>
            <a:pPr marL="355600" indent="-342900" algn="just">
              <a:lnSpc>
                <a:spcPct val="15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Evaluation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Postfix</a:t>
            </a:r>
            <a:r>
              <a:rPr sz="2000" spc="-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expression.</a:t>
            </a:r>
          </a:p>
          <a:p>
            <a:pPr marL="355600" indent="-342900" algn="just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Parenthesis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Balancing</a:t>
            </a:r>
            <a:r>
              <a:rPr sz="2000" spc="-5" dirty="0">
                <a:cs typeface="Times New Roman"/>
              </a:rPr>
              <a:t> in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Compilers.</a:t>
            </a:r>
          </a:p>
          <a:p>
            <a:pPr marL="355600" indent="-342900" algn="just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Depth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First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Search</a:t>
            </a:r>
            <a:r>
              <a:rPr sz="2000" spc="-65" dirty="0">
                <a:cs typeface="Times New Roman"/>
              </a:rPr>
              <a:t> </a:t>
            </a:r>
            <a:r>
              <a:rPr sz="2000" spc="-25" dirty="0">
                <a:cs typeface="Times New Roman"/>
              </a:rPr>
              <a:t>Traversal</a:t>
            </a:r>
            <a:r>
              <a:rPr sz="2000" spc="-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Graph.</a:t>
            </a:r>
          </a:p>
          <a:p>
            <a:pPr marL="355600" indent="-342900" algn="just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Re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ursi</a:t>
            </a:r>
            <a:r>
              <a:rPr sz="2000" spc="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e</a:t>
            </a:r>
            <a:r>
              <a:rPr sz="2000" spc="-4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1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licatio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54" y="191554"/>
            <a:ext cx="608139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Linked</a:t>
            </a:r>
            <a:r>
              <a:rPr spc="-135" dirty="0"/>
              <a:t> </a:t>
            </a:r>
            <a:r>
              <a:rPr dirty="0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332" y="2286000"/>
            <a:ext cx="9273079" cy="322749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848024" y="6456679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38403-623D-48A2-8968-74A22CA7655F}"/>
              </a:ext>
            </a:extLst>
          </p:cNvPr>
          <p:cNvSpPr txBox="1"/>
          <p:nvPr/>
        </p:nvSpPr>
        <p:spPr>
          <a:xfrm>
            <a:off x="684212" y="1199367"/>
            <a:ext cx="10210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linked list is a collection of data in which each element contains the location of the next element—that is, each element contains two parts: data and link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440" y="228600"/>
            <a:ext cx="533209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Algebraic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612" y="990600"/>
            <a:ext cx="10134600" cy="3837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795" indent="-342900" algn="just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cs typeface="Times New Roman"/>
              </a:rPr>
              <a:t>Infix: </a:t>
            </a:r>
            <a:r>
              <a:rPr sz="2000" spc="-5" dirty="0">
                <a:cs typeface="Times New Roman"/>
              </a:rPr>
              <a:t>It </a:t>
            </a:r>
            <a:r>
              <a:rPr sz="2000" spc="-10" dirty="0">
                <a:cs typeface="Times New Roman"/>
              </a:rPr>
              <a:t>is </a:t>
            </a:r>
            <a:r>
              <a:rPr sz="2000" spc="-5" dirty="0">
                <a:cs typeface="Times New Roman"/>
              </a:rPr>
              <a:t>the form </a:t>
            </a:r>
            <a:r>
              <a:rPr sz="2000" dirty="0">
                <a:cs typeface="Times New Roman"/>
              </a:rPr>
              <a:t>of </a:t>
            </a:r>
            <a:r>
              <a:rPr sz="2000" spc="-15" dirty="0">
                <a:cs typeface="Times New Roman"/>
              </a:rPr>
              <a:t>an </a:t>
            </a:r>
            <a:r>
              <a:rPr sz="2000" spc="-10" dirty="0">
                <a:cs typeface="Times New Roman"/>
              </a:rPr>
              <a:t>arithmetic expression in which </a:t>
            </a:r>
            <a:r>
              <a:rPr sz="2000" spc="-6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we fix </a:t>
            </a:r>
            <a:r>
              <a:rPr sz="2000" spc="-10" dirty="0">
                <a:cs typeface="Times New Roman"/>
              </a:rPr>
              <a:t>(place) </a:t>
            </a:r>
            <a:r>
              <a:rPr sz="2000" spc="-5" dirty="0">
                <a:cs typeface="Times New Roman"/>
              </a:rPr>
              <a:t>the </a:t>
            </a:r>
            <a:r>
              <a:rPr sz="2000" spc="-10" dirty="0">
                <a:cs typeface="Times New Roman"/>
              </a:rPr>
              <a:t>arithmetic operator in between </a:t>
            </a:r>
            <a:r>
              <a:rPr sz="2000" spc="-5" dirty="0">
                <a:cs typeface="Times New Roman"/>
              </a:rPr>
              <a:t>the </a:t>
            </a:r>
            <a:r>
              <a:rPr sz="2000" spc="-10" dirty="0">
                <a:cs typeface="Times New Roman"/>
              </a:rPr>
              <a:t>two </a:t>
            </a:r>
            <a:r>
              <a:rPr sz="2000" spc="-6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operands.</a:t>
            </a:r>
            <a:r>
              <a:rPr sz="2000" spc="-5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E.g.: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(A</a:t>
            </a:r>
            <a:r>
              <a:rPr sz="2000" spc="-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+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B)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*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(C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-</a:t>
            </a:r>
            <a:r>
              <a:rPr sz="2000" spc="-110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D)</a:t>
            </a:r>
            <a:endParaRPr sz="2000" dirty="0">
              <a:cs typeface="Times New Roman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25" dirty="0">
                <a:cs typeface="Times New Roman"/>
              </a:rPr>
              <a:t>Prefix: </a:t>
            </a:r>
            <a:r>
              <a:rPr sz="2000" spc="-10" dirty="0">
                <a:cs typeface="Times New Roman"/>
              </a:rPr>
              <a:t>It is the form </a:t>
            </a:r>
            <a:r>
              <a:rPr sz="2000" spc="-5" dirty="0">
                <a:cs typeface="Times New Roman"/>
              </a:rPr>
              <a:t>of </a:t>
            </a:r>
            <a:r>
              <a:rPr sz="2000" spc="-15" dirty="0">
                <a:cs typeface="Times New Roman"/>
              </a:rPr>
              <a:t>an </a:t>
            </a:r>
            <a:r>
              <a:rPr sz="2000" spc="-10" dirty="0">
                <a:cs typeface="Times New Roman"/>
              </a:rPr>
              <a:t>arithmetic notation in </a:t>
            </a:r>
            <a:r>
              <a:rPr sz="2000" spc="-5" dirty="0">
                <a:cs typeface="Times New Roman"/>
              </a:rPr>
              <a:t>which 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we</a:t>
            </a:r>
            <a:r>
              <a:rPr sz="2000" spc="6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fix</a:t>
            </a:r>
            <a:r>
              <a:rPr sz="2000" spc="61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(place)</a:t>
            </a:r>
            <a:r>
              <a:rPr sz="2000" spc="6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60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arithmetic</a:t>
            </a:r>
            <a:r>
              <a:rPr sz="2000" spc="6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operator</a:t>
            </a:r>
            <a:r>
              <a:rPr sz="2000" spc="6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before</a:t>
            </a:r>
            <a:r>
              <a:rPr sz="2000" spc="6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(pre)</a:t>
            </a:r>
            <a:r>
              <a:rPr sz="2000" spc="6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its </a:t>
            </a:r>
            <a:r>
              <a:rPr sz="2000" spc="-69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two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operands.</a:t>
            </a:r>
            <a:r>
              <a:rPr sz="2000" spc="-5" dirty="0">
                <a:cs typeface="Times New Roman"/>
              </a:rPr>
              <a:t> The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prefix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notation</a:t>
            </a:r>
            <a:r>
              <a:rPr sz="2000" spc="-5" dirty="0">
                <a:cs typeface="Times New Roman"/>
              </a:rPr>
              <a:t> is</a:t>
            </a:r>
            <a:r>
              <a:rPr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called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as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polish </a:t>
            </a:r>
            <a:r>
              <a:rPr sz="2000" spc="-6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o</a:t>
            </a:r>
            <a:r>
              <a:rPr sz="2000" spc="-5" dirty="0">
                <a:cs typeface="Times New Roman"/>
              </a:rPr>
              <a:t>tat</a:t>
            </a:r>
            <a:r>
              <a:rPr sz="2000" spc="-15" dirty="0">
                <a:cs typeface="Times New Roman"/>
              </a:rPr>
              <a:t>i</a:t>
            </a:r>
            <a:r>
              <a:rPr sz="2000" spc="-5" dirty="0">
                <a:cs typeface="Times New Roman"/>
              </a:rPr>
              <a:t>o</a:t>
            </a:r>
            <a:r>
              <a:rPr sz="2000" spc="-15" dirty="0">
                <a:cs typeface="Times New Roman"/>
              </a:rPr>
              <a:t>n</a:t>
            </a:r>
            <a:r>
              <a:rPr sz="2000" spc="-5" dirty="0">
                <a:cs typeface="Times New Roman"/>
              </a:rPr>
              <a:t>.</a:t>
            </a:r>
            <a:r>
              <a:rPr sz="2000" spc="-4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E.</a:t>
            </a:r>
            <a:r>
              <a:rPr sz="2000" dirty="0">
                <a:cs typeface="Times New Roman"/>
              </a:rPr>
              <a:t>g</a:t>
            </a:r>
            <a:r>
              <a:rPr sz="2000" spc="-10" dirty="0">
                <a:cs typeface="Times New Roman"/>
              </a:rPr>
              <a:t>.</a:t>
            </a:r>
            <a:r>
              <a:rPr sz="2000" spc="-5" dirty="0">
                <a:cs typeface="Times New Roman"/>
              </a:rPr>
              <a:t>: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*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+</a:t>
            </a:r>
            <a:r>
              <a:rPr sz="2000" spc="-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</a:t>
            </a:r>
            <a:r>
              <a:rPr sz="2000" spc="-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–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C</a:t>
            </a:r>
            <a:r>
              <a:rPr sz="2000" spc="-3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endParaRPr sz="2000" dirty="0"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cs typeface="Times New Roman"/>
              </a:rPr>
              <a:t>Postfix: </a:t>
            </a:r>
            <a:r>
              <a:rPr sz="2000" spc="-10" dirty="0">
                <a:cs typeface="Times New Roman"/>
              </a:rPr>
              <a:t>It </a:t>
            </a:r>
            <a:r>
              <a:rPr sz="2000" spc="-5" dirty="0">
                <a:cs typeface="Times New Roman"/>
              </a:rPr>
              <a:t>is the </a:t>
            </a:r>
            <a:r>
              <a:rPr sz="2000" spc="-10" dirty="0">
                <a:cs typeface="Times New Roman"/>
              </a:rPr>
              <a:t>form </a:t>
            </a:r>
            <a:r>
              <a:rPr sz="2000" dirty="0">
                <a:cs typeface="Times New Roman"/>
              </a:rPr>
              <a:t>of </a:t>
            </a:r>
            <a:r>
              <a:rPr sz="2000" spc="-15" dirty="0">
                <a:cs typeface="Times New Roman"/>
              </a:rPr>
              <a:t>an </a:t>
            </a:r>
            <a:r>
              <a:rPr sz="2000" spc="-10" dirty="0">
                <a:cs typeface="Times New Roman"/>
              </a:rPr>
              <a:t>arithmetic expression </a:t>
            </a:r>
            <a:r>
              <a:rPr sz="2000" spc="-15" dirty="0">
                <a:cs typeface="Times New Roman"/>
              </a:rPr>
              <a:t>in 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which </a:t>
            </a:r>
            <a:r>
              <a:rPr sz="2000" spc="-10" dirty="0">
                <a:cs typeface="Times New Roman"/>
              </a:rPr>
              <a:t>we </a:t>
            </a:r>
            <a:r>
              <a:rPr sz="2000" spc="-5" dirty="0">
                <a:cs typeface="Times New Roman"/>
              </a:rPr>
              <a:t>fix </a:t>
            </a:r>
            <a:r>
              <a:rPr sz="2000" spc="-10" dirty="0">
                <a:cs typeface="Times New Roman"/>
              </a:rPr>
              <a:t>(place) </a:t>
            </a:r>
            <a:r>
              <a:rPr sz="2000" spc="-5" dirty="0">
                <a:cs typeface="Times New Roman"/>
              </a:rPr>
              <a:t>the </a:t>
            </a:r>
            <a:r>
              <a:rPr sz="2000" spc="-10" dirty="0">
                <a:cs typeface="Times New Roman"/>
              </a:rPr>
              <a:t>arithmetic operator after </a:t>
            </a:r>
            <a:r>
              <a:rPr sz="2000" spc="-5" dirty="0">
                <a:cs typeface="Times New Roman"/>
              </a:rPr>
              <a:t>(post) 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its two </a:t>
            </a:r>
            <a:r>
              <a:rPr sz="2000" spc="-10" dirty="0">
                <a:cs typeface="Times New Roman"/>
              </a:rPr>
              <a:t>operands. The postfix notation is called </a:t>
            </a:r>
            <a:r>
              <a:rPr sz="2000" spc="-15" dirty="0">
                <a:cs typeface="Times New Roman"/>
              </a:rPr>
              <a:t>as </a:t>
            </a:r>
            <a:r>
              <a:rPr sz="2000" i="1" spc="-10" dirty="0">
                <a:cs typeface="Times New Roman"/>
              </a:rPr>
              <a:t>suffix </a:t>
            </a:r>
            <a:r>
              <a:rPr sz="2000" i="1" spc="-5" dirty="0">
                <a:cs typeface="Times New Roman"/>
              </a:rPr>
              <a:t> </a:t>
            </a:r>
            <a:r>
              <a:rPr sz="2000" i="1" spc="-10" dirty="0">
                <a:cs typeface="Times New Roman"/>
              </a:rPr>
              <a:t>notation </a:t>
            </a:r>
            <a:r>
              <a:rPr sz="2000" spc="-10" dirty="0">
                <a:cs typeface="Times New Roman"/>
              </a:rPr>
              <a:t>and is </a:t>
            </a:r>
            <a:r>
              <a:rPr sz="2000" spc="-15" dirty="0">
                <a:cs typeface="Times New Roman"/>
              </a:rPr>
              <a:t>also </a:t>
            </a:r>
            <a:r>
              <a:rPr sz="2000" spc="-5" dirty="0">
                <a:cs typeface="Times New Roman"/>
              </a:rPr>
              <a:t>referred </a:t>
            </a:r>
            <a:r>
              <a:rPr sz="2000" spc="-10" dirty="0">
                <a:cs typeface="Times New Roman"/>
              </a:rPr>
              <a:t>to </a:t>
            </a:r>
            <a:r>
              <a:rPr sz="2000" i="1" spc="-40" dirty="0">
                <a:cs typeface="Times New Roman"/>
              </a:rPr>
              <a:t>reverse </a:t>
            </a:r>
            <a:r>
              <a:rPr sz="2000" i="1" spc="-5" dirty="0">
                <a:cs typeface="Times New Roman"/>
              </a:rPr>
              <a:t>polish </a:t>
            </a:r>
            <a:r>
              <a:rPr sz="2000" i="1" spc="-10" dirty="0">
                <a:cs typeface="Times New Roman"/>
              </a:rPr>
              <a:t>notation</a:t>
            </a:r>
            <a:r>
              <a:rPr sz="2000" spc="-10" dirty="0">
                <a:cs typeface="Times New Roman"/>
              </a:rPr>
              <a:t>. 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E.</a:t>
            </a:r>
            <a:r>
              <a:rPr sz="2000" dirty="0">
                <a:cs typeface="Times New Roman"/>
              </a:rPr>
              <a:t>g</a:t>
            </a:r>
            <a:r>
              <a:rPr sz="2000" spc="-5" dirty="0">
                <a:cs typeface="Times New Roman"/>
              </a:rPr>
              <a:t>:</a:t>
            </a:r>
            <a:r>
              <a:rPr sz="2000" spc="-17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</a:t>
            </a:r>
            <a:r>
              <a:rPr sz="2000" spc="-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+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C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-</a:t>
            </a:r>
            <a:r>
              <a:rPr sz="2000" spc="-29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*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12" y="104610"/>
            <a:ext cx="777557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dirty="0">
                <a:cs typeface="Times New Roman"/>
              </a:rPr>
              <a:t>Evaluation</a:t>
            </a:r>
            <a:r>
              <a:rPr sz="2400" b="1" spc="-40" dirty="0">
                <a:cs typeface="Times New Roman"/>
              </a:rPr>
              <a:t> </a:t>
            </a:r>
            <a:r>
              <a:rPr sz="2400" b="1" dirty="0">
                <a:cs typeface="Times New Roman"/>
              </a:rPr>
              <a:t>of</a:t>
            </a:r>
            <a:r>
              <a:rPr sz="2400" b="1" spc="-10" dirty="0">
                <a:cs typeface="Times New Roman"/>
              </a:rPr>
              <a:t> </a:t>
            </a:r>
            <a:r>
              <a:rPr sz="2400" b="1" dirty="0">
                <a:cs typeface="Times New Roman"/>
              </a:rPr>
              <a:t>Postfix</a:t>
            </a:r>
            <a:r>
              <a:rPr sz="2400" b="1" spc="-9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Expression</a:t>
            </a:r>
            <a:endParaRPr sz="2400" dirty="0"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212" y="1945913"/>
            <a:ext cx="8610600" cy="38143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4212" y="990600"/>
            <a:ext cx="5716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Postfix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expression: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6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8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95" y="1676400"/>
            <a:ext cx="810663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225" y="1921669"/>
            <a:ext cx="7572375" cy="3457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0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2" y="1600200"/>
            <a:ext cx="8621851" cy="41743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98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Cách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112" y="1526381"/>
            <a:ext cx="7848600" cy="42481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1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487" y="1635919"/>
            <a:ext cx="7181850" cy="4029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368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2" y="1342262"/>
            <a:ext cx="7700963" cy="41655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833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012" y="1317684"/>
            <a:ext cx="8067675" cy="43330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023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625" y="1669256"/>
            <a:ext cx="7267575" cy="3962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69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1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377B-41D5-4A54-BB10-B2C4BA39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DD54-F658-48DA-917F-B05EFF15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general form of a linked list is</a:t>
            </a:r>
          </a:p>
          <a:p>
            <a:r>
              <a:rPr lang="en-US" dirty="0">
                <a:latin typeface="+mn-lt"/>
              </a:rPr>
              <a:t>Struct node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Type member1;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Type member2;</a:t>
            </a:r>
          </a:p>
          <a:p>
            <a:pPr marL="544092" lvl="1" indent="0">
              <a:buNone/>
            </a:pPr>
            <a:endParaRPr lang="en-US" dirty="0">
              <a:latin typeface="+mn-lt"/>
            </a:endParaRP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Struct node *link;</a:t>
            </a:r>
          </a:p>
          <a:p>
            <a:pPr marL="544092" lvl="1" indent="0">
              <a:buNone/>
            </a:pPr>
            <a:r>
              <a:rPr lang="en-US" dirty="0">
                <a:latin typeface="+mn-lt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482E8-6E00-4945-BE79-B21315C7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62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463" y="914400"/>
            <a:ext cx="8910638" cy="49617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531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12" y="1066800"/>
            <a:ext cx="7667625" cy="46320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590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2" y="1170534"/>
            <a:ext cx="7553325" cy="43896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060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537" y="1502569"/>
            <a:ext cx="7143750" cy="4295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26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12" y="208521"/>
            <a:ext cx="157924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012" y="1226058"/>
            <a:ext cx="9448800" cy="312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A queue </a:t>
            </a:r>
            <a:r>
              <a:rPr sz="2000" spc="-5" dirty="0">
                <a:cs typeface="Times New Roman"/>
              </a:rPr>
              <a:t>is </a:t>
            </a:r>
            <a:r>
              <a:rPr sz="2000" dirty="0">
                <a:cs typeface="Times New Roman"/>
              </a:rPr>
              <a:t>a </a:t>
            </a:r>
            <a:r>
              <a:rPr sz="2000" spc="-5" dirty="0">
                <a:cs typeface="Times New Roman"/>
              </a:rPr>
              <a:t>data structure </a:t>
            </a:r>
            <a:r>
              <a:rPr sz="2000" dirty="0">
                <a:cs typeface="Times New Roman"/>
              </a:rPr>
              <a:t>where items are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inserted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at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one</a:t>
            </a:r>
            <a:r>
              <a:rPr sz="2000" spc="2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end</a:t>
            </a:r>
            <a:r>
              <a:rPr sz="2000" spc="2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called</a:t>
            </a:r>
            <a:r>
              <a:rPr sz="2000" spc="2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28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rear</a:t>
            </a:r>
            <a:r>
              <a:rPr sz="2000" spc="2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and</a:t>
            </a:r>
            <a:r>
              <a:rPr sz="2000" spc="28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deleted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at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other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end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called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front.</a:t>
            </a:r>
          </a:p>
          <a:p>
            <a:pPr marL="355600" indent="-342900" algn="just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Another</a:t>
            </a:r>
            <a:r>
              <a:rPr sz="2000" spc="10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name</a:t>
            </a:r>
            <a:r>
              <a:rPr sz="2000" spc="1019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for</a:t>
            </a:r>
            <a:r>
              <a:rPr sz="2000" spc="10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10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queue</a:t>
            </a:r>
            <a:r>
              <a:rPr sz="2000" spc="1019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is</a:t>
            </a:r>
            <a:r>
              <a:rPr sz="2000" spc="10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1015" dirty="0">
                <a:cs typeface="Times New Roman"/>
              </a:rPr>
              <a:t> </a:t>
            </a:r>
            <a:r>
              <a:rPr lang="en-US" sz="2000" spc="-220" dirty="0">
                <a:cs typeface="Times New Roman"/>
              </a:rPr>
              <a:t>“FIFO” </a:t>
            </a:r>
            <a:r>
              <a:rPr sz="2000" spc="10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or</a:t>
            </a:r>
            <a:r>
              <a:rPr lang="en-US" sz="2000" spc="-10" dirty="0">
                <a:cs typeface="Times New Roman"/>
              </a:rPr>
              <a:t> </a:t>
            </a:r>
            <a:r>
              <a:rPr sz="2000" spc="-65" dirty="0">
                <a:cs typeface="Times New Roman"/>
              </a:rPr>
              <a:t>―First-in-first-out</a:t>
            </a:r>
            <a:r>
              <a:rPr lang="en-US" sz="2000" spc="-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list.</a:t>
            </a:r>
            <a:endParaRPr lang="en-US" sz="2000" dirty="0"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Operations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70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Queue:</a:t>
            </a:r>
            <a:endParaRPr sz="2000" dirty="0">
              <a:cs typeface="Times New Roman"/>
            </a:endParaRPr>
          </a:p>
          <a:p>
            <a:pPr marL="927100" marR="479425" lvl="1" indent="-457834">
              <a:lnSpc>
                <a:spcPct val="150000"/>
              </a:lnSpc>
              <a:spcBef>
                <a:spcPts val="71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000" dirty="0">
                <a:cs typeface="Times New Roman"/>
              </a:rPr>
              <a:t>enqueue:which</a:t>
            </a:r>
            <a:r>
              <a:rPr sz="2000" spc="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inserts</a:t>
            </a:r>
            <a:r>
              <a:rPr sz="2000" spc="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an</a:t>
            </a:r>
            <a:r>
              <a:rPr sz="2000" spc="3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element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at</a:t>
            </a:r>
            <a:r>
              <a:rPr sz="2000" spc="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end</a:t>
            </a:r>
            <a:r>
              <a:rPr sz="2000" spc="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 </a:t>
            </a:r>
            <a:r>
              <a:rPr sz="2000" spc="-6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queue.</a:t>
            </a:r>
            <a:endParaRPr sz="2000" dirty="0">
              <a:cs typeface="Times New Roman"/>
            </a:endParaRPr>
          </a:p>
          <a:p>
            <a:pPr marL="927100" marR="243204" lvl="1" indent="-457834">
              <a:lnSpc>
                <a:spcPct val="150000"/>
              </a:lnSpc>
              <a:spcBef>
                <a:spcPts val="70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000" dirty="0">
                <a:cs typeface="Times New Roman"/>
              </a:rPr>
              <a:t>dequeue:which</a:t>
            </a:r>
            <a:r>
              <a:rPr sz="2000" spc="1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deletes</a:t>
            </a:r>
            <a:r>
              <a:rPr sz="2000" spc="3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an</a:t>
            </a:r>
            <a:r>
              <a:rPr sz="2000" spc="3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element</a:t>
            </a:r>
            <a:r>
              <a:rPr sz="2000" spc="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at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the</a:t>
            </a:r>
            <a:r>
              <a:rPr sz="2000" spc="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front</a:t>
            </a:r>
            <a:r>
              <a:rPr sz="2000" spc="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of </a:t>
            </a:r>
            <a:r>
              <a:rPr sz="2000" spc="-6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5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queue.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2" y="237351"/>
            <a:ext cx="59309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Representation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278" y="1763654"/>
            <a:ext cx="4955032" cy="9914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8212" y="3505162"/>
            <a:ext cx="4978400" cy="9538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5012" y="5150625"/>
            <a:ext cx="4833492" cy="9425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84085" y="1123794"/>
            <a:ext cx="2826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Initially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empty</a:t>
            </a:r>
            <a:r>
              <a:rPr sz="1800" spc="-25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2701" y="2887111"/>
            <a:ext cx="5542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60" dirty="0">
                <a:latin typeface="Times New Roman"/>
                <a:cs typeface="Times New Roman"/>
              </a:rPr>
              <a:t>Now,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insert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11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 queue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status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89590" y="4601992"/>
            <a:ext cx="5429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Next,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insert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22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queue.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status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012" y="143187"/>
            <a:ext cx="593280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Representation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5930" y="1828801"/>
            <a:ext cx="6174485" cy="13434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62847" y="1312291"/>
            <a:ext cx="2744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35" dirty="0">
                <a:latin typeface="Times New Roman"/>
                <a:cs typeface="Times New Roman"/>
              </a:rPr>
              <a:t>No</a:t>
            </a:r>
            <a:r>
              <a:rPr sz="2000" spc="-16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1</a:t>
            </a:r>
            <a:r>
              <a:rPr sz="2000" spc="-2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6522" y="4495837"/>
            <a:ext cx="5975350" cy="1610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34248" y="3599179"/>
            <a:ext cx="80346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Next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insert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another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element,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say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66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queue.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We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cannot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insert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66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612" y="264033"/>
            <a:ext cx="736155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Queue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Operations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spc="-3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012" y="864552"/>
            <a:ext cx="9677400" cy="3131626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spcBef>
                <a:spcPts val="9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405" dirty="0">
                <a:cs typeface="Times New Roman"/>
              </a:rPr>
              <a:t>V</a:t>
            </a:r>
            <a:r>
              <a:rPr lang="en-US" sz="2000" spc="-405" dirty="0">
                <a:cs typeface="Times New Roman"/>
              </a:rPr>
              <a:t>      </a:t>
            </a:r>
            <a:r>
              <a:rPr sz="2000" spc="-45" dirty="0" err="1">
                <a:cs typeface="Times New Roman"/>
              </a:rPr>
              <a:t>a</a:t>
            </a:r>
            <a:r>
              <a:rPr sz="2000" spc="-50" dirty="0" err="1">
                <a:cs typeface="Times New Roman"/>
              </a:rPr>
              <a:t>r</a:t>
            </a:r>
            <a:r>
              <a:rPr sz="2000" spc="-55" dirty="0" err="1">
                <a:cs typeface="Times New Roman"/>
              </a:rPr>
              <a:t>i</a:t>
            </a:r>
            <a:r>
              <a:rPr sz="2000" spc="-45" dirty="0" err="1">
                <a:cs typeface="Times New Roman"/>
              </a:rPr>
              <a:t>ou</a:t>
            </a:r>
            <a:r>
              <a:rPr sz="2000" dirty="0" err="1">
                <a:cs typeface="Times New Roman"/>
              </a:rPr>
              <a:t>s</a:t>
            </a:r>
            <a:r>
              <a:rPr sz="2000" spc="-1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</a:t>
            </a:r>
            <a:r>
              <a:rPr sz="2000" spc="5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er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tions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Qu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ue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:</a:t>
            </a:r>
          </a:p>
          <a:p>
            <a:pPr marL="927100" lvl="1" indent="-457834">
              <a:spcBef>
                <a:spcPts val="715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000" b="1" spc="-5" dirty="0">
                <a:cs typeface="Times New Roman"/>
              </a:rPr>
              <a:t>insertQ():</a:t>
            </a:r>
            <a:r>
              <a:rPr sz="2000" b="1" spc="-5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inserts</a:t>
            </a:r>
            <a:r>
              <a:rPr sz="2000" spc="-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an</a:t>
            </a:r>
            <a:r>
              <a:rPr sz="2000" spc="-20" dirty="0">
                <a:cs typeface="Times New Roman"/>
              </a:rPr>
              <a:t> element</a:t>
            </a:r>
            <a:r>
              <a:rPr sz="2000" spc="1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at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-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end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queue</a:t>
            </a:r>
            <a:r>
              <a:rPr sz="2000" spc="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Q.</a:t>
            </a:r>
            <a:endParaRPr sz="2000" dirty="0">
              <a:cs typeface="Times New Roman"/>
            </a:endParaRPr>
          </a:p>
          <a:p>
            <a:pPr marL="927100" lvl="1" indent="-457834">
              <a:spcBef>
                <a:spcPts val="70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000" b="1" spc="-5" dirty="0">
                <a:cs typeface="Times New Roman"/>
              </a:rPr>
              <a:t>deleteQ():</a:t>
            </a:r>
            <a:r>
              <a:rPr sz="2000" b="1" spc="-4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deletes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first</a:t>
            </a:r>
            <a:r>
              <a:rPr sz="2000" spc="-4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element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of</a:t>
            </a:r>
            <a:r>
              <a:rPr sz="2000" spc="3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Q.</a:t>
            </a:r>
            <a:endParaRPr sz="2000" dirty="0">
              <a:cs typeface="Times New Roman"/>
            </a:endParaRPr>
          </a:p>
          <a:p>
            <a:pPr marL="927100" lvl="1" indent="-457834">
              <a:spcBef>
                <a:spcPts val="695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000" b="1" spc="-5" dirty="0">
                <a:cs typeface="Times New Roman"/>
              </a:rPr>
              <a:t>displayQ():</a:t>
            </a:r>
            <a:r>
              <a:rPr sz="2000" b="1" spc="-4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displays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elements</a:t>
            </a:r>
            <a:r>
              <a:rPr sz="2000" spc="-5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queue.</a:t>
            </a:r>
            <a:endParaRPr sz="2000" dirty="0">
              <a:cs typeface="Times New Roman"/>
            </a:endParaRPr>
          </a:p>
          <a:p>
            <a:pPr marL="355600" marR="12700" indent="-342900"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  <a:tab pos="1478280" algn="l"/>
                <a:tab pos="2147570" algn="l"/>
                <a:tab pos="2931160" algn="l"/>
                <a:tab pos="4621530" algn="l"/>
                <a:tab pos="6467475" algn="l"/>
                <a:tab pos="7364730" algn="l"/>
              </a:tabLst>
            </a:pPr>
            <a:r>
              <a:rPr sz="2000" dirty="0">
                <a:cs typeface="Times New Roman"/>
              </a:rPr>
              <a:t>There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2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two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blems	ass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c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ated</a:t>
            </a:r>
            <a:r>
              <a:rPr lang="en-U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with	</a:t>
            </a:r>
            <a:r>
              <a:rPr sz="2000" spc="-5" dirty="0">
                <a:cs typeface="Times New Roman"/>
              </a:rPr>
              <a:t>l</a:t>
            </a:r>
            <a:r>
              <a:rPr sz="2000" spc="-3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ne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  queue.</a:t>
            </a:r>
            <a:r>
              <a:rPr sz="2000" spc="-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They</a:t>
            </a:r>
            <a:r>
              <a:rPr sz="2000" spc="-1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are:</a:t>
            </a:r>
          </a:p>
          <a:p>
            <a:pPr marL="927100" marR="5080" lvl="1" indent="-457834">
              <a:spcBef>
                <a:spcPts val="71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000" b="1" spc="-35" dirty="0">
                <a:cs typeface="Times New Roman"/>
              </a:rPr>
              <a:t>Time</a:t>
            </a:r>
            <a:r>
              <a:rPr sz="2000" b="1" spc="-2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consuming</a:t>
            </a:r>
            <a:r>
              <a:rPr sz="2000" spc="-5" dirty="0">
                <a:cs typeface="Times New Roman"/>
              </a:rPr>
              <a:t>: </a:t>
            </a:r>
            <a:r>
              <a:rPr sz="2000" spc="-10" dirty="0">
                <a:cs typeface="Times New Roman"/>
              </a:rPr>
              <a:t>linear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time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dirty="0">
                <a:cs typeface="Times New Roman"/>
              </a:rPr>
              <a:t> be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spent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in</a:t>
            </a:r>
            <a:r>
              <a:rPr sz="2000" spc="1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shifting </a:t>
            </a:r>
            <a:r>
              <a:rPr sz="2000" spc="-6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-30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elements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-2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beginning</a:t>
            </a:r>
            <a:r>
              <a:rPr sz="2000" spc="-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of</a:t>
            </a:r>
            <a:r>
              <a:rPr sz="2000" spc="-1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spc="-2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queue.</a:t>
            </a:r>
            <a:endParaRPr sz="2000" dirty="0">
              <a:cs typeface="Times New Roman"/>
            </a:endParaRPr>
          </a:p>
          <a:p>
            <a:pPr marL="926465" marR="546735" lvl="1" indent="-926465">
              <a:spcBef>
                <a:spcPts val="710"/>
              </a:spcBef>
              <a:buFont typeface="Wingdings"/>
              <a:buChar char=""/>
              <a:tabLst>
                <a:tab pos="926465" algn="l"/>
                <a:tab pos="927735" algn="l"/>
                <a:tab pos="3391535" algn="l"/>
                <a:tab pos="4157979" algn="l"/>
                <a:tab pos="4980940" algn="l"/>
                <a:tab pos="5297805" algn="l"/>
                <a:tab pos="5934075" algn="l"/>
                <a:tab pos="6932295" algn="l"/>
                <a:tab pos="7320915" algn="l"/>
              </a:tabLst>
            </a:pPr>
            <a:r>
              <a:rPr sz="2000" b="1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gna</a:t>
            </a:r>
            <a:r>
              <a:rPr sz="2000" b="1" spc="-15" dirty="0">
                <a:cs typeface="Times New Roman"/>
              </a:rPr>
              <a:t>l</a:t>
            </a:r>
            <a:r>
              <a:rPr sz="2000" b="1" spc="-5" dirty="0">
                <a:cs typeface="Times New Roman"/>
              </a:rPr>
              <a:t>ing</a:t>
            </a:r>
            <a:r>
              <a:rPr lang="en-US" sz="2000" b="1" spc="-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qu</a:t>
            </a:r>
            <a:r>
              <a:rPr sz="2000" b="1" spc="-5" dirty="0">
                <a:cs typeface="Times New Roman"/>
              </a:rPr>
              <a:t>eue</a:t>
            </a:r>
            <a:r>
              <a:rPr lang="en-US" sz="2000" b="1" spc="-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f</a:t>
            </a:r>
            <a:r>
              <a:rPr sz="2000" b="1" dirty="0">
                <a:cs typeface="Times New Roman"/>
              </a:rPr>
              <a:t>u</a:t>
            </a:r>
            <a:r>
              <a:rPr sz="2000" b="1" spc="-5" dirty="0">
                <a:cs typeface="Times New Roman"/>
              </a:rPr>
              <a:t>ll</a:t>
            </a:r>
            <a:r>
              <a:rPr sz="2000" spc="-5" dirty="0">
                <a:cs typeface="Times New Roman"/>
              </a:rPr>
              <a:t>:</a:t>
            </a:r>
            <a:r>
              <a:rPr lang="en-US" sz="2000" spc="-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even</a:t>
            </a:r>
            <a:r>
              <a:rPr lang="en-US" sz="2000" spc="-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if</a:t>
            </a:r>
            <a:r>
              <a:rPr lang="en-US" sz="2000" spc="-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h</a:t>
            </a:r>
            <a:r>
              <a:rPr sz="2000" spc="-5" dirty="0">
                <a:cs typeface="Times New Roman"/>
              </a:rPr>
              <a:t>e  queue	is	having</a:t>
            </a:r>
            <a:r>
              <a:rPr lang="en-US" sz="2000" spc="-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vacant</a:t>
            </a:r>
            <a:r>
              <a:rPr sz="2000" spc="-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position.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152400"/>
            <a:ext cx="532892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Applications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812" y="1143000"/>
            <a:ext cx="10058400" cy="201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It </a:t>
            </a:r>
            <a:r>
              <a:rPr sz="2000" spc="-5" dirty="0">
                <a:cs typeface="Times New Roman"/>
              </a:rPr>
              <a:t>is </a:t>
            </a:r>
            <a:r>
              <a:rPr sz="2000" dirty="0">
                <a:cs typeface="Times New Roman"/>
              </a:rPr>
              <a:t>used </a:t>
            </a:r>
            <a:r>
              <a:rPr sz="2000" spc="-10" dirty="0">
                <a:cs typeface="Times New Roman"/>
              </a:rPr>
              <a:t>to </a:t>
            </a:r>
            <a:r>
              <a:rPr sz="2000" spc="-5" dirty="0">
                <a:cs typeface="Times New Roman"/>
              </a:rPr>
              <a:t>schedule the jobs </a:t>
            </a:r>
            <a:r>
              <a:rPr sz="2000" spc="-15" dirty="0">
                <a:cs typeface="Times New Roman"/>
              </a:rPr>
              <a:t>to </a:t>
            </a:r>
            <a:r>
              <a:rPr sz="2000" dirty="0">
                <a:cs typeface="Times New Roman"/>
              </a:rPr>
              <a:t>be processed 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CPU.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When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multiple</a:t>
            </a:r>
            <a:r>
              <a:rPr sz="2000" dirty="0">
                <a:cs typeface="Times New Roman"/>
              </a:rPr>
              <a:t> users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send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print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jobs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to</a:t>
            </a:r>
            <a:r>
              <a:rPr sz="2000" spc="7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5" dirty="0">
                <a:cs typeface="Times New Roman"/>
              </a:rPr>
              <a:t> </a:t>
            </a:r>
            <a:r>
              <a:rPr sz="2000" spc="-40" dirty="0">
                <a:cs typeface="Times New Roman"/>
              </a:rPr>
              <a:t>printer, </a:t>
            </a:r>
            <a:r>
              <a:rPr sz="2000" dirty="0">
                <a:cs typeface="Times New Roman"/>
              </a:rPr>
              <a:t>each </a:t>
            </a:r>
            <a:r>
              <a:rPr sz="2000" spc="-10" dirty="0">
                <a:cs typeface="Times New Roman"/>
              </a:rPr>
              <a:t>printing </a:t>
            </a:r>
            <a:r>
              <a:rPr sz="2000" spc="-5" dirty="0">
                <a:cs typeface="Times New Roman"/>
              </a:rPr>
              <a:t>job is </a:t>
            </a:r>
            <a:r>
              <a:rPr sz="2000" dirty="0">
                <a:cs typeface="Times New Roman"/>
              </a:rPr>
              <a:t>kept </a:t>
            </a:r>
            <a:r>
              <a:rPr sz="2000" spc="-10" dirty="0">
                <a:cs typeface="Times New Roman"/>
              </a:rPr>
              <a:t>in the </a:t>
            </a:r>
            <a:r>
              <a:rPr sz="2000" spc="-5" dirty="0">
                <a:cs typeface="Times New Roman"/>
              </a:rPr>
              <a:t>printing </a:t>
            </a:r>
            <a:r>
              <a:rPr sz="2000" dirty="0">
                <a:cs typeface="Times New Roman"/>
              </a:rPr>
              <a:t> queue.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Then</a:t>
            </a:r>
            <a:r>
              <a:rPr sz="2000" spc="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the</a:t>
            </a:r>
            <a:r>
              <a:rPr sz="2000" spc="7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printer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prints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those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jobs </a:t>
            </a:r>
            <a:r>
              <a:rPr sz="2000" dirty="0">
                <a:cs typeface="Times New Roman"/>
              </a:rPr>
              <a:t> according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to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first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first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out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(FIFO)</a:t>
            </a:r>
            <a:r>
              <a:rPr sz="2000" spc="-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basis.</a:t>
            </a:r>
          </a:p>
          <a:p>
            <a:pPr marL="355600" marR="8255" indent="-342900" algn="just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Breadth </a:t>
            </a:r>
            <a:r>
              <a:rPr sz="2000" spc="-5" dirty="0">
                <a:cs typeface="Times New Roman"/>
              </a:rPr>
              <a:t>first search </a:t>
            </a:r>
            <a:r>
              <a:rPr sz="2000" dirty="0">
                <a:cs typeface="Times New Roman"/>
              </a:rPr>
              <a:t>uses a queue </a:t>
            </a:r>
            <a:r>
              <a:rPr sz="2000" spc="-5" dirty="0">
                <a:cs typeface="Times New Roman"/>
              </a:rPr>
              <a:t>data </a:t>
            </a:r>
            <a:r>
              <a:rPr sz="2000" dirty="0">
                <a:cs typeface="Times New Roman"/>
              </a:rPr>
              <a:t>structure </a:t>
            </a:r>
            <a:r>
              <a:rPr sz="2000" spc="-78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to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find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an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element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from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65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graph.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9CB7-92ED-4E7D-AD7F-77C93EB3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787A-C48E-4E44-AEA0-3D50409E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count the number of occurrences of an element in a single linked list.</a:t>
            </a:r>
          </a:p>
          <a:p>
            <a:r>
              <a:rPr lang="en-US" dirty="0"/>
              <a:t>Write a function to reverse the linked list</a:t>
            </a:r>
          </a:p>
          <a:p>
            <a:r>
              <a:rPr lang="en-US" dirty="0"/>
              <a:t>Write a function to move the largest element to the end of a single linked list</a:t>
            </a:r>
          </a:p>
          <a:p>
            <a:r>
              <a:rPr lang="en-US" dirty="0"/>
              <a:t>Write a function to remove the last node of the list and insert at the beginning without changing the info part of any node,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5C80A-B51C-45B6-A67E-913BF28D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79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8B763A-42CB-4C16-AB25-B4A75986E794}"/>
                  </a:ext>
                </a:extLst>
              </p14:cNvPr>
              <p14:cNvContentPartPr/>
              <p14:nvPr/>
            </p14:nvContentPartPr>
            <p14:xfrm>
              <a:off x="2999925" y="1798185"/>
              <a:ext cx="360" cy="2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8B763A-42CB-4C16-AB25-B4A75986E7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0925" y="1789545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C7853A-6411-4ABB-821A-D218806BD975}"/>
                  </a:ext>
                </a:extLst>
              </p14:cNvPr>
              <p14:cNvContentPartPr/>
              <p14:nvPr/>
            </p14:nvContentPartPr>
            <p14:xfrm>
              <a:off x="1962045" y="170422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C7853A-6411-4ABB-821A-D218806BD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3045" y="16955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275132-5318-432F-B170-DC7DB73E7794}"/>
                  </a:ext>
                </a:extLst>
              </p14:cNvPr>
              <p14:cNvContentPartPr/>
              <p14:nvPr/>
            </p14:nvContentPartPr>
            <p14:xfrm>
              <a:off x="1600245" y="1571025"/>
              <a:ext cx="360" cy="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275132-5318-432F-B170-DC7DB73E77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245" y="1562025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90E80E-706A-4FB0-8CF8-3D790F051660}"/>
                  </a:ext>
                </a:extLst>
              </p14:cNvPr>
              <p14:cNvContentPartPr/>
              <p14:nvPr/>
            </p14:nvContentPartPr>
            <p14:xfrm>
              <a:off x="1561725" y="177154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90E80E-706A-4FB0-8CF8-3D790F0516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085" y="17625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40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950F-7699-4325-A3F9-6D90AFC5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</a:t>
            </a:r>
            <a:r>
              <a:rPr lang="en-US" spc="-135" dirty="0"/>
              <a:t> </a:t>
            </a:r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3813-97AF-435E-9750-8FA71268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nodes of a linked list are not stored contiguously in memory. </a:t>
            </a:r>
          </a:p>
          <a:p>
            <a:r>
              <a:rPr lang="en-US" dirty="0">
                <a:latin typeface="+mn-lt"/>
              </a:rPr>
              <a:t>In array  we can perform all the operations using array name.</a:t>
            </a:r>
          </a:p>
          <a:p>
            <a:r>
              <a:rPr lang="en-US" dirty="0">
                <a:latin typeface="+mn-lt"/>
              </a:rPr>
              <a:t>In case of linked list, we perform all the operations with the help of a pointer that points to the first node of the linked list.</a:t>
            </a:r>
          </a:p>
          <a:p>
            <a:r>
              <a:rPr lang="en-US" dirty="0">
                <a:latin typeface="+mn-lt"/>
              </a:rPr>
              <a:t>This pointer is generally named start and it is the only source through which we can access our linked list.</a:t>
            </a:r>
          </a:p>
          <a:p>
            <a:r>
              <a:rPr lang="en-US" dirty="0">
                <a:latin typeface="+mn-lt"/>
              </a:rPr>
              <a:t>The list will be considered empty if the pointer start contains NULL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C47ED-4F7F-47C4-81D6-2B78843D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98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12" y="1631461"/>
            <a:ext cx="7686675" cy="37715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93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93">
                <a:defRPr/>
              </a:pPr>
              <a:t>80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3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412" y="243677"/>
            <a:ext cx="604583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Arrays</a:t>
            </a:r>
            <a:r>
              <a:rPr spc="-45" dirty="0"/>
              <a:t> </a:t>
            </a:r>
            <a:r>
              <a:rPr dirty="0"/>
              <a:t>versus</a:t>
            </a:r>
            <a:r>
              <a:rPr spc="-40" dirty="0"/>
              <a:t> </a:t>
            </a:r>
            <a:r>
              <a:rPr dirty="0"/>
              <a:t>Linked</a:t>
            </a:r>
            <a:r>
              <a:rPr spc="-165" dirty="0"/>
              <a:t> </a:t>
            </a:r>
            <a:r>
              <a:rPr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412" y="1009438"/>
            <a:ext cx="10287000" cy="1350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cs typeface="Times New Roman"/>
              </a:rPr>
              <a:t>Both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an</a:t>
            </a:r>
            <a:r>
              <a:rPr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array</a:t>
            </a:r>
            <a:r>
              <a:rPr sz="2000" dirty="0">
                <a:cs typeface="Times New Roman"/>
              </a:rPr>
              <a:t> and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linked</a:t>
            </a:r>
            <a:r>
              <a:rPr sz="2000" dirty="0">
                <a:cs typeface="Times New Roman"/>
              </a:rPr>
              <a:t> list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are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representations </a:t>
            </a:r>
            <a:r>
              <a:rPr sz="2000" spc="-5" dirty="0">
                <a:cs typeface="Times New Roman"/>
              </a:rPr>
              <a:t>of </a:t>
            </a:r>
            <a:r>
              <a:rPr sz="2000" dirty="0">
                <a:cs typeface="Times New Roman"/>
              </a:rPr>
              <a:t>a list </a:t>
            </a:r>
            <a:r>
              <a:rPr sz="2000" spc="-5" dirty="0">
                <a:cs typeface="Times New Roman"/>
              </a:rPr>
              <a:t>of </a:t>
            </a:r>
            <a:r>
              <a:rPr sz="2000" dirty="0">
                <a:cs typeface="Times New Roman"/>
              </a:rPr>
              <a:t>items </a:t>
            </a:r>
            <a:r>
              <a:rPr sz="2000" spc="-10" dirty="0">
                <a:cs typeface="Times New Roman"/>
              </a:rPr>
              <a:t>in </a:t>
            </a:r>
            <a:r>
              <a:rPr sz="2000" spc="-65" dirty="0">
                <a:cs typeface="Times New Roman"/>
              </a:rPr>
              <a:t>memory. </a:t>
            </a:r>
            <a:r>
              <a:rPr sz="2000" spc="-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The </a:t>
            </a:r>
            <a:r>
              <a:rPr sz="2000" spc="-5" dirty="0">
                <a:cs typeface="Times New Roman"/>
              </a:rPr>
              <a:t>only </a:t>
            </a:r>
            <a:r>
              <a:rPr sz="2000" spc="-20" dirty="0">
                <a:cs typeface="Times New Roman"/>
              </a:rPr>
              <a:t>difference </a:t>
            </a:r>
            <a:r>
              <a:rPr sz="2000" spc="-5" dirty="0">
                <a:cs typeface="Times New Roman"/>
              </a:rPr>
              <a:t>is the </a:t>
            </a:r>
            <a:r>
              <a:rPr sz="2000" dirty="0">
                <a:cs typeface="Times New Roman"/>
              </a:rPr>
              <a:t>way </a:t>
            </a:r>
            <a:r>
              <a:rPr sz="2000" spc="-10" dirty="0">
                <a:cs typeface="Times New Roman"/>
              </a:rPr>
              <a:t>in </a:t>
            </a:r>
            <a:r>
              <a:rPr sz="2000" dirty="0">
                <a:cs typeface="Times New Roman"/>
              </a:rPr>
              <a:t>which </a:t>
            </a:r>
            <a:r>
              <a:rPr sz="2000" spc="-5" dirty="0">
                <a:cs typeface="Times New Roman"/>
              </a:rPr>
              <a:t>the </a:t>
            </a:r>
            <a:r>
              <a:rPr sz="2000" dirty="0">
                <a:cs typeface="Times New Roman"/>
              </a:rPr>
              <a:t> items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are</a:t>
            </a:r>
            <a:r>
              <a:rPr sz="2000" spc="-5" dirty="0">
                <a:cs typeface="Times New Roman"/>
              </a:rPr>
              <a:t> linked</a:t>
            </a:r>
            <a:r>
              <a:rPr sz="2000" dirty="0">
                <a:cs typeface="Times New Roman"/>
              </a:rPr>
              <a:t> </a:t>
            </a:r>
            <a:r>
              <a:rPr sz="2000" spc="-45" dirty="0">
                <a:cs typeface="Times New Roman"/>
              </a:rPr>
              <a:t>together.</a:t>
            </a:r>
            <a:r>
              <a:rPr sz="2000" spc="-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The</a:t>
            </a:r>
            <a:r>
              <a:rPr sz="200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Figure</a:t>
            </a:r>
            <a:r>
              <a:rPr sz="2000" spc="-5" dirty="0">
                <a:cs typeface="Times New Roman"/>
              </a:rPr>
              <a:t> below </a:t>
            </a:r>
            <a:r>
              <a:rPr sz="2000" spc="-78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compares the </a:t>
            </a:r>
            <a:r>
              <a:rPr sz="2000" spc="-5" dirty="0">
                <a:cs typeface="Times New Roman"/>
              </a:rPr>
              <a:t>two representations for </a:t>
            </a:r>
            <a:r>
              <a:rPr sz="2000" dirty="0">
                <a:cs typeface="Times New Roman"/>
              </a:rPr>
              <a:t>a list </a:t>
            </a:r>
            <a:r>
              <a:rPr sz="2000" spc="-10" dirty="0">
                <a:cs typeface="Times New Roman"/>
              </a:rPr>
              <a:t>of 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five</a:t>
            </a:r>
            <a:r>
              <a:rPr sz="2000" spc="-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integers.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12" y="2667000"/>
            <a:ext cx="9144000" cy="26568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87976" y="6458255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TEST">
      <a:dk1>
        <a:srgbClr val="000000"/>
      </a:dk1>
      <a:lt1>
        <a:srgbClr val="FFFFFF"/>
      </a:lt1>
      <a:dk2>
        <a:srgbClr val="0D47A1"/>
      </a:dk2>
      <a:lt2>
        <a:srgbClr val="E3F2FD"/>
      </a:lt2>
      <a:accent1>
        <a:srgbClr val="1565C0"/>
      </a:accent1>
      <a:accent2>
        <a:srgbClr val="1976D2"/>
      </a:accent2>
      <a:accent3>
        <a:srgbClr val="1E88E5"/>
      </a:accent3>
      <a:accent4>
        <a:srgbClr val="2196F3"/>
      </a:accent4>
      <a:accent5>
        <a:srgbClr val="42A5F5"/>
      </a:accent5>
      <a:accent6>
        <a:srgbClr val="64B5F6"/>
      </a:accent6>
      <a:hlink>
        <a:srgbClr val="1E88E5"/>
      </a:hlink>
      <a:folHlink>
        <a:srgbClr val="1565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1CT_2016_template" id="{353AB204-8441-4ECC-A09D-1132309B0D41}" vid="{36BEC17B-2A9F-4BC4-A502-7043DE3723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19CAF5C77684EBDB676BDBADB19FB" ma:contentTypeVersion="2" ma:contentTypeDescription="Create a new document." ma:contentTypeScope="" ma:versionID="2ff192b418beeacf84276a34a77c41a6">
  <xsd:schema xmlns:xsd="http://www.w3.org/2001/XMLSchema" xmlns:xs="http://www.w3.org/2001/XMLSchema" xmlns:p="http://schemas.microsoft.com/office/2006/metadata/properties" xmlns:ns2="c9b4b10c-0dfc-42fa-96e4-dd38c061606b" targetNamespace="http://schemas.microsoft.com/office/2006/metadata/properties" ma:root="true" ma:fieldsID="918a77ead0c924221ddc020a39d51c82" ns2:_="">
    <xsd:import namespace="c9b4b10c-0dfc-42fa-96e4-dd38c06160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4b10c-0dfc-42fa-96e4-dd38c0616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25223C-D91F-411D-A2B1-2C53DFFCE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b4b10c-0dfc-42fa-96e4-dd38c06160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DEFDDD-393F-4C76-9046-35FAEEF268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0FE049-F0A3-4F48-B2EF-7577E8FACDAE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c9b4b10c-0dfc-42fa-96e4-dd38c061606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21CT_2016_template</Template>
  <TotalTime>10632</TotalTime>
  <Words>3575</Words>
  <Application>Microsoft Office PowerPoint</Application>
  <PresentationFormat>Custom</PresentationFormat>
  <Paragraphs>552</Paragraphs>
  <Slides>80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Arial MT</vt:lpstr>
      <vt:lpstr>Calibri</vt:lpstr>
      <vt:lpstr>Calibri Light</vt:lpstr>
      <vt:lpstr>Raleway</vt:lpstr>
      <vt:lpstr>Symbol</vt:lpstr>
      <vt:lpstr>Tahoma</vt:lpstr>
      <vt:lpstr>Times New Roman</vt:lpstr>
      <vt:lpstr>Wingdings</vt:lpstr>
      <vt:lpstr>2_Office Theme</vt:lpstr>
      <vt:lpstr>PowerPoint Presentation</vt:lpstr>
      <vt:lpstr>Linked List</vt:lpstr>
      <vt:lpstr>Linked List: A Dynamic Data Structure</vt:lpstr>
      <vt:lpstr>Advantages of linked list</vt:lpstr>
      <vt:lpstr>Applications of linked list</vt:lpstr>
      <vt:lpstr>Introduction to Linked List</vt:lpstr>
      <vt:lpstr>Linked list</vt:lpstr>
      <vt:lpstr>Linked List</vt:lpstr>
      <vt:lpstr>Arrays versus Linked Lists</vt:lpstr>
      <vt:lpstr>Linked list</vt:lpstr>
      <vt:lpstr>Linked list that has 4 nodes</vt:lpstr>
      <vt:lpstr>Types of linked lists</vt:lpstr>
      <vt:lpstr>Singly Linked Lists</vt:lpstr>
      <vt:lpstr>Singly Linked Lists</vt:lpstr>
      <vt:lpstr>Single Linked List</vt:lpstr>
      <vt:lpstr>Operations on Linked Lists</vt:lpstr>
      <vt:lpstr>Traversing a Linked List</vt:lpstr>
      <vt:lpstr>Traversing a Linked List</vt:lpstr>
      <vt:lpstr>Traversing a Linked List</vt:lpstr>
      <vt:lpstr>Linked list that has 4 nodes</vt:lpstr>
      <vt:lpstr>Display the contents of the linked list</vt:lpstr>
      <vt:lpstr>Count the number of elements in the list</vt:lpstr>
      <vt:lpstr>Searching in a linked List </vt:lpstr>
      <vt:lpstr>Insertion in a linked list</vt:lpstr>
      <vt:lpstr> Insertion at the beginning </vt:lpstr>
      <vt:lpstr>Insertion at the beginning</vt:lpstr>
      <vt:lpstr>Insertion in an empty list</vt:lpstr>
      <vt:lpstr>Insertion at the end of the list</vt:lpstr>
      <vt:lpstr>Insertion at the end of the list</vt:lpstr>
      <vt:lpstr>Insertion after a node</vt:lpstr>
      <vt:lpstr>Insertion before a node</vt:lpstr>
      <vt:lpstr>Insertion at a given position</vt:lpstr>
      <vt:lpstr>Creation of a linked list</vt:lpstr>
      <vt:lpstr>Deleting a node at the beginning</vt:lpstr>
      <vt:lpstr>Deleting a node at the end</vt:lpstr>
      <vt:lpstr>Deleting a node at the end</vt:lpstr>
      <vt:lpstr>Deleting a node at Intermediate  position</vt:lpstr>
      <vt:lpstr>PowerPoint Presentation</vt:lpstr>
      <vt:lpstr>PowerPoint Presentation</vt:lpstr>
      <vt:lpstr>Deleting a node at Intermediate  position</vt:lpstr>
      <vt:lpstr>Double Linked List</vt:lpstr>
      <vt:lpstr>A Double Linked List</vt:lpstr>
      <vt:lpstr>Basic operations in a double linked list</vt:lpstr>
      <vt:lpstr>Structure of a Double Linked List</vt:lpstr>
      <vt:lpstr>Advantages and Disadvantages of  Double Linked List</vt:lpstr>
      <vt:lpstr>Circular Single Linked List</vt:lpstr>
      <vt:lpstr>Circular Single Linked List and its  basic operations</vt:lpstr>
      <vt:lpstr>Advantages of Circular Lists</vt:lpstr>
      <vt:lpstr>Applications of Linked Lists:  Representing Polynomials</vt:lpstr>
      <vt:lpstr>Addition of Polynomials</vt:lpstr>
      <vt:lpstr>Stacks</vt:lpstr>
      <vt:lpstr>PowerPoint Presentation</vt:lpstr>
      <vt:lpstr>PowerPoint Presentation</vt:lpstr>
      <vt:lpstr>Basic Stack Operations</vt:lpstr>
      <vt:lpstr>Basic Stack Operations</vt:lpstr>
      <vt:lpstr>Standard Error Messages in Stack</vt:lpstr>
      <vt:lpstr>Stack Operations</vt:lpstr>
      <vt:lpstr>PowerPoint Presentation</vt:lpstr>
      <vt:lpstr>Applications of Stack</vt:lpstr>
      <vt:lpstr>Algebraic Expressions</vt:lpstr>
      <vt:lpstr>PowerPoint Presentation</vt:lpstr>
      <vt:lpstr>PowerPoint Presentation</vt:lpstr>
      <vt:lpstr>PowerPoint Presentation</vt:lpstr>
      <vt:lpstr>PowerPoint Presentation</vt:lpstr>
      <vt:lpstr>Cách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</vt:lpstr>
      <vt:lpstr>Representation of Queue</vt:lpstr>
      <vt:lpstr>Representation of Queue</vt:lpstr>
      <vt:lpstr>Queue Operations using Array</vt:lpstr>
      <vt:lpstr>Applications of Queue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The Business</dc:title>
  <dc:creator>Ishu</dc:creator>
  <cp:lastModifiedBy>Quang Nguyen</cp:lastModifiedBy>
  <cp:revision>2013</cp:revision>
  <cp:lastPrinted>2016-07-08T12:23:08Z</cp:lastPrinted>
  <dcterms:created xsi:type="dcterms:W3CDTF">2017-04-07T11:24:33Z</dcterms:created>
  <dcterms:modified xsi:type="dcterms:W3CDTF">2022-03-11T07:30:36Z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0x01010061219CAF5C77684EBDB676BDBADB19FB</vt:lpwstr>
  </property>
  <property fmtid="{D5CDD505-2E9C-101B-9397-08002B2CF9AE}" pid="3" name="TitusGUID">
    <vt:lpwstr>d9e4f351-421a-4e1c-9c9d-1cf6f1ea2b74</vt:lpwstr>
  </property>
  <property fmtid="{D5CDD505-2E9C-101B-9397-08002B2CF9AE}" pid="4" name="Classification">
    <vt:lpwstr>null</vt:lpwstr>
  </property>
  <property fmtid="{D5CDD505-2E9C-101B-9397-08002B2CF9AE}" pid="5" name="HCLClassification">
    <vt:lpwstr>HCL_Cla5s_1nt3rnal</vt:lpwstr>
  </property>
  <property fmtid="{D5CDD505-2E9C-101B-9397-08002B2CF9AE}" pid="6" name="HCL_Cla5s_D6">
    <vt:lpwstr>False</vt:lpwstr>
  </property>
  <property fmtid="{D5CDD505-2E9C-101B-9397-08002B2CF9AE}" pid="7" name="HCLClassD6">
    <vt:lpwstr>False</vt:lpwstr>
  </property>
</Properties>
</file>