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4"/>
  </p:sldMasterIdLst>
  <p:notesMasterIdLst>
    <p:notesMasterId r:id="rId65"/>
  </p:notesMasterIdLst>
  <p:handoutMasterIdLst>
    <p:handoutMasterId r:id="rId66"/>
  </p:handoutMasterIdLst>
  <p:sldIdLst>
    <p:sldId id="256" r:id="rId5"/>
    <p:sldId id="308" r:id="rId6"/>
    <p:sldId id="314" r:id="rId7"/>
    <p:sldId id="259" r:id="rId8"/>
    <p:sldId id="258" r:id="rId9"/>
    <p:sldId id="261" r:id="rId10"/>
    <p:sldId id="262" r:id="rId11"/>
    <p:sldId id="263" r:id="rId12"/>
    <p:sldId id="264" r:id="rId13"/>
    <p:sldId id="265" r:id="rId14"/>
    <p:sldId id="266" r:id="rId15"/>
    <p:sldId id="267" r:id="rId16"/>
    <p:sldId id="268" r:id="rId17"/>
    <p:sldId id="269" r:id="rId18"/>
    <p:sldId id="315" r:id="rId19"/>
    <p:sldId id="316" r:id="rId20"/>
    <p:sldId id="270" r:id="rId21"/>
    <p:sldId id="271" r:id="rId22"/>
    <p:sldId id="272" r:id="rId23"/>
    <p:sldId id="273" r:id="rId24"/>
    <p:sldId id="274" r:id="rId25"/>
    <p:sldId id="317" r:id="rId26"/>
    <p:sldId id="318" r:id="rId27"/>
    <p:sldId id="275" r:id="rId28"/>
    <p:sldId id="276" r:id="rId29"/>
    <p:sldId id="277" r:id="rId30"/>
    <p:sldId id="278" r:id="rId31"/>
    <p:sldId id="279" r:id="rId32"/>
    <p:sldId id="280" r:id="rId33"/>
    <p:sldId id="281" r:id="rId34"/>
    <p:sldId id="282" r:id="rId35"/>
    <p:sldId id="283" r:id="rId36"/>
    <p:sldId id="284" r:id="rId37"/>
    <p:sldId id="285" r:id="rId38"/>
    <p:sldId id="292" r:id="rId39"/>
    <p:sldId id="287" r:id="rId40"/>
    <p:sldId id="293" r:id="rId41"/>
    <p:sldId id="288" r:id="rId42"/>
    <p:sldId id="294" r:id="rId43"/>
    <p:sldId id="289" r:id="rId44"/>
    <p:sldId id="286" r:id="rId45"/>
    <p:sldId id="290" r:id="rId46"/>
    <p:sldId id="291" r:id="rId47"/>
    <p:sldId id="295" r:id="rId48"/>
    <p:sldId id="296" r:id="rId49"/>
    <p:sldId id="297" r:id="rId50"/>
    <p:sldId id="298" r:id="rId51"/>
    <p:sldId id="299" r:id="rId52"/>
    <p:sldId id="300" r:id="rId53"/>
    <p:sldId id="301" r:id="rId54"/>
    <p:sldId id="302" r:id="rId55"/>
    <p:sldId id="303" r:id="rId56"/>
    <p:sldId id="304" r:id="rId57"/>
    <p:sldId id="319" r:id="rId58"/>
    <p:sldId id="305" r:id="rId59"/>
    <p:sldId id="307" r:id="rId60"/>
    <p:sldId id="312" r:id="rId61"/>
    <p:sldId id="313" r:id="rId62"/>
    <p:sldId id="309" r:id="rId63"/>
    <p:sldId id="311" r:id="rId64"/>
  </p:sldIdLst>
  <p:sldSz cx="12188825" cy="6858000"/>
  <p:notesSz cx="6669088" cy="9926638"/>
  <p:defaultTextStyle>
    <a:defPPr>
      <a:defRPr lang="en-US"/>
    </a:defPPr>
    <a:lvl1pPr marL="0" algn="l" defTabSz="1088212" rtl="0" eaLnBrk="1" latinLnBrk="0" hangingPunct="1">
      <a:defRPr sz="2200" kern="1200">
        <a:solidFill>
          <a:schemeClr val="tx1"/>
        </a:solidFill>
        <a:latin typeface="+mn-lt"/>
        <a:ea typeface="+mn-ea"/>
        <a:cs typeface="+mn-cs"/>
      </a:defRPr>
    </a:lvl1pPr>
    <a:lvl2pPr marL="544106" algn="l" defTabSz="1088212" rtl="0" eaLnBrk="1" latinLnBrk="0" hangingPunct="1">
      <a:defRPr sz="2200" kern="1200">
        <a:solidFill>
          <a:schemeClr val="tx1"/>
        </a:solidFill>
        <a:latin typeface="+mn-lt"/>
        <a:ea typeface="+mn-ea"/>
        <a:cs typeface="+mn-cs"/>
      </a:defRPr>
    </a:lvl2pPr>
    <a:lvl3pPr marL="1088212" algn="l" defTabSz="1088212" rtl="0" eaLnBrk="1" latinLnBrk="0" hangingPunct="1">
      <a:defRPr sz="2200" kern="1200">
        <a:solidFill>
          <a:schemeClr val="tx1"/>
        </a:solidFill>
        <a:latin typeface="+mn-lt"/>
        <a:ea typeface="+mn-ea"/>
        <a:cs typeface="+mn-cs"/>
      </a:defRPr>
    </a:lvl3pPr>
    <a:lvl4pPr marL="1632319" algn="l" defTabSz="1088212" rtl="0" eaLnBrk="1" latinLnBrk="0" hangingPunct="1">
      <a:defRPr sz="2200" kern="1200">
        <a:solidFill>
          <a:schemeClr val="tx1"/>
        </a:solidFill>
        <a:latin typeface="+mn-lt"/>
        <a:ea typeface="+mn-ea"/>
        <a:cs typeface="+mn-cs"/>
      </a:defRPr>
    </a:lvl4pPr>
    <a:lvl5pPr marL="2176425" algn="l" defTabSz="1088212" rtl="0" eaLnBrk="1" latinLnBrk="0" hangingPunct="1">
      <a:defRPr sz="2200" kern="1200">
        <a:solidFill>
          <a:schemeClr val="tx1"/>
        </a:solidFill>
        <a:latin typeface="+mn-lt"/>
        <a:ea typeface="+mn-ea"/>
        <a:cs typeface="+mn-cs"/>
      </a:defRPr>
    </a:lvl5pPr>
    <a:lvl6pPr marL="2720531" algn="l" defTabSz="1088212" rtl="0" eaLnBrk="1" latinLnBrk="0" hangingPunct="1">
      <a:defRPr sz="2200" kern="1200">
        <a:solidFill>
          <a:schemeClr val="tx1"/>
        </a:solidFill>
        <a:latin typeface="+mn-lt"/>
        <a:ea typeface="+mn-ea"/>
        <a:cs typeface="+mn-cs"/>
      </a:defRPr>
    </a:lvl6pPr>
    <a:lvl7pPr marL="3264636" algn="l" defTabSz="1088212" rtl="0" eaLnBrk="1" latinLnBrk="0" hangingPunct="1">
      <a:defRPr sz="2200" kern="1200">
        <a:solidFill>
          <a:schemeClr val="tx1"/>
        </a:solidFill>
        <a:latin typeface="+mn-lt"/>
        <a:ea typeface="+mn-ea"/>
        <a:cs typeface="+mn-cs"/>
      </a:defRPr>
    </a:lvl7pPr>
    <a:lvl8pPr marL="3808742" algn="l" defTabSz="1088212" rtl="0" eaLnBrk="1" latinLnBrk="0" hangingPunct="1">
      <a:defRPr sz="2200" kern="1200">
        <a:solidFill>
          <a:schemeClr val="tx1"/>
        </a:solidFill>
        <a:latin typeface="+mn-lt"/>
        <a:ea typeface="+mn-ea"/>
        <a:cs typeface="+mn-cs"/>
      </a:defRPr>
    </a:lvl8pPr>
    <a:lvl9pPr marL="4352849" algn="l" defTabSz="1088212"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D-ERS,HCLTech" initials="DKD" lastIdx="0" clrIdx="0">
    <p:extLst>
      <p:ext uri="{19B8F6BF-5375-455C-9EA6-DF929625EA0E}">
        <p15:presenceInfo xmlns:p15="http://schemas.microsoft.com/office/powerpoint/2012/main" userId="S-1-5-21-333653013-2304839960-3876203932-45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4B7FF"/>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F1F6C-A104-4ACB-88C7-BC8332BA9186}" v="101" dt="2022-02-17T07:29:45.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249" autoAdjust="0"/>
  </p:normalViewPr>
  <p:slideViewPr>
    <p:cSldViewPr>
      <p:cViewPr varScale="1">
        <p:scale>
          <a:sx n="69" d="100"/>
          <a:sy n="69" d="100"/>
        </p:scale>
        <p:origin x="556" y="44"/>
      </p:cViewPr>
      <p:guideLst>
        <p:guide orient="horz" pos="2160"/>
        <p:guide pos="2880"/>
        <p:guide pos="3839"/>
      </p:guideLst>
    </p:cSldViewPr>
  </p:slideViewPr>
  <p:notesTextViewPr>
    <p:cViewPr>
      <p:scale>
        <a:sx n="1" d="1"/>
        <a:sy n="1" d="1"/>
      </p:scale>
      <p:origin x="0" y="0"/>
    </p:cViewPr>
  </p:notesTextViewPr>
  <p:sorterViewPr>
    <p:cViewPr varScale="1">
      <p:scale>
        <a:sx n="100" d="100"/>
        <a:sy n="100" d="100"/>
      </p:scale>
      <p:origin x="0" y="-16374"/>
    </p:cViewPr>
  </p:sorterViewPr>
  <p:notesViewPr>
    <p:cSldViewPr>
      <p:cViewPr varScale="1">
        <p:scale>
          <a:sx n="51" d="100"/>
          <a:sy n="51" d="100"/>
        </p:scale>
        <p:origin x="3000" y="72"/>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444" cy="49735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129" y="0"/>
            <a:ext cx="2890444" cy="497351"/>
          </a:xfrm>
          <a:prstGeom prst="rect">
            <a:avLst/>
          </a:prstGeom>
        </p:spPr>
        <p:txBody>
          <a:bodyPr vert="horz" lIns="91440" tIns="45720" rIns="91440" bIns="45720" rtlCol="0"/>
          <a:lstStyle>
            <a:lvl1pPr algn="r">
              <a:defRPr sz="1200"/>
            </a:lvl1pPr>
          </a:lstStyle>
          <a:p>
            <a:fld id="{8A923951-7097-43E8-A1F5-C6572EE56D69}" type="datetimeFigureOut">
              <a:rPr lang="en-US" smtClean="0"/>
              <a:t>3/6/2022</a:t>
            </a:fld>
            <a:endParaRPr lang="en-US" dirty="0"/>
          </a:p>
        </p:txBody>
      </p:sp>
      <p:sp>
        <p:nvSpPr>
          <p:cNvPr id="4" name="Footer Placeholder 3"/>
          <p:cNvSpPr>
            <a:spLocks noGrp="1"/>
          </p:cNvSpPr>
          <p:nvPr>
            <p:ph type="ftr" sz="quarter" idx="2"/>
          </p:nvPr>
        </p:nvSpPr>
        <p:spPr>
          <a:xfrm>
            <a:off x="0" y="9429289"/>
            <a:ext cx="2890444" cy="4973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129" y="9429289"/>
            <a:ext cx="2890444" cy="497350"/>
          </a:xfrm>
          <a:prstGeom prst="rect">
            <a:avLst/>
          </a:prstGeom>
        </p:spPr>
        <p:txBody>
          <a:bodyPr vert="horz" lIns="91440" tIns="45720" rIns="91440" bIns="45720" rtlCol="0" anchor="b"/>
          <a:lstStyle>
            <a:lvl1pPr algn="r">
              <a:defRPr sz="1200"/>
            </a:lvl1pPr>
          </a:lstStyle>
          <a:p>
            <a:fld id="{FFF814BB-C4FD-4295-9628-6D7BE9D48B6A}" type="slidenum">
              <a:rPr lang="en-US" smtClean="0"/>
              <a:t>‹#›</a:t>
            </a:fld>
            <a:endParaRPr lang="en-US" dirty="0"/>
          </a:p>
        </p:txBody>
      </p:sp>
    </p:spTree>
    <p:extLst>
      <p:ext uri="{BB962C8B-B14F-4D97-AF65-F5344CB8AC3E}">
        <p14:creationId xmlns:p14="http://schemas.microsoft.com/office/powerpoint/2010/main" val="369747722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17.117"/>
    </inkml:context>
    <inkml:brush xml:id="br0">
      <inkml:brushProperty name="width" value="0.05" units="cm"/>
      <inkml:brushProperty name="height" value="0.05" units="cm"/>
      <inkml:brushProperty name="color" value="#E71224"/>
    </inkml:brush>
  </inkml:definitions>
  <inkml:trace contextRef="#ctx0" brushRef="#br0">189 1 24575,'-9'0'0,"-1"0"0,1 1 0,0 0 0,0 0 0,0 1 0,0 0 0,0 1 0,-9 4 0,13-5 0,1 0 0,0 1 0,0 0 0,0 0 0,0 0 0,0 0 0,1 0 0,-1 1 0,1-1 0,0 1 0,0 0 0,1 0 0,-1 0 0,1 1 0,-1-1 0,2 0 0,-3 6 0,3-5 0,-1 0 0,1 0 0,1 0 0,-1 0 0,1 0 0,-1 0 0,2 0 0,-1 0 0,0 0 0,1 0 0,0 0 0,0 0 0,1 0 0,-1 0 0,1-1 0,0 1 0,0 0 0,1-1 0,-1 0 0,1 1 0,4 4 0,-3-4 0,0-1 0,0 0 0,1 0 0,-1 0 0,1-1 0,0 1 0,0-1 0,0 0 0,0 0 0,0-1 0,1 0 0,-1 0 0,1 0 0,-1 0 0,1-1 0,0 0 0,0 0 0,7-1 0,-11 0 0,0 0 0,0 0 0,0 0 0,0 0 0,0 0 0,0-1 0,0 1 0,0-1 0,0 0 0,0 1 0,-1-1 0,4-2 0,-4 2 0,0 1 0,-1-1 0,1 1 0,-1-1 0,1 0 0,0 0 0,-1 1 0,1-1 0,-1 0 0,0 0 0,1 0 0,-1 1 0,0-1 0,1 0 0,-1 0 0,0 0 0,0 0 0,0 0 0,0 0 0,0-1 0,0 0 0,-1 0 0,1-1 0,-1 1 0,0 0 0,0-1 0,0 1 0,0 0 0,0 0 0,0 0 0,-1 0 0,1 0 0,-1 0 0,1 0 0,-1 1 0,0-1 0,0 0 0,0 1 0,0 0 0,-2-2 0,-11-5 0,-1 0 0,-30-9 0,30 11 0,1 1 0,0-2 0,-15-8 0,18 5-1365,6 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05.721"/>
    </inkml:context>
    <inkml:brush xml:id="br0">
      <inkml:brushProperty name="width" value="0.05" units="cm"/>
      <inkml:brushProperty name="height" value="0.05" units="cm"/>
      <inkml:brushProperty name="color" value="#E71224"/>
    </inkml:brush>
  </inkml:definitions>
  <inkml:trace contextRef="#ctx0" brushRef="#br0">0 132 24575,'4'3'0,"1"-1"0,-1 0 0,0 0 0,0 0 0,1-1 0,-1 0 0,1 0 0,-1 0 0,1 0 0,0-1 0,6 1 0,0 0 0,43 2 0,-1-1 0,1-4 0,57-8 0,-52 5 0,269-22 0,-82-3 0,81-6 0,-181 25 0,34-1 0,293 13 0,126-2 0,-444-10 0,34 0 0,612 12 0,-788-1 0,-6-1 0,0 1 0,0 1 0,1-1 0,-1 1 0,11 3 0,-15-3 0,-1 0 0,1 0 0,-1 0 0,1 1 0,-1-1 0,0 1 0,0 0 0,1-1 0,-1 1 0,0 0 0,-1 0 0,1 1 0,0-1 0,0 0 0,-1 0 0,0 1 0,1-1 0,0 5 0,4 8 0,-1 1 0,0 0 0,-2 0 0,4 30 0,-1 71 0,-6-98 0,-3 535 0,-2-151 0,5 880 0,-6-1148 0,-24 141 0,2-46 0,5 308 0,12-145 0,-34-27 0,10-124 0,-8 558 0,46-779 0,0 1 0,1-1 0,1 0 0,1-1 0,1 1 0,18 36 0,-14-37 0,-11-20 0,0-1 0,0 1 0,1 0 0,-1 0 0,0 0 0,0 0 0,0-1 0,0 1 0,1 0 0,-1 0 0,0 0 0,0-1 0,0 1 0,0 0 0,0 0 0,0 0 0,1-1 0,-1 1 0,0 0 0,0 0 0,0-1 0,0 1 0,0 0 0,0 0 0,0-1 0,0 1 0,0 0 0,0 0 0,0-1 0,0 1 0,0 0 0,-1 0 0,1 0 0,0-1 0,0 1 0,0 0 0,0 0 0,0-1 0,-1 1 0,-11-55 0,-102-261-21,-22 6-2048,57 141-4032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1.185"/>
    </inkml:context>
    <inkml:brush xml:id="br0">
      <inkml:brushProperty name="width" value="0.05" units="cm"/>
      <inkml:brushProperty name="height" value="0.05" units="cm"/>
      <inkml:brushProperty name="color" value="#E71224"/>
    </inkml:brush>
  </inkml:definitions>
  <inkml:trace contextRef="#ctx0" brushRef="#br0">0 0 24575,'0'4'0,"0"5"0,0 5 0,0 10 0,0 10 0,0 10 0,0 8 0,0 4 0,0-1 0,0-1 0,0-8 0,0-10-8191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4.856"/>
    </inkml:context>
    <inkml:brush xml:id="br0">
      <inkml:brushProperty name="width" value="0.05" units="cm"/>
      <inkml:brushProperty name="height" value="0.05" units="cm"/>
      <inkml:brushProperty name="color" value="#E71224"/>
    </inkml:brush>
  </inkml:definitions>
  <inkml:trace contextRef="#ctx0" brushRef="#br0">1797 91 24575,'-4'0'0,"1"0"0,-1-1 0,1 0 0,-1 0 0,1 0 0,-5-2 0,-9-2 0,-199-47 0,162 42 0,-1 2 0,-60 0 0,-293 11 0,368-1 0,1 2 0,1 2 0,-54 15 0,-50 7 0,89-23 0,23-2 0,0 0 0,-38 11 0,58-11 0,0 0 0,0 1 0,0 1 0,0-1 0,1 2 0,0-1 0,0 1 0,1 0 0,-1 1 0,-9 10 0,-18 22 0,17-17 0,-1-1 0,-1-1 0,-1-1 0,-35 24 0,49-38 0,1 0 0,-1 0 0,1 0 0,0 1 0,0 1 0,1-1 0,-12 15 0,16-18 0,0 1 0,0-1 0,1 1 0,-1-1 0,1 1 0,0 0 0,-1 0 0,2-1 0,-1 1 0,0 0 0,1 0 0,0 0 0,0 0 0,0 0 0,0 0 0,1 0 0,-1 0 0,1 0 0,0-1 0,0 1 0,1 0 0,1 4 0,17 29 0,1 0 0,44 58 0,8 12 0,-59-85 0,1-1 0,1-1 0,1 0 0,19 17 0,80 62 0,-84-73 0,-3-4 0,2 0 0,0-3 0,36 17 0,105 41 0,-83-39 0,-52-25 0,0-1 0,0-2 0,1-2 0,45 4 0,-12-1 0,-11-3 0,94 1 0,63-13 0,-214 3 0,63-4 0,1-4 0,-2-2 0,113-36 0,-128 32 0,-1-3 0,-1-1 0,0-3 0,81-51 0,-116 63 0,-1 0 0,-1-1 0,0 0 0,0-1 0,-1 0 0,-1-1 0,0 0 0,-1 0 0,0-1 0,9-23 0,3-12 0,21-89 0,-34 112 0,7-20 0,-3 0 0,-2-1 0,-2 0 0,1-49 0,-7 44 0,-4-139 0,3 187 0,0 1 0,-1 0 0,1-1 0,-1 1 0,0 0 0,1-1 0,-1 1 0,-1 0 0,1 0 0,0 0 0,-1 0 0,0 0 0,0 0 0,0 1 0,0-1 0,0 0 0,0 1 0,-1 0 0,1-1 0,-1 1 0,-3-2 0,0 1 0,0 0 0,0 1 0,-1 0 0,1 0 0,0 0 0,-1 1 0,0 0 0,1 0 0,-13 1 0,-215-18 0,223 17 0,-110-22 0,40 6 0,41 12 0,0 3 0,-68 3 0,33 1 0,36-2-1365,3 0-5461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6.792"/>
    </inkml:context>
    <inkml:brush xml:id="br0">
      <inkml:brushProperty name="width" value="0.05" units="cm"/>
      <inkml:brushProperty name="height" value="0.05" units="cm"/>
      <inkml:brushProperty name="color" value="#E71224"/>
    </inkml:brush>
  </inkml:definitions>
  <inkml:trace contextRef="#ctx0" brushRef="#br0">65 1 24575,'-2'0'0,"1"1"0,0 0 0,0 0 0,0 0 0,0 0 0,0 0 0,0 0 0,0 1 0,1-1 0,-1 0 0,0 0 0,1 1 0,-1-1 0,1 0 0,-1 1 0,1-1 0,-1 0 0,1 1 0,0-1 0,0 1 0,0-1 0,0 0 0,0 1 0,0-1 0,0 1 0,0-1 0,1 1 0,-1-1 0,0 0 0,1 1 0,-1-1 0,1 0 0,0 1 0,-1-1 0,1 0 0,0 0 0,1 2 0,1 0 0,1 0 0,-1 0 0,0 0 0,1-1 0,0 1 0,0-1 0,0 0 0,0 0 0,0-1 0,8 3 0,111 25 0,42 11 0,-161-39 0,0 0 0,0 1 0,0 0 0,0-1 0,-1 2 0,1-1 0,-1 0 0,1 1 0,-1-1 0,0 1 0,0 0 0,0 0 0,0 0 0,-1 1 0,1-1 0,-1 1 0,0-1 0,0 1 0,0 0 0,0 0 0,-1 0 0,1 0 0,-1 0 0,0 0 0,0 0 0,-1 0 0,1 7 0,-1-4 0,0 0 0,-1 1 0,0-1 0,0 0 0,-1 0 0,1 0 0,-2 0 0,1 0 0,-1 0 0,0 0 0,0-1 0,-1 1 0,0-1 0,0 0 0,-6 7 0,-12 9 0,-2 0 0,0-2 0,-42 28 0,34-27 0,-52 48 0,75-60 0,-19 17 0,27-25 0,0-1 0,0 1 0,0 0 0,-1-1 0,1 1 0,0-1 0,0 0 0,0 1 0,0-1 0,-1 0 0,1 1 0,0-1 0,0 0 0,-1 0 0,1 0 0,0 0 0,0 0 0,0 0 0,-1-1 0,1 1 0,0 0 0,0-1 0,0 1 0,-1-1 0,0 0 0,-2-2 0,0 0 0,1 0 0,0 0 0,0 0 0,0-1 0,0 0 0,0 1 0,1-1 0,-1 0 0,-1-6 0,-18-47 0,16 40 0,-2-4-195,1 0 0,0-1 0,2 0 0,0-1 0,2 1 0,-1-26 0,6 25-6631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7.555"/>
    </inkml:context>
    <inkml:brush xml:id="br0">
      <inkml:brushProperty name="width" value="0.05" units="cm"/>
      <inkml:brushProperty name="height" value="0.05" units="cm"/>
      <inkml:brushProperty name="color" value="#E71224"/>
    </inkml:brush>
  </inkml:definitions>
  <inkml:trace contextRef="#ctx0" brushRef="#br0">0 0 24575,'4'0'0,"5"0"0,-3 4 0,-6 5 0,4 1 0,17-1 0,23-2 0,16-3 0,13-1 0,8-2 0,-5-1 0,-12 0 0,-17 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9.365"/>
    </inkml:context>
    <inkml:brush xml:id="br0">
      <inkml:brushProperty name="width" value="0.05" units="cm"/>
      <inkml:brushProperty name="height" value="0.05" units="cm"/>
      <inkml:brushProperty name="color" value="#E71224"/>
    </inkml:brush>
  </inkml:definitions>
  <inkml:trace contextRef="#ctx0" brushRef="#br0">90 72 24575,'-1'0'0,"0"0"0,-1 0 0,1 1 0,0-1 0,0 1 0,0-1 0,0 1 0,0-1 0,0 1 0,0 0 0,0-1 0,1 1 0,-1 0 0,0 0 0,0-1 0,1 1 0,-1 0 0,0 0 0,-1 2 0,-10 22 0,10-20 0,-9 25 0,2 1 0,1 0 0,2 0 0,-4 47 0,7-56 0,-4 59 0,5 105 0,3-100 0,-1-77 0,1 0 0,-1-1 0,2 1 0,-1-1 0,5 15 0,-5-20 0,1 1 0,-1-1 0,0 0 0,1 0 0,0 0 0,-1 0 0,1-1 0,0 1 0,1 0 0,-1-1 0,0 1 0,1-1 0,-1 0 0,1 0 0,0 0 0,0 0 0,4 2 0,4 0 0,0 0 0,0-1 0,0 0 0,1-1 0,-1 0 0,1-1 0,-1 0 0,1-1 0,0 0 0,-1-1 0,1 0 0,-1-1 0,1 0 0,-1-1 0,0 0 0,0-1 0,12-5 0,-20 7 0,0 0 0,0-1 0,0 1 0,-1-1 0,1 1 0,0-1 0,-1 0 0,0 0 0,0 0 0,0 0 0,0 0 0,0 0 0,0-1 0,-1 1 0,2-6 0,1-5 0,-1 0 0,2-26 0,-1 4 0,3-23 0,-3 0 0,-4-81 0,-1 56 0,0 69 0,0 0 0,0 0 0,-2 0 0,1 1 0,-2-1 0,0 1 0,-1 0 0,0 0 0,-1 0 0,-10-16 0,10 19 0,0 0 0,-1 1 0,0 0 0,0 0 0,-1 1 0,-16-15 0,18 19 0,-1 0 0,0 1 0,0-1 0,0 2 0,-1-1 0,1 1 0,-1 0 0,0 1 0,0-1 0,0 2 0,-9-2 0,-36-1-1365,32 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31.740"/>
    </inkml:context>
    <inkml:brush xml:id="br0">
      <inkml:brushProperty name="width" value="0.05" units="cm"/>
      <inkml:brushProperty name="height" value="0.05" units="cm"/>
      <inkml:brushProperty name="color" value="#E71224"/>
    </inkml:brush>
  </inkml:definitions>
  <inkml:trace contextRef="#ctx0" brushRef="#br0">91 2 24575,'-1'0'0,"1"0"0,0 0 0,-1-1 0,1 1 0,0 0 0,-1 0 0,1 0 0,0 0 0,-1 0 0,1 0 0,0 0 0,-1 0 0,1 0 0,0 0 0,-1 0 0,1 0 0,0 0 0,-1 0 0,1 0 0,0 0 0,-1 0 0,1 0 0,0 0 0,-1 0 0,1 0 0,0 1 0,-1-1 0,1 0 0,0 0 0,0 0 0,-1 1 0,1-1 0,0 0 0,0 0 0,-1 1 0,1-1 0,0 0 0,0 0 0,-1 1 0,-8 15 0,-2 16 0,2 0 0,-8 55 0,10-46 0,-17 127 0,25-170 0,0 0 0,0-1 0,0 1 0,0 1 0,1-1 0,-1 0 0,1 0 0,0 0 0,-1 1 0,1-1 0,0 1 0,0-1 0,0 1 0,0 0 0,0 0 0,0 0 0,1 0 0,-1 0 0,0 0 0,0 1 0,3-1 0,53-11 0,-52 11 0,-1 0 0,1 1 0,0 0 0,-1 0 0,1 0 0,-1 1 0,1 0 0,-1 0 0,1 0 0,-1 1 0,0 0 0,9 4 0,-4 0 0,0 0 0,-1 1 0,0 0 0,-1 1 0,10 10 0,-14-14 0,0-1 0,0 1 0,0-1 0,1 1 0,-1-1 0,1 0 0,0-1 0,0 1 0,5 1 0,-8-4 0,-1 1 0,0-1 0,0 0 0,1 0 0,-1 0 0,0 0 0,0 0 0,1 0 0,-1 0 0,0 0 0,0 0 0,1-1 0,-1 1 0,0 0 0,0-1 0,0 1 0,3-2 0,-3 1 0,0 0 0,1-1 0,-1 1 0,0 0 0,0-1 0,0 1 0,0-1 0,0 1 0,0-1 0,-1 0 0,1 1 0,0-1 0,-1 0 0,1 0 0,-1 1 0,1-3 0,2-22 0,-1 1 0,-2-1 0,-2-38 0,-1 2 0,2-27-1365,1 50-5461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33.553"/>
    </inkml:context>
    <inkml:brush xml:id="br0">
      <inkml:brushProperty name="width" value="0.05" units="cm"/>
      <inkml:brushProperty name="height" value="0.05" units="cm"/>
      <inkml:brushProperty name="color" value="#E71224"/>
    </inkml:brush>
  </inkml:definitions>
  <inkml:trace contextRef="#ctx0" brushRef="#br0">1 1 24575,'0'4'0,"4"1"0,19 0 0,19-2 0,12 0 0,1-1 0,-5-1 0,-8-1 0,-6 4 0,-3 1 0,1 0 0,-1-2 0,-7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04.504"/>
    </inkml:context>
    <inkml:brush xml:id="br0">
      <inkml:brushProperty name="width" value="0.05" units="cm"/>
      <inkml:brushProperty name="height" value="0.05" units="cm"/>
      <inkml:brushProperty name="color" value="#E71224"/>
    </inkml:brush>
  </inkml:definitions>
  <inkml:trace contextRef="#ctx0" brushRef="#br0">346 0 24575,'-3'1'0,"1"0"0,-1 0 0,1 0 0,-1 0 0,1 0 0,-1 1 0,1-1 0,0 1 0,0-1 0,0 1 0,0 0 0,-3 3 0,-1 1 0,-22 18 0,-54 40 0,77-60 0,-1 0 0,1 1 0,0-1 0,1 1 0,-1 0 0,1 1 0,0-1 0,-4 7 0,7-10 0,0-1 0,0 0 0,1 0 0,-1 1 0,0-1 0,1 0 0,-1 1 0,1-1 0,0 0 0,-1 1 0,1-1 0,0 1 0,0-1 0,0 1 0,0-1 0,0 0 0,0 1 0,0-1 0,1 1 0,-1-1 0,1 1 0,-1-1 0,1 0 0,-1 1 0,1-1 0,-1 0 0,1 0 0,0 1 0,0-1 0,0 0 0,0 0 0,0 0 0,0 0 0,0 0 0,0 0 0,0 0 0,0-1 0,1 1 0,-1 0 0,0-1 0,1 1 0,-1 0 0,3 0 0,1 0 0,1 0 0,-1 0 0,1 0 0,9 0 0,-9-1 0,0 1 0,0-1 0,0 1 0,11 4 0,-16-5 0,1 1 0,-1-1 0,0 1 0,1 0 0,-1 0 0,0-1 0,0 1 0,0 0 0,1 0 0,-1 0 0,0 0 0,-1 1 0,1-1 0,0 0 0,0 0 0,0 1 0,-1-1 0,1 0 0,0 1 0,-1-1 0,0 0 0,1 1 0,-1-1 0,1 3 0,0 14 0,0 0 0,-1 0 0,-1 1 0,-5 32 0,-24 76 0,15-67 0,11-47 0,0-1 0,0 0 0,-1 0 0,-1 0 0,0 0 0,-15 20 0,6-12 0,-2-1 0,-30 29 0,43-45 0,0 0 0,0 0 0,0 0 0,-1 0 0,1-1 0,-1 0 0,0 0 0,1 0 0,-1-1 0,-5 2 0,9-3 0,-1 0 0,1 1 0,0-1 0,0 0 0,-1 0 0,1 0 0,0 0 0,0 0 0,-1 0 0,1-1 0,0 1 0,0 0 0,0 0 0,-1-1 0,1 1 0,0-1 0,0 1 0,0-1 0,0 0 0,0 1 0,0-1 0,0 0 0,0 0 0,0 0 0,0 0 0,0 0 0,0 1 0,1-2 0,-1 1 0,0 0 0,1 0 0,-1 0 0,1 0 0,-1 0 0,1 0 0,-1-1 0,1 1 0,0 0 0,0 0 0,0-1 0,0 1 0,0 0 0,0 0 0,0-3 0,3-16-1365,4 1-5461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05.973"/>
    </inkml:context>
    <inkml:brush xml:id="br0">
      <inkml:brushProperty name="width" value="0.05" units="cm"/>
      <inkml:brushProperty name="height" value="0.05" units="cm"/>
      <inkml:brushProperty name="color" value="#E71224"/>
    </inkml:brush>
  </inkml:definitions>
  <inkml:trace contextRef="#ctx0" brushRef="#br0">0 1 24575,'8'0'0,"6"0"0,15 0 0,15 0 0,18 0 0,7 0 0,5 0 0,3 0 0,6 0 0,-3 0 0,-8 0 0,-12 0 0,-16 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08.553"/>
    </inkml:context>
    <inkml:brush xml:id="br0">
      <inkml:brushProperty name="width" value="0.05" units="cm"/>
      <inkml:brushProperty name="height" value="0.05" units="cm"/>
      <inkml:brushProperty name="color" value="#E71224"/>
    </inkml:brush>
  </inkml:definitions>
  <inkml:trace contextRef="#ctx0" brushRef="#br0">335 17 24575,'-17'0'0,"-16"0"0,0 1 0,-52 8 0,75-7 0,1 0 0,0 1 0,-1 0 0,1 0 0,0 1 0,0 0 0,1 1 0,-1 0 0,1 0 0,0 1 0,1 0 0,-1 0 0,-7 10 0,11-12 0,0 1 0,0 0 0,1 0 0,0 0 0,0 1 0,0-1 0,1 1 0,0 0 0,0-1 0,-2 9 0,2 0 0,0 1 0,2 0 0,0 16 0,0 64 0,2 70 0,-2-162 0,1 1 0,-1-1 0,0 1 0,1-1 0,0 1 0,0-1 0,0 1 0,0-1 0,0 0 0,1 1 0,0-1 0,-1 0 0,1 0 0,0 0 0,1 0 0,2 3 0,1-2 0,-1-1 0,0 1 0,1-1 0,0-1 0,0 1 0,0-1 0,0 0 0,10 2 0,30 9 0,1-2 0,1-2 0,0-2 0,60 0 0,-99-7 0,0 0 0,1-1 0,14-3 0,-22 3 0,1 1 0,-1-1 0,0 0 0,0 0 0,1 0 0,-1 0 0,0 0 0,0 0 0,0-1 0,0 1 0,-1-1 0,1 1 0,0-1 0,-1 0 0,1 0 0,-1 1 0,1-1 0,-1 0 0,2-4 0,-1-1 0,0-1 0,0 1 0,-1 0 0,1-1 0,-2 0 0,1 1 0,-2-10 0,-6-60 0,2 33 0,1-131 0,1 11 0,2 160-124,1-1 0,-1 0 0,1 1 0,-1-1 0,-1 1 0,1 0-1,0-1 1,-1 1 0,0 0 0,-4-7 0,-3 0-6702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09.038"/>
    </inkml:context>
    <inkml:brush xml:id="br0">
      <inkml:brushProperty name="width" value="0.05" units="cm"/>
      <inkml:brushProperty name="height" value="0.05" units="cm"/>
      <inkml:brushProperty name="color" value="#E71224"/>
    </inkml:brush>
  </inkml:definitions>
  <inkml:trace contextRef="#ctx0" brushRef="#br0">1085 1 24575,'0'7'0,"-1"0"0,0 1 0,-1-1 0,0 0 0,0 0 0,-3 8 0,-8 30 0,-21 272 0,25 5 0,3-45 0,2-185 0,-37 440 0,-29-133 0,48-275 0,-47 173 0,10-47 0,3 28 0,-46 226 0,9-3 0,7-81 0,51-269 0,-119 446 0,128-502 0,-77 387 0,57-247 0,30-144 0,3 1 0,4 1 0,3 117 0,9 171 0,-3-380 0,0 4 0,0 1 0,0 0 0,1 0 0,0-1 0,2 10 0,-3-14 0,1 1 0,0-1 0,-1 1 0,1-1 0,0 1 0,0-1 0,0 0 0,0 1 0,0-1 0,0 0 0,1 0 0,-1 0 0,0 0 0,1 0 0,-1 0 0,0 0 0,1 0 0,-1-1 0,1 1 0,-1 0 0,1-1 0,0 1 0,-1-1 0,3 1 0,3-1 0,0 1 0,0-1 0,0-1 0,-1 1 0,1-1 0,0 0 0,0-1 0,10-3 0,59-25 0,-34 12 0,41-14 0,326-124 0,-303 123 0,202-36 0,-74 22 0,-153 29 0,1 4 0,0 4 0,157 1 0,-111 10 0,-17-2 0,215 26 0,-221-6 0,227 31 0,-232-37 0,145 39 0,-231-49 0,550 116 0,-472-105 0,144 5 0,95-19 0,-153-2 0,-166 2 0,139-4 0,-123 2 0,0-1 0,-1-2 0,37-10 0,-25 0 0,-30 11 0,1 0 0,0 0 0,0 1 0,19-3 0,-8 4 0,-15 2 0,-1 0 0,1-1 0,-1 0 0,1 0 0,-1 0 0,11-4 0,-14 4 0,0 0 0,-1-1 0,1 1 0,0 0 0,0-1 0,-1 1 0,1-1 0,-1 0 0,0 0 0,1 1 0,-1-1 0,0 0 0,0 0 0,0 0 0,0 0 0,-1 0 0,1 0 0,0-1 0,-1 1 0,0 0 0,1 0 0,-1-3 0,1-12 0,0 0 0,-1 0 0,-1 0 0,-1 0 0,-4-18 0,-25-86 0,0 5 0,21 51 0,-5-114 0,17-68 0,1 84 0,-2 13 0,-3-175 0,2 318-114,-1-1 1,0 1-1,0 0 0,-1-1 0,0 1 1,0 0-1,-1 0 0,1 0 0,-1 0 1,-1 1-1,-5-8 0,-9-9-6712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55.599"/>
    </inkml:context>
    <inkml:brush xml:id="br0">
      <inkml:brushProperty name="width" value="0.05" units="cm"/>
      <inkml:brushProperty name="height" value="0.05" units="cm"/>
      <inkml:brushProperty name="color" value="#E71224"/>
    </inkml:brush>
  </inkml:definitions>
  <inkml:trace contextRef="#ctx0" brushRef="#br0">443 0 24575,'2'3'0,"61"66"0,-56-61 0,0 2 0,-1-1 0,0 1 0,-1 0 0,0 0 0,5 17 0,2 18 0,-3 1 0,9 89 0,-10 103 0,-8-214 0,1 46 0,-4-1 0,-3 0 0,-2 0 0,-22 81 0,-66 136 0,-25-8 0,91-211 0,19-44 0,-41 104 0,46-109 0,1 0 0,1 0 0,0 1 0,1-1 0,0 23 0,3-18 0,-1 2 0,4 40 0,-2-58 0,0 1 0,1-1 0,0 0 0,0 0 0,0-1 0,1 1 0,0 0 0,0-1 0,1 1 0,5 7 0,15 13 0,1-1 0,1-1 0,1-2 0,1 0 0,46 27 0,-67-45 0,1-1 0,0 0 0,0 0 0,1 0 0,-1-1 0,1-1 0,0 1 0,17 1 0,-23-4 0,1 0 0,-1 0 0,0 0 0,1 0 0,-1-1 0,0 1 0,1-1 0,-1 0 0,0 0 0,0 0 0,0 0 0,0-1 0,0 1 0,0-1 0,0 0 0,-1 0 0,1 0 0,0 0 0,-1 0 0,0-1 0,1 1 0,-1-1 0,0 0 0,0 1 0,-1-1 0,4-6 0,-3 5 0,0-1 0,0 0 0,0 0 0,0 0 0,-1 0 0,0 0 0,0 0 0,-1 0 0,1 0 0,-1 0 0,0 0 0,0 0 0,-1 0 0,0-7 0,0 11 0,1 1 0,0-1 0,0 0 0,-1 1 0,1-1 0,-1 1 0,1-1 0,0 1 0,-1-1 0,1 1 0,-1-1 0,1 1 0,-1-1 0,1 1 0,-1 0 0,1-1 0,-1 1 0,0 0 0,1-1 0,-1 1 0,1 0 0,-1 0 0,0 0 0,1 0 0,-2-1 0,-21 5 0,-23 18 0,45-21 0,-18 10 0,1 0 0,1 1 0,0 1 0,0 0 0,2 1 0,-1 1 0,2 0 0,0 2 0,1-1 0,1 1 0,0 1 0,2 0 0,0 1 0,0 0 0,2 1 0,1 0 0,-8 31 0,5 3 0,-3 97 0,12 56 0,2-114 0,1-58 0,3 0 0,0 0 0,3 0 0,12 39 0,-6-26 0,33 102 0,15 61 0,-58-192 0,7 31 0,-2 1 0,-2 0 0,-1 57 0,-5 12 0,-4 80 0,3-197 0,0 1 0,0 0 0,-1-1 0,0 1 0,0-1 0,0 1 0,0 0 0,0-1 0,0 0 0,-1 1 0,0-1 0,0 0 0,0 0 0,0 0 0,-5 5 0,4-5 0,0-1 0,0 0 0,-1 0 0,1 0 0,-1 0 0,1-1 0,-1 1 0,0-1 0,0 0 0,0 0 0,1-1 0,-1 1 0,0-1 0,-7 0 0,-126 13 0,124-12 0,0-1 0,1 0 0,-1-1 0,0 0 0,0-1 0,-25-6 0,9-1 0,-50-24 0,76 32-85,1 0 0,-1-1-1,0 1 1,1-1 0,0 1-1,-1-1 1,1 0 0,0 0-1,0 0 1,0-1 0,0 1-1,0 0 1,1-1 0,-1 1-1,-2-6 1,-1-6-6741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43.976"/>
    </inkml:context>
    <inkml:brush xml:id="br0">
      <inkml:brushProperty name="width" value="0.05" units="cm"/>
      <inkml:brushProperty name="height" value="0.05" units="cm"/>
      <inkml:brushProperty name="color" value="#E71224"/>
    </inkml:brush>
  </inkml:definitions>
  <inkml:trace contextRef="#ctx0" brushRef="#br0">1 271 24575,'27'-15'0,"-13"8"0,-1 0 0,1 0 0,0 2 0,1-1 0,0 2 0,20-4 0,295-21 0,-188 21 0,142-28 0,-84 12 0,-172 22 0,-25 2 0,0 0 0,-1 0 0,1-1 0,-1 1 0,1-1 0,-1 0 0,1 1 0,-1-1 0,1 0 0,-1 0 0,0-1 0,1 1 0,-1 0 0,0-1 0,0 1 0,0-1 0,0 0 0,0 0 0,-1 0 0,1 0 0,0 0 0,-1 0 0,1 0 0,-1 0 0,0-1 0,2-3 0,-1 2 20,1-1 0,0 1 0,0 0 1,0 0-1,1 1 0,0-1 0,-1 1 0,1-1 0,0 1 0,0 0 0,1 1 0,-1-1 0,1 1 0,-1 0 0,1 0 0,5-1 1,6-2-448,0 1 0,0 1 1,27-1-1,-26 3-6399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45.808"/>
    </inkml:context>
    <inkml:brush xml:id="br0">
      <inkml:brushProperty name="width" value="0.05" units="cm"/>
      <inkml:brushProperty name="height" value="0.05" units="cm"/>
      <inkml:brushProperty name="color" value="#E71224"/>
    </inkml:brush>
  </inkml:definitions>
  <inkml:trace contextRef="#ctx0" brushRef="#br0">401 1 24575,'-3'0'0,"0"0"0,1 1 0,-1-1 0,0 1 0,1 0 0,-1 0 0,0 0 0,1 0 0,0 0 0,-1 1 0,1-1 0,0 1 0,-3 2 0,-27 27 0,23-22 0,-22 26 0,0 2 0,-44 71 0,-37 89 0,69-117 0,38-71 0,0 0 0,0 0 0,1 0 0,-5 19 0,8-24 0,1-1 0,-1 1 0,1-1 0,0 1 0,0-1 0,1 1 0,-1-1 0,1 0 0,-1 1 0,1-1 0,0 1 0,0-1 0,1 0 0,-1 0 0,1 0 0,-1 0 0,1 0 0,2 3 0,3 3 0,1-1 0,0 0 0,0 0 0,0-1 0,1 0 0,14 8 0,63 32 0,-74-41 0,-11-6 0,22 12 86,1-1-1,0-1 0,28 8 1,-46-17-181,1 1 0,-1-1 0,1 0 0,-1 0 0,1-1 1,-1 0-1,1 0 0,0 0 0,-1-1 0,1 0 1,-1 0-1,0-1 0,1 0 0,-1 0 0,0 0 1,0-1-1,10-6 0,2-4-6731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48.539"/>
    </inkml:context>
    <inkml:brush xml:id="br0">
      <inkml:brushProperty name="width" value="0.05" units="cm"/>
      <inkml:brushProperty name="height" value="0.05" units="cm"/>
      <inkml:brushProperty name="color" value="#E71224"/>
    </inkml:brush>
  </inkml:definitions>
  <inkml:trace contextRef="#ctx0" brushRef="#br0">135 0 24575,'-1'16'0,"0"-1"0,-2 1 0,-5 23 0,0-3 0,-59 425 0,44-338 0,16-93 0,1 0 0,1 1 0,-1 56 0,7-88 0,-1-1 0,0 1 0,0-1 0,1 1 0,-1-1 0,1 1 0,-1 0 0,1-1 0,-1 1 0,1 0 0,0 0 0,0-1 0,0 1 0,0 0 0,0 0 0,0 0 0,0 0 0,0 0 0,0 0 0,0 0 0,0 0 0,1 1 0,-1-1 0,0 0 0,1 1 0,-1-1 0,0 1 0,1-1 0,-1 1 0,1 0 0,-1 0 0,1 0 0,-1-1 0,3 2 0,4-2 0,0 0 0,0 1 0,1 1 0,15 2 0,52 14 0,-44-9 0,0-1 0,0-1 0,0-2 0,50 1 0,-81-5 0,1 0 0,-1 0 0,1 0 0,-1 0 0,1 0 0,-1-1 0,1 1 0,-1 0 0,1-1 0,-1 1 0,1-1 0,-1 0 0,0 1 0,1-1 0,-1 0 0,0 0 0,0 1 0,1-1 0,-1 0 0,0 0 0,0-1 0,0 1 0,1-2 0,-1 0 0,0 0 0,-1 0 0,1-1 0,-1 1 0,1-1 0,-1 1 0,0 0 0,0-1 0,-1-3 0,-15-229 0,16 289 0,15 300 0,-14-340-151,0 0-1,1 0 0,1 0 0,0 0 1,1 0-1,0-1 0,1 1 1,11 18-1,-9-22-6674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58.949"/>
    </inkml:context>
    <inkml:brush xml:id="br0">
      <inkml:brushProperty name="width" value="0.05" units="cm"/>
      <inkml:brushProperty name="height" value="0.05" units="cm"/>
      <inkml:brushProperty name="color" value="#E71224"/>
    </inkml:brush>
  </inkml:definitions>
  <inkml:trace contextRef="#ctx0" brushRef="#br0">70 0 24575,'-1'82'0,"-16"109"0,14-165 0,-45 465 0,48-484 0,1 15 0,-1-21 0,0 0 0,1-1 0,-1 1 0,0 0 0,1-1 0,-1 1 0,1 0 0,-1-1 0,1 1 0,-1-1 0,1 1 0,-1 0 0,1-1 0,-1 0 0,1 1 0,0-1 0,-1 1 0,1-1 0,0 0 0,-1 1 0,1-1 0,0 0 0,0 0 0,-1 1 0,1-1 0,0 0 0,1 0 0,47 1 0,77-7 0,-37 0 0,-29 5 244,-26 1-1048,56-7-1,-67 2-6021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0.212"/>
    </inkml:context>
    <inkml:brush xml:id="br0">
      <inkml:brushProperty name="width" value="0.05" units="cm"/>
      <inkml:brushProperty name="height" value="0.05" units="cm"/>
      <inkml:brushProperty name="color" value="#E71224"/>
    </inkml:brush>
  </inkml:definitions>
  <inkml:trace contextRef="#ctx0" brushRef="#br0">1 0 24575,'0'4'0,"0"9"0,3 31 0,2 25 0,0 22 0,-2 7 0,0-5 0,-1 0 0,-2-9 0,1-10 0,-1-11 0,0-12 0,-1-15-8191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1.463"/>
    </inkml:context>
    <inkml:brush xml:id="br0">
      <inkml:brushProperty name="width" value="0.05" units="cm"/>
      <inkml:brushProperty name="height" value="0.05" units="cm"/>
      <inkml:brushProperty name="color" value="#E71224"/>
    </inkml:brush>
  </inkml:definitions>
  <inkml:trace contextRef="#ctx0" brushRef="#br0">37 1 24575,'0'0'0,"0"1"0,0-1 0,0 1 0,1-1 0,-1 0 0,0 1 0,0-1 0,0 1 0,1-1 0,-1 1 0,0-1 0,1 0 0,-1 1 0,0-1 0,1 0 0,-1 1 0,0-1 0,1 0 0,-1 1 0,1-1 0,-1 0 0,0 0 0,1 0 0,-1 1 0,1-1 0,-1 0 0,1 0 0,-1 0 0,1 0 0,-1 0 0,1 0 0,-1 0 0,1 0 0,21-1 0,-16 1 0,38-4 0,-17 2 0,1 0 0,37 3 0,-57 0 0,0 0 0,0 1 0,0-1 0,0 1 0,0 1 0,-1 0 0,1 0 0,-1 0 0,0 1 0,0 0 0,0 0 0,11 10 0,-8-4 0,-1 0 0,0 1 0,0 0 0,-1 0 0,0 1 0,-1 0 0,0 0 0,-1 1 0,0 0 0,-1 0 0,-1 0 0,0 1 0,3 19 0,-2 14 0,-1-1 0,-4 81 0,-2-50 0,2-67 0,-1 0 0,-1 0 0,1-1 0,-2 1 0,1 0 0,-1-1 0,-1 0 0,0 0 0,0 0 0,-10 16 0,3-9 0,-1 0 0,-1 0 0,-1-1 0,-20 18 0,28-28 0,0 0 0,0-1 0,-1 1 0,0-1 0,0-1 0,0 1 0,-1-1 0,1 0 0,-12 2 0,-3-1 0,-44 3 0,47-6 0,-1 1 0,1 1 0,-32 8 0,48-10 22,-28 7 291,31-8-366,-1 0 0,0 1 0,0-1 0,0 0 0,1 0-1,-1 0 1,0 0 0,0 0 0,0 0 0,0 0 0,1 0 0,-1-1-1,0 1 1,0 0 0,0 0 0,1-1 0,-1 1 0,0 0 0,0-1 0,1 1-1,-1-1 1,0 1 0,1-1 0,-1 1 0,1-1 0,-1 0 0,0 1-1,1-1 1,-1 0 0,1 1 0,-1-2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2.280"/>
    </inkml:context>
    <inkml:brush xml:id="br0">
      <inkml:brushProperty name="width" value="0.05" units="cm"/>
      <inkml:brushProperty name="height" value="0.05" units="cm"/>
      <inkml:brushProperty name="color" value="#E71224"/>
    </inkml:brush>
  </inkml:definitions>
  <inkml:trace contextRef="#ctx0" brushRef="#br0">24 1 24575,'-14'544'0,"5"-227"-1365,9-309-5461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3.632"/>
    </inkml:context>
    <inkml:brush xml:id="br0">
      <inkml:brushProperty name="width" value="0.05" units="cm"/>
      <inkml:brushProperty name="height" value="0.05" units="cm"/>
      <inkml:brushProperty name="color" value="#E71224"/>
    </inkml:brush>
  </inkml:definitions>
  <inkml:trace contextRef="#ctx0" brushRef="#br0">1 90 24575,'25'-1'0,"1"-2"0,-1-1 0,0-1 0,36-12 0,39-8 0,-39 14 0,-26 3 0,0 2 0,0 2 0,50-1 0,-82 5 0,-1 0 0,1 0 0,-1 0 0,1 1 0,-1-1 0,1 1 0,-1 0 0,1-1 0,-1 1 0,1 0 0,-1 0 0,0 1 0,0-1 0,0 0 0,0 1 0,0-1 0,0 1 0,0 0 0,0-1 0,0 1 0,2 4 0,-3-3 0,1 0 0,-1 1 0,0-1 0,0 1 0,0 0 0,0-1 0,-1 1 0,1 0 0,-1 0 0,0-1 0,0 1 0,-1 0 0,0 4 0,-2 8 0,-1-1 0,-1 1 0,0-1 0,-1 0 0,-13 24 0,12-25 0,-2 0 0,0 0 0,0-1 0,-21 22 0,23-28 0,0-1 0,-1 0 0,1-1 0,-1 0 0,0 0 0,-1-1 0,1 1 0,-1-2 0,-16 6 0,7-5 0,0-1 0,-31 1 0,34-3 0,0 0 0,1 1 0,-1 0 0,0 2 0,-19 6 0,18-5 0,0 0 0,0-1 0,-21 3 0,-10 2 0,46-9 0,0 0 0,0 0 0,0 0 0,0 0 0,1 0 0,-1 0 0,0 1 0,0-1 0,0 0 0,0 0 0,1 1 0,-1-1 0,0 1 0,0-1 0,1 1 0,-1-1 0,0 1 0,1-1 0,-1 1 0,0 0 0,1-1 0,-1 1 0,1 0 0,-1-1 0,1 1 0,0 0 0,-1 0 0,1-1 0,0 1 0,-1 0 0,1 0 0,0 0 0,0 0 0,0 0 0,0-1 0,-1 1 0,1 0 0,1 1 0,0 2 0,1 0 0,0 0 0,0 0 0,0 0 0,0-1 0,6 7 0,-4-4 0,152 189 0,-39-51 0,-104-130-170,0-1-1,1 0 0,0-1 1,1-1-1,0-1 0,1 0 1,33 16-1,-33-18-6655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4.261"/>
    </inkml:context>
    <inkml:brush xml:id="br0">
      <inkml:brushProperty name="width" value="0.05" units="cm"/>
      <inkml:brushProperty name="height" value="0.05" units="cm"/>
      <inkml:brushProperty name="color" value="#E71224"/>
    </inkml:brush>
  </inkml:definitions>
  <inkml:trace contextRef="#ctx0" brushRef="#br0">0 1 24575,'0'15'0,"0"27"0,0 18 0,0 14 0,0 13 0,0 7 0,0 6 0,0-6 0,0-12 0,0-9 0,0-9 0,0-11 0,0-15-8191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16.208"/>
    </inkml:context>
    <inkml:brush xml:id="br0">
      <inkml:brushProperty name="width" value="0.05" units="cm"/>
      <inkml:brushProperty name="height" value="0.05" units="cm"/>
      <inkml:brushProperty name="color" value="#E71224"/>
    </inkml:brush>
  </inkml:definitions>
  <inkml:trace contextRef="#ctx0" brushRef="#br0">177 166 24575,'1'98'0,"20"150"0,-20-236 0,0-8 0,-1 1 0,1 0 0,0-1 0,0 1 0,1-1 0,-1 1 0,4 6 0,-5-11 0,0 0 0,0 0 0,0 0 0,0 1 0,1-1 0,-1 0 0,0 0 0,0 0 0,0 0 0,0 0 0,0 0 0,0 0 0,0 0 0,0 0 0,0 0 0,0 0 0,0 0 0,0 0 0,0 0 0,1 0 0,-1 0 0,0 0 0,0 0 0,0 0 0,0 0 0,0 0 0,0 0 0,0 0 0,0 0 0,0 0 0,0 0 0,1 0 0,-1 0 0,0 0 0,0 0 0,0 0 0,0 0 0,0 0 0,0 0 0,0 0 0,0 0 0,0 0 0,0 0 0,0 0 0,0 0 0,0 0 0,1 0 0,-1-1 0,0 1 0,0 0 0,0 0 0,0 0 0,0 0 0,0 0 0,0 0 0,0 0 0,0 0 0,0 0 0,0 0 0,0 0 0,0-1 0,3-8 0,0-11 0,-2-1 0,-1 0 0,-1 0 0,-1 0 0,0 0 0,-9-34 0,6 41 0,0 0 0,0 1 0,-1 0 0,-1 0 0,0 1 0,0-1 0,-2 2 0,1-1 0,-13-12 0,-46-58 0,57 72 0,0-1 0,1 0 0,1-1 0,-12-21 0,19 33 0,1-1 0,0 1 0,0 0 0,-1-1 0,1 1 0,0-1 0,0 1 0,0 0 0,-1-1 0,1 1 0,0-1 0,0 1 0,0-1 0,0 1 0,0 0 0,0-1 0,0 1 0,0-1 0,0 1 0,0-1 0,0 1 0,0-1 0,1 1 0,-1 0 0,0-1 0,0 1 0,0-1 0,0 1 0,1-1 0,13-1 0,23 11 0,-36-9 0,43 18 0,-1 1 0,-1 2 0,74 50 0,-63-28 0,-40-32 0,0 0 0,23 14 0,-35-25 0,0 1 0,-1-1 0,1 1 0,0-1 0,0 0 0,0 1 0,0-1 0,0 0 0,0 0 0,-1 0 0,1 0 0,0 0 0,0 0 0,0 0 0,0 0 0,0 0 0,0 0 0,0 0 0,0-1 0,0 1 0,-1 0 0,1-1 0,0 1 0,0 0 0,0-1 0,-1 1 0,1-1 0,0 1 0,0-1 0,-1 0 0,1 1 0,0-2 0,3-3 0,-1 1 0,0-1 0,0 0 0,3-8 0,2-2 0,15-25 0,-18 29 0,0 0 0,1 0 0,0 1 0,1 0 0,1 1 0,-1-1 0,1 1 0,1 1 0,16-14 0,-4 9 0,0-2 0,0 2 0,1 1 0,1 0 0,29-10 0,-50 22 0,-1-1 0,0 1 0,1 0 0,-1-1 0,1 1 0,-1 0 0,1 0 0,-1 0 0,1 0 0,-1 1 0,1-1 0,-1 0 0,1 1 0,-1-1 0,0 0 0,1 1 0,-1 0 0,0-1 0,1 1 0,-1 0 0,1 1 0,0 0 0,0 0 0,0 0 0,0 0 0,-1 0 0,1 1 0,-1-1 0,1 0 0,-1 1 0,0-1 0,1 5 0,2 7 0,-2-1 0,1 1 0,-1 23 0,-1-30 0,1 211 281,-2-28-390,2-143-404,3-1 1,10 49 0,-8-68-6314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5.346"/>
    </inkml:context>
    <inkml:brush xml:id="br0">
      <inkml:brushProperty name="width" value="0.05" units="cm"/>
      <inkml:brushProperty name="height" value="0.05" units="cm"/>
      <inkml:brushProperty name="color" value="#E71224"/>
    </inkml:brush>
  </inkml:definitions>
  <inkml:trace contextRef="#ctx0" brushRef="#br0">0 230 24575,'2'0'0,"-1"0"0,1 1 0,0-1 0,-1 1 0,1-1 0,-1 1 0,1 0 0,0-1 0,-1 1 0,0 0 0,1 0 0,-1 0 0,0 0 0,2 2 0,19 21 0,-13-13 0,144 162 0,206 208 0,-358-380 0,1 1 0,-1-1 0,0 0 0,0 0 0,1 1 0,-1-1 0,1 0 0,-1 0 0,1-1 0,-1 1 0,1 0 0,0 0 0,-1-1 0,1 1 0,0-1 0,0 1 0,-1-1 0,1 0 0,0 0 0,0 0 0,-1 0 0,1 0 0,0 0 0,0 0 0,1-1 0,1-1 0,-1 0 0,1-1 0,-1 0 0,0 1 0,0-1 0,0 0 0,0 0 0,-1-1 0,1 1 0,2-5 0,31-51 0,-2-3 0,44-111 0,-39 81 0,-14 37 0,51-126 0,-64 149 0,-2-1 0,-1 0 0,7-55 0,-16 86 112,-2 8 70,-4 16-522,3-10-979,-9 30-5507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6.548"/>
    </inkml:context>
    <inkml:brush xml:id="br0">
      <inkml:brushProperty name="width" value="0.05" units="cm"/>
      <inkml:brushProperty name="height" value="0.05" units="cm"/>
      <inkml:brushProperty name="color" value="#E71224"/>
    </inkml:brush>
  </inkml:definitions>
  <inkml:trace contextRef="#ctx0" brushRef="#br0">557 1 24575,'-9'24'0,"-21"38"0,12-26 0,-453 1028 0,442-980 0,35-93 0,2-6 0,1 1 0,17-21 0,-23 31 0,1 0 0,1 0 0,-1 0 0,1 0 0,-1 1 0,1 0 0,0 0 0,0 0 0,0 1 0,1-1 0,9-2 0,17-1 0,1 2 0,0 1 0,0 1 0,42 4 0,0-1 0,12-2 0,-1-4 0,1-3 0,-1-4 0,130-36 0,-199 42 0,0 0 0,0 0 0,0-2 0,-1 0 0,0-1 0,-1 0 0,23-20 0,-33 25 0,-1 0 0,1 0 0,-2-1 0,1 0 0,0 0 0,-1 0 0,0 0 0,0 0 0,0-1 0,-1 1 0,3-9 0,-4 10 0,-1-1 0,1 0 0,-1 0 0,0 0 0,0 0 0,0 0 0,0 0 0,-1 0 0,0 0 0,0 0 0,-1 1 0,1-1 0,-1 0 0,0 1 0,-4-8 0,-5-4 0,0 1 0,-1 0 0,-1 1 0,0 1 0,-1 0 0,0 0 0,-20-12 0,10 6 0,-36-35 0,52 45 0,5 4 0,-1 1 0,0 0 0,0 0 0,0 0 0,-1 1 0,1-1 0,-8-3 0,11 6 0,0 1 0,1 0 0,-1 0 0,1 0 0,-1 0 0,0 0 0,1 0 0,-1 0 0,0 0 0,1 0 0,-1 0 0,1 0 0,-1 0 0,0 1 0,1-1 0,-1 0 0,1 0 0,-1 1 0,0-1 0,1 0 0,-1 1 0,1-1 0,-1 0 0,1 1 0,-1-1 0,1 1 0,0-1 0,-1 1 0,1-1 0,-1 1 0,1-1 0,0 1 0,0-1 0,-1 1 0,1 0 0,0-1 0,0 1 0,0 0 0,0-1 0,-1 1 0,1-1 0,0 1 0,0 1 0,-3 32 0,3-31 0,0 283 0,3-105 0,-3-36 0,3-127 342,-3-18-397,1 0-1,-1 0 1,1 0 0,-1 1 0,1-1 0,-1 0 0,1 0 0,0 0 0,-1 0 0,1 0 0,-1 0 0,1 0 0,-1 0 0,1 0 0,0 0 0,-1 0 0,1-1 0,-1 1 0,1 0 0,-1 0-1,1 0 1,-1-1 0,1 1 0,-1 0 0,1-1 0,-1 1 0,1 0 0,-1-1 0,0 1 0,1-1 0,23-19-6771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8.415"/>
    </inkml:context>
    <inkml:brush xml:id="br0">
      <inkml:brushProperty name="width" value="0.05" units="cm"/>
      <inkml:brushProperty name="height" value="0.05" units="cm"/>
      <inkml:brushProperty name="color" value="#E71224"/>
    </inkml:brush>
  </inkml:definitions>
  <inkml:trace contextRef="#ctx0" brushRef="#br0">139 551 24575,'-22'32'0,"-48"80"0,63-98 0,0 1 0,1-1 0,1 1 0,0 0 0,1 1 0,-2 21 0,2 13 0,2 0 0,6 71 0,22 99 0,-12-117 0,-10-64 0,-3 45 0,-1-13 0,-2-377 0,4 153 0,-2-850 0,1 1021 0,1-1 0,0 1 0,2-1 0,0 0 0,1 0 0,11 28 0,52 93 0,-63-130 0,105 164 0,-53-89 0,-56-81 0,0-1 0,0 1 0,1 0 0,-1-1 0,0 1 0,1-1 0,0 1 0,-1-1 0,1 0 0,0 0 0,-1 0 0,1 0 0,0 0 0,0 0 0,0 0 0,0-1 0,0 1 0,4 0 0,-3-1 0,1 0 0,0 0 0,-1 0 0,1-1 0,0 1 0,-1-1 0,1 0 0,-1 0 0,7-3 0,3-2 0,-1-1 0,1-1 0,-2 0 0,16-14 0,-3 0 0,-1 0 0,-1-2 0,-1-1 0,-2 0 0,0-1 0,-2-1 0,-1-1 0,17-40 0,-19 34 0,-1-1 0,-2 0 0,-2 0 0,-1-1 0,-1 0 0,-3 0 0,1-41 0,-6 57 0,-1 44 0,-3 427 0,6-314 0,0-37 0,15 116 0,-8-167 0,1 0 0,3-1 0,2 0 0,26 62 0,-16-56 0,-3-2 0,47 81 0,-65-129 0,0 1 0,0-1 0,0 0 0,0 0 0,1 0 0,0 0 0,5 4 0,-8-8 0,1 1 0,-1 0 0,0 0 0,1-1 0,-1 1 0,1-1 0,-1 1 0,1-1 0,-1 0 0,1 1 0,0-1 0,-1 0 0,1 0 0,-1 0 0,1 0 0,-1 0 0,1-1 0,-1 1 0,1 0 0,0-1 0,-1 1 0,0-1 0,1 1 0,-1-1 0,1 0 0,-1 0 0,0 0 0,2-1 0,4-3 38,-1-1 0,1 0 0,-1-1 0,0 1 0,-1-1 0,0-1 0,0 1 0,6-13-1,25-66-1656,-35 84 1532,14-40-6739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09.081"/>
    </inkml:context>
    <inkml:brush xml:id="br0">
      <inkml:brushProperty name="width" value="0.05" units="cm"/>
      <inkml:brushProperty name="height" value="0.05" units="cm"/>
      <inkml:brushProperty name="color" value="#E71224"/>
    </inkml:brush>
  </inkml:definitions>
  <inkml:trace contextRef="#ctx0" brushRef="#br0">3 0 24575,'-2'243'0,"17"538"0,-8-717 0,3 0 0,24 87 0,-39-214-1365,0 24-5461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10.443"/>
    </inkml:context>
    <inkml:brush xml:id="br0">
      <inkml:brushProperty name="width" value="0.05" units="cm"/>
      <inkml:brushProperty name="height" value="0.05" units="cm"/>
      <inkml:brushProperty name="color" value="#E71224"/>
    </inkml:brush>
  </inkml:definitions>
  <inkml:trace contextRef="#ctx0" brushRef="#br0">0 300 24575,'1'1'0,"-1"1"0,0-1 0,0 0 0,0 0 0,1 1 0,-1-1 0,1 0 0,-1 0 0,1 0 0,-1 1 0,1-1 0,0 0 0,-1 0 0,1 0 0,0 0 0,0 0 0,0 0 0,0 0 0,0-1 0,0 1 0,0 0 0,0 0 0,0-1 0,0 1 0,1-1 0,-1 1 0,0-1 0,0 1 0,3-1 0,2 2 0,-1-1 0,1-1 0,0 1 0,0-1 0,-1 0 0,7-1 0,15-2 0,-1-2 0,0-1 0,35-12 0,78-37 0,-108 42 0,417-191 0,-439 199 0,-1 1 0,1 0 0,0 0 0,0 1 0,10-2 0,-17 5 0,0-1 0,0 1 0,-1 0 0,1 0 0,0-1 0,0 1 0,0 1 0,0-1 0,0 0 0,0 0 0,0 1 0,-1-1 0,1 1 0,0 0 0,0-1 0,-1 1 0,1 0 0,0 0 0,-1 0 0,1 0 0,-1 0 0,1 1 0,-1-1 0,0 0 0,1 1 0,-1-1 0,0 1 0,0-1 0,0 1 0,0 0 0,0-1 0,1 4 0,1 8 0,0 1 0,-1 0 0,0-1 0,-1 1 0,0 0 0,-2 0 0,-1 20 0,1-21 0,-2 9 0,0 1 0,-2-1 0,0 0 0,-2 0 0,0-1 0,-2 0 0,0 0 0,-1 0 0,-1-2 0,-1 1 0,-19 23 0,1-6 0,-2-1 0,-1-1 0,-2-2 0,-53 39 0,-109 58 0,129-89 0,-100 79 0,166-118 0,0-1 0,0 1 0,0 0 0,1-1 0,-1 1 0,1 0 0,-1 0 0,1 0 0,0 0 0,-1 3 0,1-5 0,1 1 0,0-1 0,0 1 0,0 0 0,0-1 0,0 1 0,0-1 0,0 1 0,0-1 0,0 1 0,0-1 0,0 1 0,0 0 0,1-1 0,-1 1 0,0-1 0,0 1 0,0-1 0,1 1 0,-1-1 0,0 1 0,1-1 0,-1 0 0,0 1 0,1-1 0,0 1 0,3 2 0,1-1 0,0 0 0,-1 0 0,1 0 0,0-1 0,0 0 0,7 2 0,-6-2 0,581 148 0,-544-139 0,1-1 0,61 3 0,-59-5-1365,-29-3-5461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3:54.804"/>
    </inkml:context>
    <inkml:brush xml:id="br0">
      <inkml:brushProperty name="width" value="0.05" units="cm"/>
      <inkml:brushProperty name="height" value="0.05" units="cm"/>
      <inkml:brushProperty name="color" value="#E71224"/>
    </inkml:brush>
  </inkml:definitions>
  <inkml:trace contextRef="#ctx0" brushRef="#br0">3979 73 24575,'-132'0'-29,"-441"3"-522,2 24 125,508-22 426,-412 42 0,342-27 0,-203 56 0,35 29 503,228-73-335,2 3 0,-70 46-1,45-21-167,-111 77 0,134-83 0,-89 86 0,-120 164 0,236-247 0,3 2 0,2 2 0,-56 114 0,85-146 0,1 0 0,2 1 0,0 1 0,2-1 0,2 1 0,-2 33 0,4 190 0,5-141 0,-2-104 0,6 160 0,-3-139 0,1-1 0,1 0 0,17 51 0,14 12 0,5-3 0,53 86 0,-64-123 0,52 66 0,-60-92 0,0-1 0,1-1 0,1-1 0,29 21 0,-7-11 0,0-2 0,3-2 0,0-3 0,1-1 0,60 19 0,-79-34 0,-1-2 0,1-1 0,34 3 0,91-1 0,-114-8 0,521-4-411,0-59 0,-203-13 281,405-140-1,-581 147 415,-148 52-33,0-2 0,63-42 1,-62 32-243,-2-1 0,-1-1 0,-1-3 0,47-59 0,-49 58-9,1 2 0,1 1 0,2 2 0,47-32 0,40-33 0,-80 59 0,49-56 0,-76 73 0,0 0 0,-2-1 0,0 0 0,-2-1 0,0 0 0,9-25 0,-2 0 0,0 2 0,-2 0 0,-2-1 0,12-64 0,-20 53 0,-1 0 0,-3-1 0,-2 1 0,-3 0 0,-2 0 0,-3 0 0,-2 0 0,-28-86 0,-67-160 0,91 258 0,-3 2 0,-1 0 0,-30-49 0,-82-107 0,129 195 0,-8-9 0,0 0 0,0 1 0,-1 0 0,0 1 0,-1 0 0,0 0 0,0 1 0,-1 1 0,0 0 0,-25-10 0,-8 0 0,-87-20 0,76 23 0,-139-40 0,-315-134 0,442 157 0,-70-29 0,121 54 0,1 1 0,-1 1 0,0 1 0,0 0 0,0 1 0,-27 0 0,39 2-195,0 1 0,1-1 0,-1 1 0,1 0 0,-1 0 0,-4 2 0,-3 3-6631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30.205"/>
    </inkml:context>
    <inkml:brush xml:id="br0">
      <inkml:brushProperty name="width" value="0.05" units="cm"/>
      <inkml:brushProperty name="height" value="0.05" units="cm"/>
      <inkml:brushProperty name="color" value="#E71224"/>
    </inkml:brush>
  </inkml:definitions>
  <inkml:trace contextRef="#ctx0" brushRef="#br0">91 163 24575,'-1'0'0,"1"0"0,-1 0 0,0 1 0,1-1 0,-1 0 0,0 0 0,1 1 0,-1-1 0,0 0 0,1 1 0,-1-1 0,1 0 0,-1 1 0,1-1 0,-1 1 0,1-1 0,-1 1 0,1-1 0,0 1 0,-1 0 0,1-1 0,-1 1 0,1 0 0,-7 18 0,5-12 0,-20 67 0,-20 122 0,39-183 0,1-18 0,2-25 0,0 25 0,12-193 0,0 37 0,-12 154 0,0 1 0,1 0 0,-1-1 0,1 1 0,0-1 0,3-9 0,-3 14 0,0 0 0,-1 1 0,1-1 0,0 1 0,0-1 0,0 1 0,0 0 0,1-1 0,-1 1 0,0 0 0,0 0 0,1 0 0,-1 0 0,1 0 0,-1 0 0,1 0 0,0 0 0,-1 0 0,1 1 0,-1-1 0,1 1 0,0-1 0,0 1 0,-1 0 0,4 0 0,27-2 0,59 6 0,-10 1 0,-62-5 0,1 2 0,-1 0 0,0 2 0,0 0 0,-1 1 0,1 0 0,-1 2 0,0 0 0,33 19 0,152 102 0,-163-98 0,-1 1 0,63 67 0,-90-85 0,-1 0 0,0 1 0,-1 0 0,11 20 0,-21-33-30,0-1 0,1 1-1,-1-1 1,0 1 0,0-1-1,1 1 1,-1 0 0,0-1-1,0 1 1,0-1 0,0 1-1,0 0 1,0-1 0,0 1-1,0-1 1,0 1-1,0 0 1,0-1 0,0 1-1,-1-1 1,1 1 0,0-1-1,0 1 1,-1-1 0,1 1-1,0-1 1,-1 1 0,1-1-1,0 1 1,-1-1 0,1 1-1,-1-1 1,1 0 0,0 1-1,-1-1 1,1 1 0,-1-1-1,1 0 1,-1 0 0,0 1-1,1-1 1,-1 0 0,1 0-1,-1 0 1,-17 6-6796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44.212"/>
    </inkml:context>
    <inkml:brush xml:id="br0">
      <inkml:brushProperty name="width" value="0.05" units="cm"/>
      <inkml:brushProperty name="height" value="0.05" units="cm"/>
      <inkml:brushProperty name="color" value="#E71224"/>
    </inkml:brush>
  </inkml:definitions>
  <inkml:trace contextRef="#ctx0" brushRef="#br0">0 284 24575,'133'-9'0,"-67"2"0,312-23-289,276-28-349,-457 21 638,-178 32 0,15 0 184,1 1 0,-1 1 1,60 4-1,-12 0 6,277-29-190,1-25 0,-304 44 0,135-28 0,-189 37 0,0 0 0,1-1 0,-1 1 0,1 0 0,-1 0 0,1 1 0,-1-1 0,4 1 0,-5-1 0,-1 1 0,1-1 0,-1 0 0,1 1 0,0-1 0,-1 0 0,1 1 0,-1-1 0,1 1 0,-1-1 0,1 1 0,-1-1 0,1 1 0,-1-1 0,1 1 0,-1-1 0,0 1 0,1 0 0,-1-1 0,1 2 0,-1 2 0,0 1 0,0-1 0,0 1 0,0-1 0,-1 0 0,1 1 0,-1-1 0,-2 6 0,1-1 0,-86 526 0,33 12 0,52-513 0,-55 1194 0,59-924-1365,-1-220-5461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46.007"/>
    </inkml:context>
    <inkml:brush xml:id="br0">
      <inkml:brushProperty name="width" value="0.05" units="cm"/>
      <inkml:brushProperty name="height" value="0.05" units="cm"/>
      <inkml:brushProperty name="color" value="#E71224"/>
    </inkml:brush>
  </inkml:definitions>
  <inkml:trace contextRef="#ctx0" brushRef="#br0">423 1 24575,'-2'31'0,"-1"1"0,-2-1 0,-1 0 0,-2-1 0,-16 46 0,1-4 0,-149 625-733,60 93 629,50-190 712,60-580-491,0-13-105,1 1 1,1-1-1,-1 1 1,1 0-1,0-1 1,1 1-1,0-1 1,2 9-1,-2-14-12,0-1 0,-1 0 0,1 1 0,0-1 0,0 0 0,0 0 0,0 1 0,0-1 0,1 0 0,-1 0 0,0 0 0,0-1 0,1 1 0,-1 0 0,1 0 0,-1-1 0,0 1 0,1-1 0,-1 1 0,1-1 0,0 0 0,-1 1 0,1-1 0,1 0 0,8 3 0,965 173-1198,-674-143 1198,308-8 0,-529-28 119,0-4 0,0-4 0,92-24 0,228-83 542,-276 78-600,-86 27-743,50-27-1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48.492"/>
    </inkml:context>
    <inkml:brush xml:id="br0">
      <inkml:brushProperty name="width" value="0.05" units="cm"/>
      <inkml:brushProperty name="height" value="0.05" units="cm"/>
      <inkml:brushProperty name="color" value="#E71224"/>
    </inkml:brush>
  </inkml:definitions>
  <inkml:trace contextRef="#ctx0" brushRef="#br0">0 245 24575,'26'0'0,"41"-8"0,-23 2 0,913-83-1157,-379 40 704,-519 43 592,35-2-39,119-26 0,-151 14 312,-48 15-240,0 0 0,1 1 0,-1 0-1,28-2 1,198 6-172,-111 1 0,468 12 0,-582-12 0,-1-1 0,0 1 0,0 1 0,20 4 0,-32-6 0,0 1 0,0-1 0,0 1 0,0 0 0,0-1 0,1 1 0,-2 0 0,1 0 0,0 1 0,0-1 0,0 0 0,0 0 0,-1 1 0,1-1 0,-1 1 0,1 0 0,-1-1 0,0 1 0,1 0 0,-1 0 0,0 0 0,0 0 0,0 0 0,-1 0 0,1 0 0,0 0 0,-1 0 0,1 4 0,-2 5 0,0 0 0,-1 0 0,-1 0 0,0 0 0,0 0 0,-1-1 0,0 1 0,-8 13 0,-3 10 0,-24 64 0,4 1 0,4 2 0,5 0 0,-23 194 0,26 563 0,23-679 0,0-175 0,0 2 0,0 0 0,0 0 0,-1 0 0,-1 8 0,1-13 0,1 0 0,0 0 0,-1 0 0,1 1 0,-1-1 0,1 0 0,-1 0 0,1 0 0,-1 0 0,0 0 0,0 0 0,0 0 0,1 0 0,-1 0 0,0 0 0,0-1 0,0 1 0,0 0 0,0-1 0,0 1 0,-1 0 0,1-1 0,0 1 0,0-1 0,0 0 0,0 1 0,-2-1 0,-4 1 0,0-1 0,0-1 0,0 1 0,1-1 0,-11-2 0,-20-4 0,-190-11 0,-426 20 0,539 5 0,0 5 0,0 6 0,-171 48 0,-64 59 0,-143 58 0,463-176 0,1-2 0,-1-1 0,0-1 0,0-2 0,-1-1 0,-51-6 0,79 5 0,0 1 0,0 0 0,0-1 0,0 1 0,0-1 0,0 0 0,0 0 0,0 0 0,0 0 0,0 0 0,0 0 0,1 0 0,-1-1 0,0 1 0,1-1 0,-1 1 0,1-1 0,0 0 0,-1 1 0,1-1 0,0 0 0,0 0 0,0 0 0,0 0 0,0 0 0,1 0 0,-1 0 0,0-4 0,-1-5 0,1-1 0,0 1 0,1-1 0,1-15 0,-1 5 0,2-149 0,-16-488 0,-14 143 0,29 382 0,-2-238 0,-3 307-455,-3 1 0,-17-70 0,19 110-6371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17.545"/>
    </inkml:context>
    <inkml:brush xml:id="br0">
      <inkml:brushProperty name="width" value="0.05" units="cm"/>
      <inkml:brushProperty name="height" value="0.05" units="cm"/>
      <inkml:brushProperty name="color" value="#E71224"/>
    </inkml:brush>
  </inkml:definitions>
  <inkml:trace contextRef="#ctx0" brushRef="#br0">0 0 24575,'40'2'0,"-1"2"0,1 2 0,-1 1 0,0 2 0,66 25 0,-73-24 0,-20-7 0,-1 1 0,1 0 0,13 7 0,-21-9 0,0 1 0,0-1 0,-1 1 0,1 0 0,-1 0 0,1 0 0,-1 1 0,0-1 0,0 1 0,-1 0 0,1 0 0,2 5 0,16 33 0,19 60 0,-33-80 0,0 0 0,-2 0 0,-1 1 0,3 40 0,-7-54 0,-1-1 0,0 0 0,-1 0 0,1 0 0,-1 0 0,-1 0 0,0 0 0,0 0 0,0-1 0,-1 0 0,-9 14 0,12-20 0,1 0 0,0-1 0,-1 1 0,1 0 0,-1-1 0,0 1 0,1 0 0,-1-1 0,0 1 0,1-1 0,-1 1 0,0-1 0,1 1 0,-1-1 0,0 1 0,0-1 0,0 0 0,1 1 0,-1-1 0,0 0 0,0 0 0,0 0 0,0 0 0,0 0 0,-1 0 0,1 0 0,0-1 0,0 1 0,0-1 0,0 0 0,0 1 0,0-1 0,0 0 0,0 0 0,0 0 0,0 1 0,0-1 0,1 0 0,-1 0 0,0 0 0,0-3 0,-2-1 0,1-1 0,-1 0 0,1 0 0,1 0 0,-3-12 0,7-8 0,-3 25 0,0 1 0,0-1 0,0 1 0,1-1 0,-1 1 0,0-1 0,0 1 0,1-1 0,-1 1 0,0-1 0,1 1 0,-1-1 0,1 1 0,-1 0 0,1-1 0,-1 1 0,0 0 0,1-1 0,-1 1 0,1 0 0,0 0 0,-1-1 0,1 1 0,-1 0 0,1 0 0,-1 0 0,1 0 0,-1 0 0,1 0 0,0 0 0,-1 0 0,1 0 0,-1 0 0,1 0 0,-1 0 0,1 0 0,0 0 0,-1 0 0,1 1 0,0-1 0,19 6-113,1 0 0,-1-2 0,1-1 1,0 0-1,22-1 0,-28-1-575,20 1-6138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51.120"/>
    </inkml:context>
    <inkml:brush xml:id="br0">
      <inkml:brushProperty name="width" value="0.05" units="cm"/>
      <inkml:brushProperty name="height" value="0.05" units="cm"/>
      <inkml:brushProperty name="color" value="#E71224"/>
    </inkml:brush>
  </inkml:definitions>
  <inkml:trace contextRef="#ctx0" brushRef="#br0">1 156 24575,'410'1'-249,"423"-3"-506,-334-20 1238,20 1 38,-48 21-521,-467 0 0,1 0 0,-1 0 0,1 0 0,-1 1 0,0 0 0,1 0 0,-1 0 0,0 0 0,1 0 0,-1 1 0,0 0 0,7 4 0,-8-3 0,-1-1 0,1 1 0,-1 0 0,1 0 0,-1 0 0,0 0 0,0 1 0,-1-1 0,1 0 0,-1 1 0,1-1 0,-1 1 0,0 0 0,0-1 0,-1 1 0,1 5 0,2 28 0,-1 0 0,-6 71 0,0-36 0,1 0 0,-6 719 0,48-442 0,-21-219 0,-15-112 0,-1-7 0,0 0 0,-1 0 0,-1 0 0,1 1 0,-4 19 0,3-30 0,0 0 0,-1 0 0,1 0 0,0 0 0,-1 0 0,1 0 0,-1 0 0,0 0 0,1 0 0,-1 0 0,0 0 0,1 0 0,-1-1 0,0 1 0,0 0 0,0-1 0,0 1 0,0 0 0,0-1 0,-1 1 0,-26 6 0,18-5 0,-384 57 13,229-38-180,-221 35-631,-245 31 823,565-81 53,-95-3-1,117-2 52,1 2-1,0 2 1,-71 17 0,68-12-43,0-1-1,-94 4 1,104-13-86,-71-3 0,104 3 0,1-1 0,-1 1 0,1-1 0,0 0 0,-1 0 0,1 0 0,0 0 0,0 0 0,0 0 0,0-1 0,0 1 0,0-1 0,0 1 0,0-1 0,1 0 0,-1 0 0,1 0 0,-1 1 0,1-2 0,0 1 0,-1 0 0,1 0 0,0 0 0,1 0 0,-2-5 0,-2-6 0,1-1 0,1 1 0,-1-22 0,2 22 0,-7-405 0,6 101 0,-51-313 0,44 510 0,8-141 0,2 120 0,-1-30-1365,0 152-5461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53.872"/>
    </inkml:context>
    <inkml:brush xml:id="br0">
      <inkml:brushProperty name="width" value="0.05" units="cm"/>
      <inkml:brushProperty name="height" value="0.05" units="cm"/>
      <inkml:brushProperty name="color" value="#E71224"/>
    </inkml:brush>
  </inkml:definitions>
  <inkml:trace contextRef="#ctx0" brushRef="#br0">1221 135 24575,'170'9'0,"-48"-1"0,554-2 0,-437-7 0,-137 1 0,120-17 0,-185 11 0,1 0 0,-1-3 0,0-1 0,-1-2 0,-1-1 0,50-27 0,-13 0 0,-71 39 0,0 1 0,0 0 0,0-1 0,0 1 0,0-1 0,0 1 0,0 0 0,0 0 0,0 0 0,0 0 0,0 0 0,0 0 0,0 0 0,0 0 0,2 0 0,-3 0 0,0 1 0,1-1 0,-1 0 0,1 0 0,-1 1 0,1-1 0,-1 0 0,0 1 0,1-1 0,-1 1 0,0-1 0,1 0 0,-1 1 0,0-1 0,0 1 0,1-1 0,-1 1 0,0-1 0,0 1 0,0-1 0,0 1 0,1 0 0,-1 3 0,0 1 0,0-1 0,0 1 0,-1-1 0,-1 8 0,1-6 0,-28 299 0,27 2 0,2-197 0,2 1147 0,-2-1244 0,0-3 0,0 1 0,0 0 0,-1-1 0,-3 13 0,4-21 0,-1 0 0,0 0 0,1 1 0,-1-1 0,0 0 0,0 0 0,0 0 0,0 0 0,-1 0 0,1 0 0,-1 0 0,1-1 0,-1 1 0,1 0 0,-1-1 0,0 1 0,0-1 0,0 0 0,0 1 0,0-1 0,0 0 0,0 0 0,0 0 0,-4 0 0,-8 2 0,1-2 0,-1 0 0,-22-1 0,-5 0 0,-211 20 0,39-3 0,-704 2-597,506-17 420,-170 36 951,546-33-774,0 2 0,0 1 0,-49 19 0,77-24 0,-52 15 0,55-17 0,-1 0 0,0 0 0,1-1 0,-1 0 0,0 1 0,1-1 0,-1-1 0,0 1 0,1-1 0,-7-1 0,9 1 0,1 0 0,0 1 0,-1-1 0,1 0 0,0 0 0,0 0 0,0 0 0,0 0 0,0 0 0,0 0 0,0 0 0,0 0 0,0-1 0,0 1 0,0 0 0,1-1 0,-1 1 0,1 0 0,-1-1 0,0-2 0,-3-35 0,4 30 0,-4-249 0,-3-64 0,-13 109 0,-73-324 0,74 461 0,-76-401 0,93 464 0,-4-53 0,6 60 0,0 0 0,0 0 0,1-1 0,-1 1 0,1 0 0,1 0 0,3-11 0,-4 15 0,0 1 0,0-1 0,1 0 0,-1 0 0,1 1 0,-1-1 0,1 1 0,0-1 0,0 1 0,0 0 0,-1-1 0,1 1 0,0 0 0,0 0 0,1 1 0,-1-1 0,0 0 0,0 1 0,0-1 0,0 1 0,3-1 0,8 0 0,-1 1 0,22 1 0,-17-1 0,1348 4 0,-1225-5-682,195-27-1,-294 22-6143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56.337"/>
    </inkml:context>
    <inkml:brush xml:id="br0">
      <inkml:brushProperty name="width" value="0.05" units="cm"/>
      <inkml:brushProperty name="height" value="0.05" units="cm"/>
      <inkml:brushProperty name="color" value="#E71224"/>
    </inkml:brush>
  </inkml:definitions>
  <inkml:trace contextRef="#ctx0" brushRef="#br0">1 0 24575,'2829'0'-4730,"-2656"1"4524,-146-1 180,-7 0 13,37 4 0,-52-4 13,-1 1 0,1 0 0,-1 0 0,0 1 0,0-1 0,1 1 1,-1 0-1,0 0 0,0 0 0,-1 1 0,1-1 0,0 1 0,3 4 0,-6-6 20,1 1 0,-1 0 0,0-1 0,1 1 0,-1 0 0,0 0 0,0 0 0,0 0 0,-1 0 0,1 0 0,0 1 0,-1-1 0,1 0 0,-1 0 0,0 0 1,0 0-1,0 5 0,-1 0 183,0 0 0,-1 0 0,0-1 0,-5 13 0,-97 293 3086,1 173-4424,21 399-1144,65 5-437,21 1118 1035,1-615 1160,-3-1029 653,-5 474 709,-44-175-577,-40-7-317,-77 852 53,103-1042 3556,4-33-190,54-366-3126,3-46-179,-1 0 1,0 0 0,-1-1 0,-9 32-1,11-50-61,0 0 0,-1 0 0,1 0 0,0 0 0,-1 0 0,0 1 0,1-1 0,-1 0 0,0 0 0,1 0 0,-1-1 0,0 1 0,0 0 0,0 0 0,0 0 0,0 0 0,0-1 0,0 1 0,0-1 0,0 1 0,0 0 0,-2 0 0,1-1 0,0 0 0,-1 0 0,1 0 0,0 0 0,-1 0 0,1-1 0,0 1 0,-1-1 0,1 1 0,0-1 0,0 0 0,-1 0 0,-1-1 0,-23-13 0,0-1 0,-28-22 0,23 15 0,-442-317 0,-12-9 0,478 344 0,-2-2 0,0 0 0,0-1 0,-14-14 0,22 20 0,0-1 0,0 0 0,0 0 0,0 1 0,0-1 0,1-1 0,0 1 0,-1 0 0,1 0 0,0 0 0,0-1 0,1 1 0,-1 0 0,1-1 0,-1 1 0,1-1 0,1-4 0,-1 3 0,1-6 0,0 1 0,1 0 0,3-12 0,-4 19 0,0 0 0,0 0 0,0 1 0,0-1 0,1 1 0,-1-1 0,1 1 0,0-1 0,0 1 0,0 0 0,0 0 0,0 0 0,0 0 0,0 0 0,1 1 0,2-3 0,54-29-1365,-40 20-5461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58.072"/>
    </inkml:context>
    <inkml:brush xml:id="br0">
      <inkml:brushProperty name="width" value="0.05" units="cm"/>
      <inkml:brushProperty name="height" value="0.05" units="cm"/>
      <inkml:brushProperty name="color" value="#E71224"/>
    </inkml:brush>
  </inkml:definitions>
  <inkml:trace contextRef="#ctx0" brushRef="#br0">44 0 24575,'-7'25'0,"-1"4"0,2 0 0,-4 49 0,4 67 0,4-85 0,-3 487 0,6-395 0,-1-140-455,0 1 0,3 17 0,2-12-6371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6:59.856"/>
    </inkml:context>
    <inkml:brush xml:id="br0">
      <inkml:brushProperty name="width" value="0.05" units="cm"/>
      <inkml:brushProperty name="height" value="0.05" units="cm"/>
      <inkml:brushProperty name="color" value="#E71224"/>
    </inkml:brush>
  </inkml:definitions>
  <inkml:trace contextRef="#ctx0" brushRef="#br0">1 1 24575,'2'250'0,"62"444"0,-58-656 0,36 274 0,-25-155-1365,-15-133-5461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01.574"/>
    </inkml:context>
    <inkml:brush xml:id="br0">
      <inkml:brushProperty name="width" value="0.05" units="cm"/>
      <inkml:brushProperty name="height" value="0.05" units="cm"/>
      <inkml:brushProperty name="color" value="#E71224"/>
    </inkml:brush>
  </inkml:definitions>
  <inkml:trace contextRef="#ctx0" brushRef="#br0">1 1 24575,'0'1511'0,"0"-1508"4,-1 16-688,6 37-1,0-34-6141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03.720"/>
    </inkml:context>
    <inkml:brush xml:id="br0">
      <inkml:brushProperty name="width" value="0.05" units="cm"/>
      <inkml:brushProperty name="height" value="0.05" units="cm"/>
      <inkml:brushProperty name="color" value="#E71224"/>
    </inkml:brush>
  </inkml:definitions>
  <inkml:trace contextRef="#ctx0" brushRef="#br0">7897 1 24575,'0'1170'0,"0"-1161"0,0-4 0,1 1 0,-1-1 0,-1 1 0,1-1 0,-1 0 0,0 1 0,0-1 0,-1 0 0,-2 7 0,3-11 0,1-1 0,-1 1 0,1-1 0,-1 1 0,0-1 0,1 0 0,-1 1 0,0-1 0,1 0 0,-1 0 0,0 1 0,0-1 0,1 0 0,-1 0 0,0 0 0,0 0 0,1 0 0,-1 0 0,0 0 0,0 0 0,1 0 0,-1 0 0,0-1 0,0 1 0,1 0 0,-1 0 0,-1-2 0,-2 1 0,-93-15 0,-168-8 0,215 21 0,-272-6-2236,-636 64 1,437 8 1006,-88 14-1731,-79 2 1609,-2354 230-2820,2721-283 4388,-106 1 2014,150-18 3235,47-8-1272,174-1-10311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07.219"/>
    </inkml:context>
    <inkml:brush xml:id="br0">
      <inkml:brushProperty name="width" value="0.05" units="cm"/>
      <inkml:brushProperty name="height" value="0.05" units="cm"/>
      <inkml:brushProperty name="color" value="#E71224"/>
    </inkml:brush>
  </inkml:definitions>
  <inkml:trace contextRef="#ctx0" brushRef="#br0">1 1151 24575,'1'0'0,"1"0"0,0 0 0,-1 0 0,1 1 0,-1-1 0,1 0 0,-1 1 0,1-1 0,-1 1 0,1-1 0,-1 1 0,2 1 0,12 5 0,-3-3 0,1 0 0,-1-1 0,1 0 0,0-1 0,23 1 0,0 0 0,444 24-558,11-22-199,-351-4 696,378-2-3,183 2-36,-602-1 564,-1 5 1,158 28 0,-123-10-397,160 7 1,-192-22-60,613 25-9,2-32 0,-328-3 0,97-29 0,-466 29 0,107-10 0,414-49 0,788-165 0,-1078 173 0,288-99 0,-530 150 0,14-7 0,1 2 0,0 1 0,0 0 0,1 2 0,39-3 0,-5 4 0,82-15 0,-83 9 0,88-3 0,-60 12 0,509-16 0,-330-1 0,302 19 0,340 10 0,-594-14 0,-80 3 0,277-3 0,-401-7 0,143-29 0,-221 33 0,347-47 0,-307 43 0,99-20 0,-112 17 0,0 2 0,103-4 0,-117 12 0,0-3 0,0 0 0,43-14 0,26-2 0,275-57 0,-101 18 0,11 11 0,66-7 0,260-46 0,-505 75 0,-59 12 0,73-10 0,62-5 333,39-3-2031,-205 31-5128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0.024"/>
    </inkml:context>
    <inkml:brush xml:id="br0">
      <inkml:brushProperty name="width" value="0.05" units="cm"/>
      <inkml:brushProperty name="height" value="0.05" units="cm"/>
      <inkml:brushProperty name="color" value="#E71224"/>
    </inkml:brush>
  </inkml:definitions>
  <inkml:trace contextRef="#ctx0" brushRef="#br0">17910 1 24575,'-2'4'0,"-1"0"0,1-1 0,0 2 0,0-1 0,0 0 0,0 0 0,1 1 0,0-1 0,0 1 0,0-1 0,0 1 0,1 4 0,-2 5 0,-8 56 0,4 1 0,5 121 0,30 144 0,-17-246 0,-2-19 0,1 111 0,-13 15 0,2-189 0,-1 0 0,-1 0 0,1 0 0,-2 0 0,1-1 0,-1 1 0,0-1 0,0 1 0,-1-1 0,0 0 0,0 0 0,-1-1 0,0 1 0,0-1 0,-1 0 0,1 0 0,-13 9 0,-5 2 0,-1 0 0,0-1 0,-44 20 0,-182 66 0,172-74 0,-456 148-453,-12-25-1,62-33 454,-257 73 0,541-132-14,-279 46 0,-52-21-829,-319 42-902,401-77 1170,-81-2-1728,-1220 70-2144,-25-74 3455,1259-34 9010,457-7-6348,-636 1 324,406-4-2791,-6568 1 1752,6850 0-935,0-1-158,-1 1-1,0 0 1,1 1-1,-1 0 1,1 0-1,-1 1 1,1-1-1,0 1 1,-8 4-1,-1 4-6687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1.439"/>
    </inkml:context>
    <inkml:brush xml:id="br0">
      <inkml:brushProperty name="width" value="0.05" units="cm"/>
      <inkml:brushProperty name="height" value="0.05" units="cm"/>
      <inkml:brushProperty name="color" value="#E71224"/>
    </inkml:brush>
  </inkml:definitions>
  <inkml:trace contextRef="#ctx0" brushRef="#br0">59 1 24575,'-26'823'-86,"25"-803"72,-18 1401 79,20-1017-30,-1-400-28,0 14-350,0 0 0,-2 0 0,-5 29 0,3-31-6483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22.394"/>
    </inkml:context>
    <inkml:brush xml:id="br0">
      <inkml:brushProperty name="width" value="0.05" units="cm"/>
      <inkml:brushProperty name="height" value="0.05" units="cm"/>
      <inkml:brushProperty name="color" value="#E71224"/>
    </inkml:brush>
  </inkml:definitions>
  <inkml:trace contextRef="#ctx0" brushRef="#br0">25 218 24575,'-2'31'0,"-6"40"0,0-12 0,8-57 0,-4 37 0,3-37 0,1-4 0,-1-24 0,1-61 0,2-129 0,-2 208 0,0-1 0,0 1 0,1 0 0,1-1 0,0 1 0,0 0 0,4-10 0,-6 17 0,0 0 0,1 1 0,-1-1 0,1 0 0,-1 0 0,1 0 0,-1 1 0,1-1 0,0 0 0,-1 0 0,1 1 0,0-1 0,-1 1 0,1-1 0,0 1 0,0-1 0,0 1 0,-1-1 0,1 1 0,0 0 0,0-1 0,0 1 0,0 0 0,0 0 0,0 0 0,0 0 0,0-1 0,0 1 0,0 1 0,0-1 0,-1 0 0,1 0 0,0 0 0,0 0 0,0 1 0,0-1 0,0 0 0,1 2 0,3 0 0,0 1 0,0 1 0,0-1 0,-1 1 0,5 5 0,31 32 0,-1 2 0,-3 2 0,-2 1 0,35 61 0,-60-92 0,0 1 0,-1 0 0,0 1 0,-2-1 0,0 1 0,0 1 0,-2-1 0,0 1 0,-1 0 0,1 24 0,-3 7-1365,1-34-5461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2.924"/>
    </inkml:context>
    <inkml:brush xml:id="br0">
      <inkml:brushProperty name="width" value="0.05" units="cm"/>
      <inkml:brushProperty name="height" value="0.05" units="cm"/>
      <inkml:brushProperty name="color" value="#E71224"/>
    </inkml:brush>
  </inkml:definitions>
  <inkml:trace contextRef="#ctx0" brushRef="#br0">0 0 24575,'3'5'0,"-1"0"0,0 0 0,0 1 0,0-1 0,-1 1 0,0-1 0,0 1 0,0-1 0,-1 8 0,2 13 0,23 359 0,-21 5 0,-4-267 0,-2 1158-1365,2-1258-5461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4.203"/>
    </inkml:context>
    <inkml:brush xml:id="br0">
      <inkml:brushProperty name="width" value="0.05" units="cm"/>
      <inkml:brushProperty name="height" value="0.05" units="cm"/>
      <inkml:brushProperty name="color" value="#E71224"/>
    </inkml:brush>
  </inkml:definitions>
  <inkml:trace contextRef="#ctx0" brushRef="#br0">1 0 24575,'17'584'0,"10"460"0,-28-202-1365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5.352"/>
    </inkml:context>
    <inkml:brush xml:id="br0">
      <inkml:brushProperty name="width" value="0.05" units="cm"/>
      <inkml:brushProperty name="height" value="0.05" units="cm"/>
      <inkml:brushProperty name="color" value="#E71224"/>
    </inkml:brush>
  </inkml:definitions>
  <inkml:trace contextRef="#ctx0" brushRef="#br0">21 0 24575,'0'1211'0,"-12"-1031"168,5-99-1701,5-55-5293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18.684"/>
    </inkml:context>
    <inkml:brush xml:id="br0">
      <inkml:brushProperty name="width" value="0.05" units="cm"/>
      <inkml:brushProperty name="height" value="0.05" units="cm"/>
      <inkml:brushProperty name="color" value="#E71224"/>
    </inkml:brush>
  </inkml:definitions>
  <inkml:trace contextRef="#ctx0" brushRef="#br0">1 4485 24575,'1388'2'-1742,"1837"-4"-5076,-1084-102 5331,-825 18 1487,-963 65 0,1148-41-74,-489 25 33,1001-28 972,-1582 58 303,213-30 5320,-153-12-5020,474-40-2470,129-9 936,-989 83 254,78-9 337,-91 11-591,146-39 0,-146 29 0,-46 12 0,222-58 0,-163 30 0,-74 25 0,57-16 0,45-3 0,345-70 0,-427 94 0,68-22 0,-18 4 0,-15 3 0,-1-4 0,125-58 0,-188 77 0,-7 3 0,-1-1 0,0 0 0,0-1 0,18-13 0,-28 17 0,0 0 0,0 0 0,-1 0 0,1 0 0,-1 0 0,0-1 0,0 1 0,0-1 0,-1 0 0,1 0 0,-1 0 0,-1 0 0,1-1 0,-1 1 0,1 0 0,0-11 0,-2-2 0,0-1 0,-1 1 0,0-1 0,-5-18 0,2 12 0,-62-689 0,55 541 0,-16-526 0,27-1 0,1 301 0,-1 381 0,-1 0 0,0 0 0,-2 0 0,-7-28 0,7 35 0,-1 0 0,-1 0 0,0 1 0,0 0 0,0 0 0,-2 0 0,1 1 0,-11-11 0,17 19 0,-1 0 0,0 0 0,0 1 0,1-1 0,-1 0 0,0 1 0,0-1 0,0 1 0,0-1 0,1 1 0,-1-1 0,0 1 0,0 0 0,0-1 0,0 1 0,0 0 0,0 0 0,0 0 0,0 0 0,0 0 0,0 0 0,0 0 0,0 0 0,0 0 0,0 0 0,0 1 0,0-1 0,0 0 0,0 1 0,0-1 0,0 1 0,0-1 0,0 1 0,0-1 0,0 1 0,1-1 0,-1 1 0,0 0 0,0 0 0,1-1 0,-1 1 0,1 0 0,-2 2 0,-4 4 0,1 1 0,0 0 0,-7 15 0,9-17 0,-48 116 0,13-25 0,-9 9-1365,30-61-5461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20.020"/>
    </inkml:context>
    <inkml:brush xml:id="br0">
      <inkml:brushProperty name="width" value="0.05" units="cm"/>
      <inkml:brushProperty name="height" value="0.05" units="cm"/>
      <inkml:brushProperty name="color" value="#E71224"/>
    </inkml:brush>
  </inkml:definitions>
  <inkml:trace contextRef="#ctx0" brushRef="#br0">3 259 24575,'-3'1'0,"4"-7"0,10-19 0,19-33 0,-21 44 0,1 2 0,1-1 0,0 1 0,21-17 0,55-36 0,-67 51 0,-19 13 0,0 0 0,1 0 0,-1 0 0,0 0 0,1 0 0,-1 0 0,1 0 0,0 0 0,-1 1 0,1-1 0,0 1 0,-1-1 0,1 1 0,0 0 0,0-1 0,-1 1 0,1 0 0,0 0 0,3 1 0,-2 0 0,-1 1 0,0-1 0,0 1 0,0 0 0,0 0 0,0 0 0,-1 0 0,1 0 0,0 1 0,-1-1 0,0 0 0,1 1 0,0 3 0,198 335 0,-186-319 0,2 4-273,-1 0 0,-1 1 0,-2 0 0,14 44 0,-23-59-6553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41.665"/>
    </inkml:context>
    <inkml:brush xml:id="br0">
      <inkml:brushProperty name="width" value="0.05" units="cm"/>
      <inkml:brushProperty name="height" value="0.05" units="cm"/>
      <inkml:brushProperty name="color" value="#E71224"/>
    </inkml:brush>
  </inkml:definitions>
  <inkml:trace contextRef="#ctx0" brushRef="#br0">57 1 24575,'0'35'0,"2"0"0,9 47 0,-7-63 0,0-1 0,2 1 0,0-1 0,1-1 0,18 34 0,-23-48 0,0 1 0,1-1 0,-1 0 0,1 0 0,0 0 0,0 0 0,0 0 0,7 4 0,-9-6 0,-1-1 0,1 1 0,0-1 0,0 0 0,0 1 0,0-1 0,-1 0 0,1 0 0,0 1 0,0-1 0,0 0 0,0 0 0,0 0 0,0 0 0,0 0 0,0 0 0,-1 0 0,1-1 0,0 1 0,0 0 0,0 0 0,0-1 0,0 1 0,-1 0 0,1-1 0,0 1 0,0-1 0,-1 1 0,1-1 0,0 1 0,0-1 0,-1 0 0,1 1 0,-1-1 0,1 0 0,-1 0 0,1 1 0,-1-1 0,1 0 0,-1 0 0,0 0 0,1 1 0,-1-1 0,0 0 0,1-2 0,1-2 14,-1 0-1,1-1 1,-1 1-1,0-1 1,0 1-1,-1-1 1,1 1-1,-1-1 0,-1 0 1,1 1-1,-1-1 1,0 1-1,0-1 1,0 1-1,-1-1 1,0 1-1,0 0 1,0 0-1,-1 0 1,-5-9-1,-4-2-62,-1 1 1,-1 0-1,-1 1 1,-23-19-1,18 17-654,-27-30 1,36 33-6124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43.517"/>
    </inkml:context>
    <inkml:brush xml:id="br0">
      <inkml:brushProperty name="width" value="0.05" units="cm"/>
      <inkml:brushProperty name="height" value="0.05" units="cm"/>
      <inkml:brushProperty name="color" value="#E71224"/>
    </inkml:brush>
  </inkml:definitions>
  <inkml:trace contextRef="#ctx0" brushRef="#br0">0 1 24575,'3'0'0,"-1"1"0,1-1 0,-1 1 0,1 0 0,-1 0 0,0 0 0,1 0 0,-1 0 0,0 0 0,2 2 0,0 0 0,0-1 0,0 0 0,1 1 0,-1-2 0,7 3 0,119 20 0,135 8 0,-189-25 0,119 14-82,648 48-702,-576-70 1370,-108-1-306,-5 1-280,163 3 0,-171 9 0,70 1 0,22-13-1365,-253 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44.796"/>
    </inkml:context>
    <inkml:brush xml:id="br0">
      <inkml:brushProperty name="width" value="0.05" units="cm"/>
      <inkml:brushProperty name="height" value="0.05" units="cm"/>
      <inkml:brushProperty name="color" value="#E71224"/>
    </inkml:brush>
  </inkml:definitions>
  <inkml:trace contextRef="#ctx0" brushRef="#br0">1 258 24575,'430'-14'0,"-274"7"0,639-70 0,-734 69 0,95 2 0,-63 4 0,111-18 0,-64 4 0,-37 5 0,88-5 0,-116 17 0,52-2 0,-112 0 0,1-1 0,-1-1 0,0 0 0,0-1 0,0-1 0,14-6 0,63-33-1365,-74 36-5461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46.296"/>
    </inkml:context>
    <inkml:brush xml:id="br0">
      <inkml:brushProperty name="width" value="0.05" units="cm"/>
      <inkml:brushProperty name="height" value="0.05" units="cm"/>
      <inkml:brushProperty name="color" value="#E71224"/>
    </inkml:brush>
  </inkml:definitions>
  <inkml:trace contextRef="#ctx0" brushRef="#br0">0 153 24575,'27'-6'0,"1"2"0,-1 0 0,49 1 0,-47 2 0,1102-5-1038,-790 7 873,-56-20 1168,57-23-803,-283 39-200,64 3 0,39-1 0,-154 0-97,0 0-1,0 0 1,0-1-1,0 0 1,0 0-1,-1-1 1,1 0-1,-1-1 1,1 1-1,-1-1 1,0-1-1,-1 1 0,12-11 1,-7 1-6729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7:47.495"/>
    </inkml:context>
    <inkml:brush xml:id="br0">
      <inkml:brushProperty name="width" value="0.05" units="cm"/>
      <inkml:brushProperty name="height" value="0.05" units="cm"/>
      <inkml:brushProperty name="color" value="#E71224"/>
    </inkml:brush>
  </inkml:definitions>
  <inkml:trace contextRef="#ctx0" brushRef="#br0">0 335 24575,'6'0'0,"0"-1"0,-1 0 0,1 0 0,-1 0 0,1-1 0,-1 0 0,1 0 0,-1 0 0,5-4 0,34-13 0,0 6 0,48-7 0,126-12 0,573-39-1845,10 39 0,-753 31 1824,-11 2 102,0-3 0,0 0 0,0-3 0,56-14 1,13-23 3223,-48 23-3119,-32 10-497,0 1 1,0 1 0,1 1 0,32-3 0,-35 8-6516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25.789"/>
    </inkml:context>
    <inkml:brush xml:id="br0">
      <inkml:brushProperty name="width" value="0.05" units="cm"/>
      <inkml:brushProperty name="height" value="0.05" units="cm"/>
      <inkml:brushProperty name="color" value="#E71224"/>
    </inkml:brush>
  </inkml:definitions>
  <inkml:trace contextRef="#ctx0" brushRef="#br0">0 0 24575,'4'0'0,"5"0"0,1 0 0,13 0 0,8 0 0,-3 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16.139"/>
    </inkml:context>
    <inkml:brush xml:id="br0">
      <inkml:brushProperty name="width" value="0.05" units="cm"/>
      <inkml:brushProperty name="height" value="0.05" units="cm"/>
      <inkml:brushProperty name="color" value="#E71224"/>
    </inkml:brush>
  </inkml:definitions>
  <inkml:trace contextRef="#ctx0" brushRef="#br0">5104 157 24575,'-346'-2'0,"-381"5"0,350 19 0,-120 1 0,360-24 0,-320 1 0,359 7 0,-130 24 0,-97 39 0,200-41 0,-22 6 0,17-3 0,-217 25 0,-269-25 0,401-24 0,148-6 0,30-2 0,1 2 0,-40 7 0,74-9 0,-1 0 0,1 1 0,0-1 0,0 1 0,0-1 0,0 1 0,0 0 0,0 0 0,0 0 0,0 0 0,0 0 0,0 0 0,1 0 0,-1 1 0,0-1 0,1 1 0,-1-1 0,1 1 0,0 0 0,-3 2 0,3 1 0,0-1 0,0 1 0,0-1 0,0 1 0,1-1 0,0 1 0,0 0 0,1 6 0,-3 44 0,-1-1 0,-3 0 0,-18 74 0,12-70 0,2 0 0,-3 106 0,12-161 0,1 0 0,0 0 0,0 1 0,1-1 0,-1 0 0,0 1 0,1-1 0,0 0 0,0 0 0,0 0 0,0 0 0,1 0 0,-1 0 0,1 0 0,-1 0 0,1 0 0,0-1 0,0 1 0,1-1 0,-1 1 0,0-1 0,1 0 0,-1 0 0,1 0 0,0 0 0,0-1 0,4 3 0,20 8 0,0-1 0,40 9 0,-19-6 0,28 8 0,2-4 0,0-4 0,126 8 0,242-17 0,-266-7 0,1639 2 0,-1759-3 0,0-3 0,87-19 0,-4 0 0,71 2 0,21 17 0,-174 8 0,1-3 0,-1-3 0,88-16 0,-27-1 0,13-4 0,251-78 0,-361 96 0,-8 3 0,-1-1 0,0 0 0,0-1 0,-1-1 0,19-11 0,-32 16 0,0 1 0,0-1 0,0 0 0,-1 1 0,1-1 0,-1 0 0,0 0 0,1 0 0,-1 0 0,0-1 0,0 1 0,0 0 0,-1 0 0,1-1 0,0 1 0,-1 0 0,0-1 0,1-2 0,-1-6 0,0 0 0,-3-21 0,1 16 0,-15-92 0,-44-149 0,8 45 0,49 189 0,2 0 0,1 1 0,2-40 0,-2-21 0,1 80 0,0 1 0,-1 0 0,1-1 0,-1 1 0,0-1 0,1 1 0,-1 0 0,0-1 0,-1 1 0,1 0 0,0 0 0,-1 0 0,1 0 0,-1 0 0,1 0 0,-1 1 0,0-1 0,0 0 0,0 1 0,0-1 0,-3-1 0,-4-1 0,-1 0 0,1 0 0,-1 0 0,-11-1 0,-20-8 0,27 7 0,0 1 0,-1 0 0,1 1 0,-31-4 0,-61 2 0,17 2 0,-47-10 0,-199-11 0,106 31 0,-349 55 0,193-1 0,357-56-682,-43 1-1,52-5-6143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55.224"/>
    </inkml:context>
    <inkml:brush xml:id="br0">
      <inkml:brushProperty name="width" value="0.05" units="cm"/>
      <inkml:brushProperty name="height" value="0.05" units="cm"/>
      <inkml:brushProperty name="color" value="#E71224"/>
    </inkml:brush>
  </inkml:definitions>
  <inkml:trace contextRef="#ctx0" brushRef="#br0">46 373 24575,'0'53'0,"-13"446"0,3 65 0,12-349 0,-16 117 0,3 130 0,13-288 0,-1-134 0,1 0 0,13 70 0,-14-108 0,-1-1 0,0 1 0,1-1 0,-1 1 0,1-1 0,-1 0 0,1 1 0,-1-1 0,1 1 0,0-1 0,0 0 0,0 0 0,1 2 0,0-1 0,0-1 0,0 0 0,0 0 0,0-1 0,0 1 0,0 0 0,0-1 0,0 1 0,0-1 0,1 1 0,3-1 0,37 2 0,46-5 0,-37 1 0,1084-20 0,16 22 0,-501 1 0,-542-6 0,147-26 0,-23 1 0,-142 20 0,-44 4 0,0 2 0,77 2 0,-109 4 0,0 0 0,22 5 0,8 3 0,643 76 0,-683-85 0,11 0 0,-1 0 0,0-1 0,1-1 0,-1 0 0,25-5 0,-38 5 0,0 1 0,-1-1 0,1 1 0,0-1 0,-1 0 0,1 0 0,-1 0 0,1 0 0,-1 0 0,1 0 0,-1 0 0,1 0 0,-1-1 0,0 1 0,0-1 0,0 1 0,0-1 0,0 1 0,0-1 0,0 1 0,0-1 0,1-3 0,-1-1 0,-1 0 0,1 0 0,-1 0 0,0 0 0,-1-9 0,0-8 0,5-27 0,1 0 0,22-90 0,-10 61 0,-11 33 0,-1 0 0,-3 0 0,-4-54 0,0 15 0,1 68 0,0 1 0,-1-1 0,0 0 0,-2 0 0,0 1 0,-9-24 0,-1 8 0,-1 0 0,-22-32 0,20 32 0,1 0 0,2-1 0,-20-65 0,-15-109 0,49 206 0,-48-259 0,25 124 0,14 76 0,3 1 0,3-1 0,4-70 0,1 37 0,-2-561-1365,0 635-5461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59.471"/>
    </inkml:context>
    <inkml:brush xml:id="br0">
      <inkml:brushProperty name="width" value="0.05" units="cm"/>
      <inkml:brushProperty name="height" value="0.05" units="cm"/>
      <inkml:brushProperty name="color" value="#E71224"/>
    </inkml:brush>
  </inkml:definitions>
  <inkml:trace contextRef="#ctx0" brushRef="#br0">68 1 24575,'1'523'-190,"-3"653"-495,-27-381 1379,14-476-513,-2-131-181,15-180 342,0-7-684,2-4-1023,-1-6-5461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49.407"/>
    </inkml:context>
    <inkml:brush xml:id="br0">
      <inkml:brushProperty name="width" value="0.05" units="cm"/>
      <inkml:brushProperty name="height" value="0.05" units="cm"/>
      <inkml:brushProperty name="color" value="#E71224"/>
    </inkml:brush>
  </inkml:definitions>
  <inkml:trace contextRef="#ctx0" brushRef="#br0">1 120 24575,'7'-6'0,"1"0"0,-1 1 0,1 0 0,1 0 0,-1 1 0,1 0 0,-1 0 0,1 1 0,0 0 0,11-1 0,64-10 0,106-3 0,-169 15 0,221-10-497,67 3-1491,2025-1-1087,-1715 12 2224,-207-10 959,-407 8 5,1-1 38,-1 1 1,1 0 0,-1 0-1,0 1 1,11 1 0,-15-1-100,1 0 0,0 0 0,0 0 0,0 0 0,-1 0 0,1 0 0,-1 0 0,1 1 0,-1-1 0,1 0 0,-1 1-1,0-1 1,1 1 0,-1 0 0,0-1 0,0 1 0,0 0 0,1 3 0,6 18 600,0 1 0,-2 1 0,0-1 0,2 27 0,5 22 133,121 449-492,-65-272-338,-27-108 45,7 30 0,7 8 0,-42-139 0,-8-18 0,-1-1 0,-1 1 0,2 31 0,5 31 0,18 30 0,11 68 0,-34-142-1365,0-7-5461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51.419"/>
    </inkml:context>
    <inkml:brush xml:id="br0">
      <inkml:brushProperty name="width" value="0.05" units="cm"/>
      <inkml:brushProperty name="height" value="0.05" units="cm"/>
      <inkml:brushProperty name="color" value="#E71224"/>
    </inkml:brush>
  </inkml:definitions>
  <inkml:trace contextRef="#ctx0" brushRef="#br0">0 1 24575,'30'9'0,"29"-1"0,0-2 0,0-3 0,72-5 0,-38 1 0,-58 1 0,289-14 0,-228 5-1365,-69 8-5461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02.866"/>
    </inkml:context>
    <inkml:brush xml:id="br0">
      <inkml:brushProperty name="width" value="0.05" units="cm"/>
      <inkml:brushProperty name="height" value="0.05" units="cm"/>
      <inkml:brushProperty name="color" value="#E71224"/>
    </inkml:brush>
  </inkml:definitions>
  <inkml:trace contextRef="#ctx0" brushRef="#br0">0 90 24575,'3732'0'0,"-3713"-1"0,0-1 0,-1-1 0,1-1 0,19-6 0,-12 3 0,26-4 0,138-7 0,216 8 0,-383 9 0,1-2 0,25-5 0,-23 4 0,37-3 0,157 7-1365,-198 0-5461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04.084"/>
    </inkml:context>
    <inkml:brush xml:id="br0">
      <inkml:brushProperty name="width" value="0.05" units="cm"/>
      <inkml:brushProperty name="height" value="0.05" units="cm"/>
      <inkml:brushProperty name="color" value="#E71224"/>
    </inkml:brush>
  </inkml:definitions>
  <inkml:trace contextRef="#ctx0" brushRef="#br0">400 0 24575,'-1'22'0,"-1"0"0,-6 29 0,1-6 0,-18 154 0,-39 230 0,-39 105 0,43 8 0,52-441 0,-23 108 0,2 3 0,7-52 0,1 112 0,12-101 0,0 12-1365,9-170-5461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05.495"/>
    </inkml:context>
    <inkml:brush xml:id="br0">
      <inkml:brushProperty name="width" value="0.05" units="cm"/>
      <inkml:brushProperty name="height" value="0.05" units="cm"/>
      <inkml:brushProperty name="color" value="#E71224"/>
    </inkml:brush>
  </inkml:definitions>
  <inkml:trace contextRef="#ctx0" brushRef="#br0">70 0 24575,'-19'243'0,"13"-195"0,-38 671 0,43 5 0,4-302 0,-3 140-1365,0-540-5461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07.468"/>
    </inkml:context>
    <inkml:brush xml:id="br0">
      <inkml:brushProperty name="width" value="0.05" units="cm"/>
      <inkml:brushProperty name="height" value="0.05" units="cm"/>
      <inkml:brushProperty name="color" value="#E71224"/>
    </inkml:brush>
  </inkml:definitions>
  <inkml:trace contextRef="#ctx0" brushRef="#br0">0 112 24575,'4'-4'0,"20"-8"0,24-3 0,16-2 0,8 2 0,3-1 0,-7 3 0,-12 3 0,-11 4 0,-14 2-8191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09.107"/>
    </inkml:context>
    <inkml:brush xml:id="br0">
      <inkml:brushProperty name="width" value="0.05" units="cm"/>
      <inkml:brushProperty name="height" value="0.05" units="cm"/>
      <inkml:brushProperty name="color" value="#E71224"/>
    </inkml:brush>
  </inkml:definitions>
  <inkml:trace contextRef="#ctx0" brushRef="#br0">1 0 24575,'3'0'0,"6"0"0,4 0 0,23 0 0,24 0 0,24 0 0,10 4 0,-1 1 0,-8 0 0,-15-2 0,-15 0 0,-18-2-8191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7:10.144"/>
    </inkml:context>
    <inkml:brush xml:id="br0">
      <inkml:brushProperty name="width" value="0.05" units="cm"/>
      <inkml:brushProperty name="height" value="0.05" units="cm"/>
      <inkml:brushProperty name="color" value="#E71224"/>
    </inkml:brush>
  </inkml:definitions>
  <inkml:trace contextRef="#ctx0" brushRef="#br0">861 28 24575,'14'-24'0,"-13"20"0,-26 45 0,-1-1 0,-40 45 0,-74 69 0,119-132 0,-114 113 0,-234 183 0,333-294 0,26-17 0,-1 0 0,-16 15 0,26-20 0,0-1 0,0 1 0,0-1 0,0 1 0,0-1 0,1 1 0,-1 0 0,0-1 0,1 1 0,-1 0 0,1 0 0,0-1 0,0 1 0,-1 0 0,1 0 0,0 0 0,0-1 0,1 1 0,-1 0 0,0 0 0,1 0 0,-1-1 0,1 3 0,2 3 0,0 0 0,0 0 0,0 0 0,6 9 0,33 44 0,53 57 0,-50-63 0,283 332 0,-259-316 0,9 11 0,-63-65 72,1-1-1,0 0 1,31 21-1,16 14-1722,-51-40-5175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12.016"/>
    </inkml:context>
    <inkml:brush xml:id="br0">
      <inkml:brushProperty name="width" value="0.05" units="cm"/>
      <inkml:brushProperty name="height" value="0.05" units="cm"/>
      <inkml:brushProperty name="color" value="#E71224"/>
    </inkml:brush>
  </inkml:definitions>
  <inkml:trace contextRef="#ctx0" brushRef="#br0">1837 425 24575,'-42'-3'0,"0"-1"0,0-3 0,-50-13 0,39 7 0,-7-1 0,-1 3 0,0 2 0,-66 0 0,-27 8 0,-188 4 0,305 0 0,-1 1 0,0 3 0,1 1 0,-51 17 0,25-1 0,-96 50 0,72-37 0,13-7 0,70-27 0,0 0 0,1-1 0,-1 1 0,1 0 0,0 1 0,0-1 0,0 1 0,1-1 0,-1 1 0,1 0 0,-1 0 0,1 0 0,-1 4 0,-12 19 0,3-11 0,1 1 0,1 0 0,1 1 0,0 0 0,1 0 0,-6 23 0,11-29 0,1-1 0,0 1 0,0-1 0,2 1 0,-1 0 0,1 0 0,1-1 0,0 1 0,1 0 0,0-1 0,1 1 0,4 10 0,6 14 0,2-1 0,1-1 0,2 0 0,1-1 0,2-1 0,1-1 0,1-1 0,32 31 0,92 75 0,-117-113 0,0-1 0,2-1 0,46 22 0,-69-39 0,40 20 0,0-2 0,2-2 0,74 19 0,8-9 0,160 27 0,-259-53 0,1-2 0,0-1 0,0-2 0,0-1 0,0-2 0,51-13 0,-57 9 0,-1-2 0,0-2 0,46-25 0,70-55 0,-138 88 0,262-201 0,-242 181 0,0-1 0,-2-1 0,-1-1 0,-1-2 0,-1 0 0,-2-1 0,22-44 0,-34 56 0,-1 1 0,0-1 0,-2 0 0,0 0 0,-1 0 0,0-24 0,-2 12 0,-1 1 0,-2-1 0,-5-34 0,3 42 0,-1-1 0,-1 1 0,-10-25 0,12 37 0,-1 0 0,0 1 0,0 0 0,-1 0 0,0 1 0,-1-1 0,1 1 0,-2 1 0,-9-9 0,-96-87 0,64 56 0,-71-52 0,-222-116 0,317 202-195,0 1 0,-1 1 0,-1 2 0,1 0 0,-1 2 0,-56-8 0,55 13-6631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14.149"/>
    </inkml:context>
    <inkml:brush xml:id="br0">
      <inkml:brushProperty name="width" value="0.05" units="cm"/>
      <inkml:brushProperty name="height" value="0.05" units="cm"/>
      <inkml:brushProperty name="color" value="#E71224"/>
    </inkml:brush>
  </inkml:definitions>
  <inkml:trace contextRef="#ctx0" brushRef="#br0">0 59 24575,'0'-3'0,"0"-6"0,0-4 0,4-4 0,1 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15.481"/>
    </inkml:context>
    <inkml:brush xml:id="br0">
      <inkml:brushProperty name="width" value="0.05" units="cm"/>
      <inkml:brushProperty name="height" value="0.05" units="cm"/>
      <inkml:brushProperty name="color" value="#E71224"/>
    </inkml:brush>
  </inkml:definitions>
  <inkml:trace contextRef="#ctx0" brushRef="#br0">0 46 24575,'4'0'0,"5"0"0,4 0 0,12-4 0,5 0 0,5-5 0,5 0 0,-2 2 0,-3 1 0,-11 3 0,-14 1 0,-12 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17.750"/>
    </inkml:context>
    <inkml:brush xml:id="br0">
      <inkml:brushProperty name="width" value="0.05" units="cm"/>
      <inkml:brushProperty name="height" value="0.05" units="cm"/>
      <inkml:brushProperty name="color" value="#E71224"/>
    </inkml:brush>
  </inkml:definitions>
  <inkml:trace contextRef="#ctx0" brushRef="#br0">135 24 24575,'27'0'0,"-16"1"0,0-1 0,1 0 0,-1 0 0,0-2 0,0 1 0,20-6 0,-25 2 0,-9 2 0,-14-1 0,-208 2 0,204 2 0,107 0-1365,-65 0-5461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20.084"/>
    </inkml:context>
    <inkml:brush xml:id="br0">
      <inkml:brushProperty name="width" value="0.05" units="cm"/>
      <inkml:brushProperty name="height" value="0.05" units="cm"/>
      <inkml:brushProperty name="color" value="#E71224"/>
    </inkml:brush>
  </inkml:definitions>
  <inkml:trace contextRef="#ctx0" brushRef="#br0">1373 448 24575,'-120'-10'0,"33"2"0,-494 3 0,530 7 0,1 3 0,0 1 0,-60 16 0,88-16 0,1 1 0,-1 0 0,2 2 0,-1 0 0,1 2 0,0 0 0,1 1 0,1 1 0,-26 23 0,40-32 0,0 1 0,1-1 0,-1 1 0,1 0 0,1 0 0,-1 1 0,1-1 0,-1 0 0,2 1 0,-3 9 0,-1 8 0,-2 30 0,6-40 0,1-12 0,-34 250 0,26-197 0,3 1 0,1 0 0,7 81 0,-2-120 0,1-1 0,1 0 0,0 1 0,1-1 0,9 23 0,39 67 0,-31-64 0,43 67 0,-52-92 0,0 0 0,0-1 0,2 0 0,19 16 0,-19-21 0,0 0 0,1-1 0,0-1 0,1 0 0,0-1 0,0 0 0,29 6 0,124 17 0,-146-27 0,91 14 0,-19-2 0,129 4 0,-217-18 0,-1-1 0,1-1 0,-1 1 0,0-1 0,1 0 0,-1 0 0,1-1 0,-1 0 0,0 0 0,0-1 0,0 1 0,0-1 0,-1-1 0,1 1 0,-1-1 0,0 0 0,0 0 0,0 0 0,0-1 0,-1 0 0,0 1 0,0-2 0,4-6 0,21-38 0,-15 28 0,-1-1 0,-1-1 0,17-49 0,-13 18 0,68-274 0,-45 154 0,-16 77 0,-15 57 0,-2 0 0,1-58 0,-8-86 0,-2 59 0,4 102 0,-2 0 0,-1-1 0,-1 1 0,-1 0 0,-1 0 0,-1 1 0,-1-1 0,-1 1 0,-1 1 0,-2 0 0,0 0 0,-1 1 0,0 0 0,-2 1 0,-20-22 0,22 27 0,-1 1 0,0 0 0,-1 1 0,-21-14 0,31 24 0,0 0 0,-1 0 0,1 1 0,-1 0 0,1 0 0,-1 0 0,0 0 0,0 1 0,1 0 0,-1 0 0,0 0 0,0 1 0,-1-1 0,1 1 0,0 0 0,0 1 0,0-1 0,0 1 0,0 0 0,0 1 0,-7 2 0,-68 35-381,-133 86 0,187-108-222,12-9-6223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31.897"/>
    </inkml:context>
    <inkml:brush xml:id="br0">
      <inkml:brushProperty name="width" value="0.05" units="cm"/>
      <inkml:brushProperty name="height" value="0.05" units="cm"/>
      <inkml:brushProperty name="color" value="#E71224"/>
    </inkml:brush>
  </inkml:definitions>
  <inkml:trace contextRef="#ctx0" brushRef="#br0">19 104 24575,'0'-7'0,"0"0"0,0 0 0,1 0 0,0 0 0,0 0 0,0 0 0,1 0 0,0 0 0,1 0 0,0 1 0,0-1 0,5-9 0,-7 16 0,-1 0 0,0 0 0,0-1 0,0 1 0,0 0 0,0 0 0,0-1 0,1 1 0,-1 0 0,0 0 0,0 0 0,0-1 0,1 1 0,-1 0 0,0 0 0,0 0 0,1 0 0,-1-1 0,0 1 0,0 0 0,1 0 0,-1 0 0,0 0 0,1 0 0,-1 0 0,0 0 0,0 0 0,1 0 0,-1 0 0,0 0 0,1 0 0,-1 0 0,0 0 0,0 0 0,1 0 0,-1 0 0,0 0 0,0 0 0,1 0 0,-1 1 0,0-1 0,1 0 0,5 15 0,-3 21 0,-2-15 0,-3 134 0,0-139 0,1-1 0,-2 1 0,0 0 0,-1-1 0,-1 0 0,0 0 0,-11 21 0,15-35 0,1 0 0,-1 0 0,0 0 0,1 0 0,-1 0 0,0 0 0,1 0 0,-1 0 0,0 0 0,0 0 0,0 0 0,0-1 0,0 1 0,-2 1 0,3-2 0,0 0 0,0 0 0,-1 0 0,1 0 0,0 0 0,-1-1 0,1 1 0,0 0 0,-1 0 0,1 0 0,0 0 0,0 0 0,-1 0 0,1-1 0,0 1 0,0 0 0,-1 0 0,1 0 0,0-1 0,0 1 0,0 0 0,-1 0 0,1-1 0,0 1 0,0 0 0,0 0 0,0-1 0,-1 1 0,1 0 0,0 0 0,0-1 0,0 1 0,0-1 0,-1-1 0,1-1 0,-1 0 0,1 1 0,0-1 0,0 0 0,0 1 0,0-1 0,0 0 0,1 1 0,-1-1 0,2-2 0,-2 3 0,1 0 0,0 0 0,0 0 0,0 0 0,0 0 0,0 0 0,1 1 0,-1-1 0,0 1 0,1-1 0,-1 1 0,1-1 0,0 1 0,-1 0 0,1 0 0,0-1 0,0 1 0,2-1 0,0 1 0,0 0 0,0 0 0,0 1 0,0-1 0,0 1 0,0-1 0,0 1 0,0 1 0,5 0 0,3 1 0,0 1 0,0 0 0,0 1 0,-1 0 0,18 9 0,65 45 0,-36-21 0,-56-35 0,-1-1 0,1 0 0,0 0 0,-1 0 0,1 0 0,0-1 0,0 1 0,0 0 0,0-1 0,-1 1 0,1-1 0,0 0 0,0 1 0,0-1 0,0 0 0,0 0 0,0-1 0,0 1 0,3-1 0,-3 0 0,1-1 0,-1 1 0,0-1 0,0 0 0,0 1 0,-1-1 0,1 0 0,0 0 0,-1 0 0,1 0 0,-1-1 0,0 1 0,1 0 0,-1-1 0,1-2 0,7-19 0,0 0 0,-2 0 0,9-48 0,-1-79 0,-3 70-1365,-9 61-5461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46.613"/>
    </inkml:context>
    <inkml:brush xml:id="br0">
      <inkml:brushProperty name="width" value="0.05" units="cm"/>
      <inkml:brushProperty name="height" value="0.05" units="cm"/>
      <inkml:brushProperty name="color" value="#E71224"/>
    </inkml:brush>
  </inkml:definitions>
  <inkml:trace contextRef="#ctx0" brushRef="#br0">1 175 24575,'167'9'0,"-13"0"0,1265-2-3431,-929-9 2751,544 2 3694,-1022-1-2842,0 0-1,-1-1 1,1 0 0,12-4-1,19-4 68,452-49-239,-486 59 0,7-2 0,1 1 0,32 2 0,-47-1 0,-1 0 0,0 0 0,0 0 0,1 1 0,-1-1 0,0 0 0,0 1 0,1-1 0,-1 1 0,0 0 0,0-1 0,0 1 0,0 0 0,0-1 0,0 1 0,0 0 0,0 0 0,0 0 0,0 0 0,0 0 0,-1 0 0,1 0 0,0 0 0,0 2 0,0 1 0,0 0 0,0 1 0,0-1 0,-1 1 0,1-1 0,-2 6 0,-14 216 0,2-92 0,-2 806 0,17-602 0,-1-287 0,-2 61 0,0-109 0,1-1 0,-1 0 0,1 1 0,-1-1 0,0 0 0,0 0 0,0 0 0,0 0 0,0 1 0,-1-2 0,1 1 0,-1 0 0,1 0 0,-1 0 0,0-1 0,1 1 0,-1 0 0,0-1 0,0 0 0,0 0 0,0 1 0,0-1 0,-1 0 0,1 0 0,0-1 0,-3 2 0,-9 1 0,0 1 0,-1-2 0,-19 2 0,8-2 0,-551 99 0,-12 9 0,215-43 0,-220 10 0,575-75 0,-511 16 0,515-18 0,-4 0 0,-1 0 0,1-2 0,-1 0 0,1-1 0,0-1 0,0 0 0,0-2 0,1 0 0,0-1 0,-22-12 0,-27-18 0,39 23 0,1-2 0,-38-28 0,47 31 0,-31-18 0,38 26 0,0-1 0,1-1 0,-1 0 0,1 0 0,1-1 0,0 0 0,0-1 0,0 0 0,-7-12 0,0-3 0,1-1 0,2-1 0,-14-38 0,22 51 0,0-2 0,2 1 0,-1 0 0,2-1 0,0 0 0,1 1 0,0-1 0,2-23 0,9-38 0,14-156 0,-22-627 0,-38 425 0,31 374-682,2-80-1,3 122-6143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47.748"/>
    </inkml:context>
    <inkml:brush xml:id="br0">
      <inkml:brushProperty name="width" value="0.05" units="cm"/>
      <inkml:brushProperty name="height" value="0.05" units="cm"/>
      <inkml:brushProperty name="color" value="#E71224"/>
    </inkml:brush>
  </inkml:definitions>
  <inkml:trace contextRef="#ctx0" brushRef="#br0">0 1 24575,'26'874'0,"24"-477"0,5 60 0,-51-400 0,8 90 0,-2 5 0,-10-152-24,0 0 0,0 0 0,0 0 0,1 0 0,-1-1 1,0 1-1,0 0 0,0 0 0,0 0 0,0 0 0,0 0 0,0 0 0,0 0 0,0 0 0,0 0 0,1 0 0,-1 0 0,0 0 0,0 0 0,0 0 0,0 0 0,0 0 0,0 1 0,0-1 0,0 0 0,0 0 1,0 0-1,1 0 0,-1 0 0,0 0 0,0 0 0,0 0 0,0 0 0,0 0 0,0 0 0,0 0 0,0 0 0,0 0 0,0 1 0,0-1 0,0 0 0,0 0 0,0 0 0,0 0 0,0 0 0,0 0 0,0 0 1,0 0-1,0 0 0,0 0 0,0 1 0,0-1 0,0 0 0,0 0 0,0 0 0,0 0 0,5-11-6802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49.043"/>
    </inkml:context>
    <inkml:brush xml:id="br0">
      <inkml:brushProperty name="width" value="0.05" units="cm"/>
      <inkml:brushProperty name="height" value="0.05" units="cm"/>
      <inkml:brushProperty name="color" value="#E71224"/>
    </inkml:brush>
  </inkml:definitions>
  <inkml:trace contextRef="#ctx0" brushRef="#br0">25 1 24575,'-1'0'0,"0"1"0,0-1 0,0 1 0,0 0 0,0-1 0,0 1 0,0 0 0,0 0 0,0 0 0,0-1 0,0 1 0,1 0 0,-1 0 0,0 0 0,1 0 0,-1 0 0,1 1 0,-1-1 0,1 0 0,-1 0 0,1 0 0,0 0 0,0 0 0,-1 1 0,1-1 0,0 0 0,0 0 0,0 3 0,-5 64 0,4 94 0,2-77 0,-1 678 0,3-709 0,2-1 0,3 0 0,1-1 0,24 75 0,-29-110 0,-1 1 0,0 0 0,-1 21 0,5 33 0,-4-54 0,2 0 0,0 0 0,1 0 0,14 28 0,-13-28 0,0 0 0,-1 1 0,5 22 0,0 1 0,-11-42 0,0-1 0,0 1 0,0 0 0,0 0 0,0 0 0,0 0 0,0-1 0,0 1 0,1 0 0,-1 0 0,0 0 0,0 0 0,0 0 0,0 0 0,0-1 0,1 1 0,-1 0 0,0 0 0,0 0 0,0 0 0,0 0 0,1 0 0,-1 0 0,0 0 0,0 0 0,0 0 0,1 0 0,-1 0 0,0 0 0,0 0 0,0 0 0,0 0 0,1 0 0,-1 0 0,0 0 0,0 0 0,0 0 0,1 0 0,-1 0 0,0 0 0,0 0 0,0 0 0,0 1 0,0-1 0,1 0 0,-1 0 0,0 0 0,0 0 0,0 0 0,0 1 0,0-1 0,0 0 0,1 0 0,-1 0 0,0 0 0,0 1 0,0-1 0,0 0 0,0 0 0,0 0 0,0 1 0,9-23 0,-7 15 0,16-41-1365,3-7-5461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50.544"/>
    </inkml:context>
    <inkml:brush xml:id="br0">
      <inkml:brushProperty name="width" value="0.05" units="cm"/>
      <inkml:brushProperty name="height" value="0.05" units="cm"/>
      <inkml:brushProperty name="color" value="#E71224"/>
    </inkml:brush>
  </inkml:definitions>
  <inkml:trace contextRef="#ctx0" brushRef="#br0">0 0 24575,'0'1894'0,"4"-1922"-1365,1 10-5461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49.348"/>
    </inkml:context>
    <inkml:brush xml:id="br0">
      <inkml:brushProperty name="width" value="0.05" units="cm"/>
      <inkml:brushProperty name="height" value="0.05" units="cm"/>
      <inkml:brushProperty name="color" value="#E71224"/>
    </inkml:brush>
  </inkml:definitions>
  <inkml:trace contextRef="#ctx0" brushRef="#br0">0 0 24575,'0'4'0,"0"5"0,0 8 0,0 13 0,4 32 0,1 8 0,-1-4 0,0-13 0,-1-15-8191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53.099"/>
    </inkml:context>
    <inkml:brush xml:id="br0">
      <inkml:brushProperty name="width" value="0.05" units="cm"/>
      <inkml:brushProperty name="height" value="0.05" units="cm"/>
      <inkml:brushProperty name="color" value="#E71224"/>
    </inkml:brush>
  </inkml:definitions>
  <inkml:trace contextRef="#ctx0" brushRef="#br0">0 332 24575,'132'-6'0,"217"-38"0,-269 31 0,21-5 0,-37 6 0,0 3 0,69-2 0,290-18 0,-311 18 0,-80 6 0,0-1 0,48-16 0,-47 12 0,-1 1 0,40-5 0,106-18 0,-115 19 0,92-9 0,93 3 0,238-8 0,73 28-1365,-525-1-5461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54.978"/>
    </inkml:context>
    <inkml:brush xml:id="br0">
      <inkml:brushProperty name="width" value="0.05" units="cm"/>
      <inkml:brushProperty name="height" value="0.05" units="cm"/>
      <inkml:brushProperty name="color" value="#E71224"/>
    </inkml:brush>
  </inkml:definitions>
  <inkml:trace contextRef="#ctx0" brushRef="#br0">248 86 24575,'-33'-1'0,"20"1"0,-1-1 0,1 2 0,-18 2 0,27-3 0,0 1 0,-1 1 0,1-1 0,0 0 0,0 1 0,0 0 0,1 0 0,-1 0 0,0 1 0,1-1 0,-1 1 0,1 0 0,0 0 0,-4 4 0,-1 4 0,0 0 0,1 1 0,0 0 0,1 0 0,1 1 0,-8 22 0,6-8 0,0 0 0,-3 37 0,9-55 0,-1 1 0,1 0 0,0 0 0,0 0 0,1 0 0,1 0 0,-1 1 0,2-1 0,3 14 0,-5-22 0,1-1 0,0 0 0,-1 1 0,1-1 0,0 0 0,0 0 0,0 0 0,0 0 0,0 0 0,0 0 0,0 0 0,0 0 0,0 0 0,1 0 0,-1 0 0,0-1 0,1 1 0,-1 0 0,0-1 0,1 1 0,-1-1 0,1 0 0,-1 1 0,1-1 0,-1 0 0,1 0 0,-1 0 0,0 0 0,1 0 0,-1 0 0,1-1 0,-1 1 0,1 0 0,-1-1 0,1 1 0,-1-1 0,0 1 0,1-1 0,1-1 0,7-4 0,-1 1 0,0-1 0,0 0 0,9-9 0,-16 13 0,5-5 0,0 1 0,1-1 0,0 2 0,1-1 0,-1 1 0,1 0 0,0 1 0,0 0 0,0 0 0,1 1 0,-1 0 0,1 1 0,0 0 0,0 0 0,13 1 0,16 1 0,30 0 0,-62-1 0,-1 1 0,1-2 0,-1 1 0,1-1 0,-1 0 0,0 0 0,0 0 0,7-5 0,-11 5 0,1 0 0,0 0 0,-1 0 0,0-1 0,0 1 0,0-1 0,0 0 0,0 0 0,0 1 0,0-1 0,-1 0 0,0 0 0,0-1 0,1 1 0,-2 0 0,1 0 0,0 0 0,-1-1 0,1 1 0,-1 0 0,0-1 0,0 1 0,-1 0 0,1-1 0,-1-2 0,-1-8 0,-1 1 0,0-1 0,-1 1 0,-10-21 0,5 10 0,-16-30 0,23 50 0,0 0 0,-1 1 0,1-1 0,-1 1 0,0 0 0,0-1 0,0 2 0,0-1 0,-1 0 0,1 0 0,-5-2 0,-105-53-1365,98 52-5461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55.895"/>
    </inkml:context>
    <inkml:brush xml:id="br0">
      <inkml:brushProperty name="width" value="0.05" units="cm"/>
      <inkml:brushProperty name="height" value="0.05" units="cm"/>
      <inkml:brushProperty name="color" value="#E71224"/>
    </inkml:brush>
  </inkml:definitions>
  <inkml:trace contextRef="#ctx0" brushRef="#br0">1 0 24575,'0'4'0,"0"5"0,0 4 0,0 5 0,4 13 0,4 13 0,6 11 0,-1-1 0,-1-2 0,-4-2 0,1-6 0,-1-14 0,-2-16 0,-1-15 0,-3-10 0,-1-7 0,-1 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2:57.248"/>
    </inkml:context>
    <inkml:brush xml:id="br0">
      <inkml:brushProperty name="width" value="0.05" units="cm"/>
      <inkml:brushProperty name="height" value="0.05" units="cm"/>
      <inkml:brushProperty name="color" value="#E71224"/>
    </inkml:brush>
  </inkml:definitions>
  <inkml:trace contextRef="#ctx0" brushRef="#br0">91 208 24575,'-2'0'0,"0"0"0,0 1 0,0-1 0,0 0 0,0 1 0,1-1 0,-1 1 0,0 0 0,0 0 0,1 0 0,-1 0 0,1 0 0,-1 0 0,1 0 0,-1 0 0,1 0 0,-1 1 0,1-1 0,0 1 0,0-1 0,0 1 0,0-1 0,-1 3 0,-2 4 0,0 1 0,0 0 0,-3 13 0,2-4 0,-19 69 0,21-77 0,2-18 0,4-19 0,63-306 0,-60 309 0,0 21 0,3 10 0,143 162 0,-126-144 0,1-2 0,1-1 0,1-1 0,42 24 0,-53-37-1365,-4-4-5461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0:53.032"/>
    </inkml:context>
    <inkml:brush xml:id="br0">
      <inkml:brushProperty name="width" value="0.05" units="cm"/>
      <inkml:brushProperty name="height" value="0.05" units="cm"/>
      <inkml:brushProperty name="color" value="#E71224"/>
    </inkml:brush>
  </inkml:definitions>
  <inkml:trace contextRef="#ctx0" brushRef="#br0">0 71 24575,'0'0'0,"0"0"0,0-1 0,0 1 0,0 0 0,1-1 0,-1 1 0,0 0 0,0-1 0,0 1 0,0 0 0,1-1 0,-1 1 0,0 0 0,0-1 0,1 1 0,-1 0 0,0 0 0,0-1 0,1 1 0,-1 0 0,0 0 0,1-1 0,-1 1 0,0 0 0,1 0 0,-1 0 0,1 0 0,-1 0 0,0 0 0,1 0 0,-1 0 0,0-1 0,1 1 0,-1 0 0,1 1 0,-1-1 0,0 0 0,1 0 0,-1 0 0,0 0 0,1 0 0,0 0 0,88 8 0,-2 0 0,137 3 0,80-2-657,1276-66-4881,-1259 29 5538,-84 14 0,-217 14 0,-1 0 0,1 2 0,-1 0 0,0 1 0,26 8 0,-38-8 0,1 0 0,-1 0 0,0 0 0,0 1 0,0 0 0,-1 1 0,0-1 0,1 1 0,-2 1 0,1-1 0,0 1 0,-1 0 0,0 0 0,7 13 0,-5-5 0,0 0 0,-1 0 0,-1 1 0,0 0 0,-1 0 0,-1 0 0,2 20 0,-1 13 0,-2 53 0,-34 406 969,9-215-221,2 671 3730,23-937-4478,1-1 0,1 1 0,1-1 0,15 44 0,-1-6 0,43 212 0,-58-258 107,2 21 87,-5-36-298,-1 0 0,0 0 0,0 0 0,0 0 0,-1 0 0,1 0-1,0 0 1,-1 0 0,1 0 0,-1 0 0,0-1 0,0 1-1,0 0 1,1 0 0,-3 1 0,2-2-421,1 0 0,-1 0 0,0-1 0,0 1-1,0 0 1,0-1 0,0 1 0,0-1 0,-1 1 0,1-1 0,0 1 0,-2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0:54.313"/>
    </inkml:context>
    <inkml:brush xml:id="br0">
      <inkml:brushProperty name="width" value="0.05" units="cm"/>
      <inkml:brushProperty name="height" value="0.05" units="cm"/>
      <inkml:brushProperty name="color" value="#E71224"/>
    </inkml:brush>
  </inkml:definitions>
  <inkml:trace contextRef="#ctx0" brushRef="#br0">0 197 24575,'4'0'0,"9"0"0,35-4 0,59-8 0,49-14 0,24-6 0,-3-2 0,-25 2 0,-34 6 0,-34 8 0,-30 6-8191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0:56.228"/>
    </inkml:context>
    <inkml:brush xml:id="br0">
      <inkml:brushProperty name="width" value="0.05" units="cm"/>
      <inkml:brushProperty name="height" value="0.05" units="cm"/>
      <inkml:brushProperty name="color" value="#E71224"/>
    </inkml:brush>
  </inkml:definitions>
  <inkml:trace contextRef="#ctx0" brushRef="#br0">226 0 24575,'-134'988'-1023,"89"-273"808,17-255 276,23-390 30,-7 155 559,10-155-432,10 79 0,-7-139-218,0 0 0,0 1 0,1 0 0,4 13 0,-5-21 0,0-1 0,0 0 0,0 1 0,0-1 0,0 0 0,0 1 0,1-1 0,-1 0 0,1 0 0,-1 0 0,1 0 0,0 0 0,0-1 0,0 1 0,0 0 0,0-1 0,0 0 0,1 1 0,3 1 0,5-1 0,0 1 0,0-2 0,0 1 0,0-1 0,1-1 0,11-1 0,8 1 0,832-5-1872,-202 1 607,2113 4 4402,-2767 0-3137,0 0 0,0 0 0,-1-1 0,1 0 0,12-3 0,-17 3 0,0 0 0,0 0 0,0 0 0,0 0 0,-1 0 0,1 0 0,0-1 0,-1 1 0,1-1 0,-1 1 0,1-1 0,-1 0 0,0 1 0,0-1 0,0 0 0,0 0 0,0 0 0,0 0 0,0 0 0,0 0 0,0-4 0,1-6-273,0 0 0,-1 0 0,-1 0 0,-1-20 0,0 8-6553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0:59.328"/>
    </inkml:context>
    <inkml:brush xml:id="br0">
      <inkml:brushProperty name="width" value="0.05" units="cm"/>
      <inkml:brushProperty name="height" value="0.05" units="cm"/>
      <inkml:brushProperty name="color" value="#E71224"/>
    </inkml:brush>
  </inkml:definitions>
  <inkml:trace contextRef="#ctx0" brushRef="#br0">0 0 24575,'69'1234'0,"-63"-1176"0,47 604 0,-47-198 0,-8-268 0,2 153-1365,0-330-5461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0.841"/>
    </inkml:context>
    <inkml:brush xml:id="br0">
      <inkml:brushProperty name="width" value="0.05" units="cm"/>
      <inkml:brushProperty name="height" value="0.05" units="cm"/>
      <inkml:brushProperty name="color" value="#E71224"/>
    </inkml:brush>
  </inkml:definitions>
  <inkml:trace contextRef="#ctx0" brushRef="#br0">46 0 24575,'-2'0'0,"0"1"0,1-1 0,-1 0 0,0 0 0,1 1 0,-1-1 0,1 0 0,-1 1 0,1 0 0,-1-1 0,1 1 0,-1 0 0,1 0 0,0 0 0,-1 0 0,1 0 0,0 0 0,0 0 0,0 0 0,0 0 0,0 1 0,0-1 0,0 0 0,0 1 0,0-1 0,0 1 0,1-1 0,-1 1 0,1-1 0,-1 3 0,-1 5 0,0 0 0,1 1 0,0-1 0,1 13 0,0-7 0,-2 283 0,3-207 0,1-18 0,4-1 0,18 85 0,46 142 0,-44-201 0,-3-15 0,12 87 0,-14 38 0,-6 270 0,-16 306 0,1-776-273,0-1 0,0 1 0,-1-1 0,-2 8 0,-2-1-6553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2.473"/>
    </inkml:context>
    <inkml:brush xml:id="br0">
      <inkml:brushProperty name="width" value="0.05" units="cm"/>
      <inkml:brushProperty name="height" value="0.05" units="cm"/>
      <inkml:brushProperty name="color" value="#E71224"/>
    </inkml:brush>
  </inkml:definitions>
  <inkml:trace contextRef="#ctx0" brushRef="#br0">93 1 24575,'-41'487'0,"11"-216"0,9 203 0,22 2 0,1-160 0,12 24 0,-5-11-506,-9-281-353,0-30-5967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04.144"/>
    </inkml:context>
    <inkml:brush xml:id="br0">
      <inkml:brushProperty name="width" value="0.05" units="cm"/>
      <inkml:brushProperty name="height" value="0.05" units="cm"/>
      <inkml:brushProperty name="color" value="#E71224"/>
    </inkml:brush>
  </inkml:definitions>
  <inkml:trace contextRef="#ctx0" brushRef="#br0">117 28 24575,'-15'0'0,"7"-1"0,0 1 0,0 0 0,0 1 0,0 0 0,-9 2 0,15-2 0,-1 0 0,1-1 0,0 1 0,0 0 0,0 0 0,0 1 0,1-1 0,-1 0 0,0 1 0,0-1 0,1 1 0,-1 0 0,1-1 0,-1 1 0,1 0 0,0 0 0,0 0 0,-1 0 0,1 0 0,1 0 0,-1 0 0,-1 4 0,0 4 0,0 0 0,0-1 0,1 1 0,1 0 0,0 0 0,0 0 0,1-1 0,0 1 0,0 0 0,1 0 0,1-1 0,0 1 0,0-1 0,0 0 0,1 0 0,1 0 0,0-1 0,0 1 0,12 14 0,-1-5 0,0 0 0,2-1 0,0-1 0,1-1 0,0 0 0,42 22 0,-58-35 0,-1-1 0,1 0 0,-1 1 0,1-1 0,0 0 0,-1 0 0,1 0 0,0-1 0,0 1 0,0-1 0,0 0 0,0 1 0,-1-1 0,1-1 0,3 1 0,-4-1 0,0 0 0,-1 1 0,1-1 0,-1 0 0,1 0 0,-1 0 0,1 0 0,-1 0 0,0 0 0,0-1 0,0 1 0,1 0 0,-1-1 0,0 1 0,-1-1 0,1 1 0,0-1 0,0 1 0,-1-1 0,1 1 0,0-1 0,-1 0 0,0 1 0,1-1 0,-1 0 0,0-1 0,3-29 0,-1 0 0,-5-54 0,0 10 0,3 50 0,1 16 0,-1 0 0,0 0 0,0 0 0,-1 0 0,-3-11 0,3 18 0,0 0 0,0 0 0,0 0 0,-1 1 0,1-1 0,-1 1 0,1-1 0,-1 1 0,0-1 0,0 1 0,0 0 0,0 0 0,0 0 0,-1 0 0,1 0 0,-1 1 0,1-1 0,-1 1 0,1-1 0,-1 1 0,-5-1 0,-9-2-43,0 1 0,-1 0-1,1 1 1,0 2-1,-1-1 1,-19 4 0,9-2-1019,8 0-5764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4.396"/>
    </inkml:context>
    <inkml:brush xml:id="br0">
      <inkml:brushProperty name="width" value="0.05" units="cm"/>
      <inkml:brushProperty name="height" value="0.05" units="cm"/>
      <inkml:brushProperty name="color" value="#E71224"/>
    </inkml:brush>
  </inkml:definitions>
  <inkml:trace contextRef="#ctx0" brushRef="#br0">1 89 24575,'4'1'0,"1"-1"0,0 1 0,0 0 0,-1 1 0,1-1 0,0 1 0,-1 0 0,0 0 0,6 4 0,31 12 0,-4-10 0,-1-1 0,55 3 0,80-5 0,-113-4 0,796-2 0,-350-44 0,58-1 0,-478 48 0,58-2 0,-14-16 0,477-13 0,5 29 0,-256 2 0,-319-2 0,1-2 0,53-9 0,-26 3-1365,-44 7-5461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5.728"/>
    </inkml:context>
    <inkml:brush xml:id="br0">
      <inkml:brushProperty name="width" value="0.05" units="cm"/>
      <inkml:brushProperty name="height" value="0.05" units="cm"/>
      <inkml:brushProperty name="color" value="#E71224"/>
    </inkml:brush>
  </inkml:definitions>
  <inkml:trace contextRef="#ctx0" brushRef="#br0">1019 1 24575,'0'498'0,"0"-493"0,0 0 0,0 0 0,-1-1 0,1 1 0,-1 0 0,0 0 0,-3 8 0,3-12 0,0 1 0,-1 0 0,1 0 0,0-1 0,0 1 0,-1 0 0,1-1 0,-1 0 0,0 1 0,1-1 0,-1 0 0,0 0 0,0 0 0,0 0 0,1 0 0,-1 0 0,0 0 0,0-1 0,0 1 0,-4 0 0,-7 0 0,0 0 0,0-1 0,0 0 0,1-1 0,-1 0 0,-21-6 0,-6 0 0,-267-39 0,-130-17 0,429 62 52,-46-9-1469,37 4-5409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7.327"/>
    </inkml:context>
    <inkml:brush xml:id="br0">
      <inkml:brushProperty name="width" value="0.05" units="cm"/>
      <inkml:brushProperty name="height" value="0.05" units="cm"/>
      <inkml:brushProperty name="color" value="#E71224"/>
    </inkml:brush>
  </inkml:definitions>
  <inkml:trace contextRef="#ctx0" brushRef="#br0">24 1 24575,'0'3'0,"0"6"0,-4 4 0,-1 5 0,0 2 0,1 2 0,1 0 0,2 1 0,0-3-8191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8.757"/>
    </inkml:context>
    <inkml:brush xml:id="br0">
      <inkml:brushProperty name="width" value="0.05" units="cm"/>
      <inkml:brushProperty name="height" value="0.05" units="cm"/>
      <inkml:brushProperty name="color" value="#E71224"/>
    </inkml:brush>
  </inkml:definitions>
  <inkml:trace contextRef="#ctx0" brushRef="#br0">150 1 24575,'-3'0'0,"-6"0"0,-5 4 0,-3 1 0,-3 0 0,-2-1 0,0-2 0,-1 4 0,3-1-8191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09.643"/>
    </inkml:context>
    <inkml:brush xml:id="br0">
      <inkml:brushProperty name="width" value="0.05" units="cm"/>
      <inkml:brushProperty name="height" value="0.05" units="cm"/>
      <inkml:brushProperty name="color" value="#E71224"/>
    </inkml:brush>
  </inkml:definitions>
  <inkml:trace contextRef="#ctx0" brushRef="#br0">1 0 24575,'11'0'0,"34"0"0,20 0 0,11 0 0,-1 0 0,-1 0 0,-9 0 0,-20 0 0,-22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10.444"/>
    </inkml:context>
    <inkml:brush xml:id="br0">
      <inkml:brushProperty name="width" value="0.05" units="cm"/>
      <inkml:brushProperty name="height" value="0.05" units="cm"/>
      <inkml:brushProperty name="color" value="#E71224"/>
    </inkml:brush>
  </inkml:definitions>
  <inkml:trace contextRef="#ctx0" brushRef="#br0">0 0 24575,'4'0'0,"5"0"0,4 0 0,5 0 0,2 0 0,-6 12 0,-5 6 0,0 1 0,-6-2 0,-7-6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11.640"/>
    </inkml:context>
    <inkml:brush xml:id="br0">
      <inkml:brushProperty name="width" value="0.05" units="cm"/>
      <inkml:brushProperty name="height" value="0.05" units="cm"/>
      <inkml:brushProperty name="color" value="#E71224"/>
    </inkml:brush>
  </inkml:definitions>
  <inkml:trace contextRef="#ctx0" brushRef="#br0">0 21 24575,'8'0'0,"32"0"0,24 0 0,13 0 0,8 0 0,5-4 0,-5-1 0,-14 0 0,-15 1 0,-17 2-8191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22.627"/>
    </inkml:context>
    <inkml:brush xml:id="br0">
      <inkml:brushProperty name="width" value="0.05" units="cm"/>
      <inkml:brushProperty name="height" value="0.05" units="cm"/>
      <inkml:brushProperty name="color" value="#E71224"/>
    </inkml:brush>
  </inkml:definitions>
  <inkml:trace contextRef="#ctx0" brushRef="#br0">103 1 24575,'-3'4'0,"1"0"0,-1 1 0,1-1 0,0 1 0,0 0 0,0-1 0,0 1 0,1 0 0,-1 6 0,-4 11 0,-3 5 0,-43 136 0,46-141 0,4-18 0,1 1 0,-1-1 0,1 1 0,0-1 0,1 1 0,-1 0 0,1 7 0,0-10 0,1-1 0,-1 0 0,0 1 0,1-1 0,0 0 0,-1 0 0,1 1 0,0-1 0,0 0 0,0 0 0,0 0 0,0 0 0,0 0 0,0 0 0,0 0 0,0-1 0,0 1 0,0 0 0,0 0 0,1-1 0,-1 1 0,0-1 0,1 1 0,-1-1 0,0 0 0,1 1 0,-1-1 0,0 0 0,1 0 0,-1 0 0,2 0 0,27 2 11,42-3 0,-38 0-1398,3 0-5439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1:23.545"/>
    </inkml:context>
    <inkml:brush xml:id="br0">
      <inkml:brushProperty name="width" value="0.05" units="cm"/>
      <inkml:brushProperty name="height" value="0.05" units="cm"/>
      <inkml:brushProperty name="color" value="#E71224"/>
    </inkml:brush>
  </inkml:definitions>
  <inkml:trace contextRef="#ctx0" brushRef="#br0">0 0 24575,'0'643'0,"0"-618"-455,2 0 0,5 34 0,-2-35-6371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3:05.611"/>
    </inkml:context>
    <inkml:brush xml:id="br0">
      <inkml:brushProperty name="width" value="0.05" units="cm"/>
      <inkml:brushProperty name="height" value="0.05" units="cm"/>
      <inkml:brushProperty name="color" value="#E71224"/>
    </inkml:brush>
  </inkml:definitions>
  <inkml:trace contextRef="#ctx0" brushRef="#br0">1 1 24575,'0'0'0,"0"1"0,0 0 0,0-1 0,1 1 0,-1-1 0,0 1 0,0 0 0,1-1 0,-1 1 0,1-1 0,-1 1 0,0 0 0,1-1 0,-1 1 0,1-1 0,-1 0 0,1 1 0,-1-1 0,1 1 0,-1-1 0,1 0 0,0 1 0,-1-1 0,1 0 0,-1 0 0,1 1 0,0-1 0,-1 0 0,2 0 0,24 4 0,-20-4 0,471 7 0,-304-9 0,251 2-1365,-414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42.754"/>
    </inkml:context>
    <inkml:brush xml:id="br0">
      <inkml:brushProperty name="width" value="0.05" units="cm"/>
      <inkml:brushProperty name="height" value="0.05" units="cm"/>
      <inkml:brushProperty name="color" value="#E71224"/>
    </inkml:brush>
  </inkml:definitions>
  <inkml:trace contextRef="#ctx0" brushRef="#br0">48 1 24575,'0'3'0,"0"6"0,-4 1 0,-1 2 0,-4 22 0,0 13 0,1 5 0,3 3 0,1 2 0,2-1 0,1-2 0,1-4 0,0-5 0,0-4 0,1-4 0,-1-10-8191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5:55.165"/>
    </inkml:context>
    <inkml:brush xml:id="br0">
      <inkml:brushProperty name="width" value="0.05" units="cm"/>
      <inkml:brushProperty name="height" value="0.05" units="cm"/>
      <inkml:brushProperty name="color" value="#E71224"/>
    </inkml:brush>
  </inkml:definitions>
  <inkml:trace contextRef="#ctx0" brushRef="#br0">24 1 24575,'0'3'0,"0"6"0,0 8 0,0 35 0,0 81-8503,-4 28 8503,-1-9 0,0-19 1719,1-25-1719,1-12-4536,2-7 4536,0-19 3129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5:57.987"/>
    </inkml:context>
    <inkml:brush xml:id="br0">
      <inkml:brushProperty name="width" value="0.05" units="cm"/>
      <inkml:brushProperty name="height" value="0.05" units="cm"/>
      <inkml:brushProperty name="color" value="#E71224"/>
    </inkml:brush>
  </inkml:definitions>
  <inkml:trace contextRef="#ctx0" brushRef="#br0">76 26 24575,'-73'123'0,"71"-120"0,7-12 0,-1 0 0,1-1 0,4-18 0,-6 18 0,0 1 0,1-1 0,0 1 0,8-12 0,-11 18 0,1 0 0,1 1 0,-1-1 0,0 1 0,1 0 0,-1 0 0,1 0 0,-1 0 0,1 0 0,0 0 0,0 1 0,0-1 0,0 1 0,0 0 0,0 0 0,0 0 0,6-1 0,-3 1 0,0 0 0,0 1 0,0-1 0,0 1 0,0 0 0,0 1 0,0 0 0,0 0 0,8 2 0,-9-1 0,-1 0 0,0 0 0,0 0 0,-1 1 0,1-1 0,0 1 0,-1 0 0,1 0 0,-1 0 0,0 1 0,0-1 0,-1 1 0,4 5 0,18 30 197,-18-27-393,0-1 1,0-1 0,2 1 0,-1-1 0,1 0-1,1-1 1,15 14 0,-7-11-6631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00.88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01.716"/>
    </inkml:context>
    <inkml:brush xml:id="br0">
      <inkml:brushProperty name="width" value="0.05" units="cm"/>
      <inkml:brushProperty name="height" value="0.05" units="cm"/>
      <inkml:brushProperty name="color" value="#E71224"/>
    </inkml:brush>
  </inkml:definitions>
  <inkml:trace contextRef="#ctx0" brushRef="#br0">0 1 24575,'1'0'0,"0"0"0,0 1 0,0-1 0,0 1 0,0-1 0,0 1 0,-1 0 0,1-1 0,0 1 0,0 0 0,-1-1 0,1 1 0,0 0 0,-1 0 0,1 0 0,-1-1 0,1 1 0,-1 0 0,1 0 0,-1 0 0,0 0 0,1 0 0,-1 0 0,0 0 0,0 0 0,0 0 0,0 1 0,2 5 0,19 48 0,2-2 0,3 0 0,40 63 0,112 166 0,35 61 0,-121-186 0,78 149 0,-167-297 201,-3-8-305,1 1 0,-1-1-1,0 0 1,1 0-1,-1 0 1,1 1-1,0-1 1,-1 0 0,1 0-1,0 0 1,0 0-1,-1 0 1,1 0-1,2 1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05.463"/>
    </inkml:context>
    <inkml:brush xml:id="br0">
      <inkml:brushProperty name="width" value="0.05" units="cm"/>
      <inkml:brushProperty name="height" value="0.05" units="cm"/>
      <inkml:brushProperty name="color" value="#E71224"/>
    </inkml:brush>
  </inkml:definitions>
  <inkml:trace contextRef="#ctx0" brushRef="#br0">181 1 24575,'-29'144'0,"-9"39"0,38-182 0,-85 335 0,83-324 0,1-6 0,1 0 0,-2 0 0,1 0 0,-1 0 0,0-1 0,0 1 0,-4 7 0,4-12 0,0-6 0,-2-35 0,1 0 0,5-59 0,-1 33 0,-1 3 0,2-77 0,-1 134 0,0 1 0,0-1 0,0 0 0,1 1 0,0-1 0,0 1 0,0-1 0,1 1 0,3-7 0,-5 12 0,-1 0 0,0-1 0,0 1 0,0 0 0,1-1 0,-1 1 0,0 0 0,0-1 0,1 1 0,-1 0 0,0 0 0,1-1 0,-1 1 0,0 0 0,1 0 0,-1-1 0,0 1 0,1 0 0,-1 0 0,0 0 0,1 0 0,-1 0 0,1 0 0,-1 0 0,0-1 0,1 1 0,-1 0 0,1 0 0,-1 0 0,0 1 0,1-1 0,-1 0 0,0 0 0,1 0 0,-1 0 0,1 0 0,-1 0 0,0 1 0,1-1 0,-1 0 0,0 0 0,1 0 0,-1 1 0,0-1 0,1 0 0,-1 0 0,0 1 0,0-1 0,1 0 0,-1 1 0,0 0 0,15 26 0,-9-14 0,19 30 0,2-2 0,43 52 0,75 71 0,-99-114 0,180 179 0,-224-226 38,0-1 0,1 0 0,-1 0 0,1 0 0,-1 0 0,1 0 0,0-1 0,5 3 0,-8-4-48,0 0-1,0 0 1,1 0 0,-1 0 0,0 0 0,0 0 0,1 0 0,-1 0 0,0 0 0,0 0 0,1 0 0,-1 0 0,0 0 0,0 0 0,0 0 0,1 0 0,-1-1 0,0 1 0,0 0 0,0 0 0,1 0 0,-1 0 0,0-1 0,0 1 0,0 0 0,1 0 0,-1 0-1,0 0 1,0-1 0,0 1 0,0 0 0,0 0 0,0-1 0,1-17-1355,-4 0-5461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06.311"/>
    </inkml:context>
    <inkml:brush xml:id="br0">
      <inkml:brushProperty name="width" value="0.05" units="cm"/>
      <inkml:brushProperty name="height" value="0.05" units="cm"/>
      <inkml:brushProperty name="color" value="#E71224"/>
    </inkml:brush>
  </inkml:definitions>
  <inkml:trace contextRef="#ctx0" brushRef="#br0">0 1 24575,'4'3'0,"8"6"0,22 8 0,16 9 0,6 0 0,2-1 0,-1-4 0,-4-2 0,-6-5 0,-8-4 0,-14-4 0,-11-3-8191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08.368"/>
    </inkml:context>
    <inkml:brush xml:id="br0">
      <inkml:brushProperty name="width" value="0.05" units="cm"/>
      <inkml:brushProperty name="height" value="0.05" units="cm"/>
      <inkml:brushProperty name="color" value="#E71224"/>
    </inkml:brush>
  </inkml:definitions>
  <inkml:trace contextRef="#ctx0" brushRef="#br0">0 182 24575,'2'0'0,"0"0"0,-1 0 0,1 0 0,-1-1 0,1 1 0,0 0 0,-1-1 0,1 1 0,-1-1 0,1 0 0,-1 1 0,0-1 0,1 0 0,-1 0 0,3-2 0,15-8 0,-7 6 0,1 0 0,-1 2 0,1-1 0,0 2 0,0-1 0,1 2 0,13 0 0,15-3 0,141-13 0,69-3-389,2167-75-5811,-937 99 12789,-922-4-6589,-549 0 0,-1 0 0,0 0 0,0 1 0,0 0 0,1 0 0,-1 2 0,13 3 0,-19-4 0,-1 1 0,1-1 0,-1 1 0,1-1 0,-1 1 0,0 0 0,0 0 0,0 1 0,0-1 0,-1 1 0,1-1 0,-1 1 0,0 0 0,0 0 0,0 0 0,-1 0 0,1 0 0,-1 0 0,0 1 0,1 5 0,5 40 0,-1 1 0,-3 0 0,-3 57 0,0-88 0,-15 679-481,0 150-162,15-833 554,0-5-183,0 1 0,-1 0 0,-2 13-1,-2-10-5616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11.454"/>
    </inkml:context>
    <inkml:brush xml:id="br0">
      <inkml:brushProperty name="width" value="0.05" units="cm"/>
      <inkml:brushProperty name="height" value="0.05" units="cm"/>
      <inkml:brushProperty name="color" value="#E71224"/>
    </inkml:brush>
  </inkml:definitions>
  <inkml:trace contextRef="#ctx0" brushRef="#br0">198 0 24575,'-29'503'0,"12"-312"0,-37 338 0,0-17 0,32-365 0,0-10 0,23-118 0,-1-19 0,0 1 0,0-1 0,1 0 0,-1 1 0,0-1 0,0 0 0,0 1 0,0-1 0,1 0 0,-1 1 0,0-1 0,0 0 0,1 0 0,-1 1 0,0-1 0,0 0 0,1 0 0,-1 0 0,0 1 0,1-1 0,-1 0 0,0 0 0,1 0 0,0 1 0,1-2 0,0 1 0,0 0 0,1-1 0,-1 0 0,0 1 0,0-1 0,0 0 0,0 0 0,0 0 0,2-2 0,6-2 0,17-7 0,1 1 0,1 1 0,0 2 0,33-6 0,122-10 0,-166 22 0,569-29 0,6 33 0,-210 1 0,195 9 0,-556-11 0,356 8 0,-287-12 0,1-3 0,99-21 0,-56-2 0,134-22 0,-90 36-13,218 10 1,-241 6-260,894 0-2819,-944-1-1712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14.666"/>
    </inkml:context>
    <inkml:brush xml:id="br0">
      <inkml:brushProperty name="width" value="0.05" units="cm"/>
      <inkml:brushProperty name="height" value="0.05" units="cm"/>
      <inkml:brushProperty name="color" value="#E71224"/>
    </inkml:brush>
  </inkml:definitions>
  <inkml:trace contextRef="#ctx0" brushRef="#br0">82 1 24575,'0'1'0,"0"0"0,-1 0 0,1 0 0,-1 0 0,1-1 0,-1 1 0,1 0 0,-1 0 0,0 0 0,0-1 0,1 1 0,-1 0 0,0 0 0,0-1 0,0 1 0,0-1 0,1 1 0,-1-1 0,0 1 0,0-1 0,0 0 0,0 1 0,0-1 0,0 0 0,0 0 0,0 0 0,-2 0 0,-32 4 0,30-3 0,-10 3 0,15-4 0,-1 1 0,1-1 0,0 0 0,0 0 0,-1 1 0,1-1 0,0 0 0,0 0 0,0 1 0,0-1 0,-1 0 0,1 1 0,0-1 0,0 0 0,0 1 0,0-1 0,0 0 0,0 1 0,0-1 0,0 0 0,0 1 0,0-1 0,0 0 0,0 1 0,0-1 0,0 0 0,0 1 0,0-1 0,2 3 0,-1-1 0,1 0 0,-1 0 0,1 0 0,0 0 0,0 0 0,0 0 0,0-1 0,0 1 0,1-1 0,-1 1 0,0-1 0,4 2 0,17 7 0,0-2 0,0 0 0,27 5 0,171 28 0,88-8-546,77-7-1637,1982 61 1499,-1763-64 518,-198-22 2987,-186-3-2063,-109 3-758,131-3 0,-214-2 342,-28 4-420,0-1 0,1 1 1,-1 0-1,0-1 1,0 1-1,0-1 1,0 1-1,0-1 0,0 0 1,0 1-1,0-1 1,0 0-1,-1 0 1,1 0-1,0 0 0,0 1 1,-1-1-1,1 0 1,0 0-1,-1 0 1,1-2-1,0-6-6748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16.005"/>
    </inkml:context>
    <inkml:brush xml:id="br0">
      <inkml:brushProperty name="width" value="0.05" units="cm"/>
      <inkml:brushProperty name="height" value="0.05" units="cm"/>
      <inkml:brushProperty name="color" value="#E71224"/>
    </inkml:brush>
  </inkml:definitions>
  <inkml:trace contextRef="#ctx0" brushRef="#br0">0 1 24575,'15'188'0,"-3"-72"0,9 438 0,-22 4 0,-2-205 0,3 102-1365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18.608"/>
    </inkml:context>
    <inkml:brush xml:id="br0">
      <inkml:brushProperty name="width" value="0.05" units="cm"/>
      <inkml:brushProperty name="height" value="0.05" units="cm"/>
      <inkml:brushProperty name="color" value="#E71224"/>
    </inkml:brush>
  </inkml:definitions>
  <inkml:trace contextRef="#ctx0" brushRef="#br0">98 1 24575,'7'4'0,"-1"0"0,0 0 0,1 0 0,0-1 0,-1 0 0,1-1 0,1 1 0,-1-1 0,0-1 0,13 2 0,4 2 0,-20-4 0,0 0 0,0 0 0,0 1 0,0-1 0,0 1 0,-1 0 0,1 0 0,0 0 0,-1 0 0,0 1 0,1 0 0,-1-1 0,0 1 0,0 0 0,-1 1 0,4 4 0,-4-5 0,-1 0 0,0-1 0,0 2 0,0-1 0,0 0 0,-1 0 0,1 0 0,-1 0 0,0 0 0,0 0 0,0 1 0,0-1 0,0 0 0,-1 0 0,1 0 0,-1 0 0,0 0 0,0 0 0,0 0 0,0 0 0,-1 0 0,-2 3 0,-2 5 0,-1-1 0,-1 1 0,1-2 0,-2 1 0,-16 14 0,-54 38 0,32-28 0,45-32 0,0-1 0,1 1 0,-1-1 0,0 0 0,0 1 0,0-1 0,0 0 0,0 0 0,0-1 0,-1 1 0,1 0 0,-4 0 0,5-1 0,-1-1 0,1 1 0,0-1 0,0 1 0,-1-1 0,1 1 0,0-1 0,0 0 0,0 1 0,0-1 0,0 0 0,0 0 0,0 0 0,0 0 0,0 0 0,1 0 0,-1 0 0,0 0 0,1 0 0,-1-1 0,0 1 0,1 0 0,-1-2 0,-4-8-195,1 1 0,-1-1 0,2 0 0,0 0 0,0-1 0,-1-12 0,5 9-6631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23.181"/>
    </inkml:context>
    <inkml:brush xml:id="br0">
      <inkml:brushProperty name="width" value="0.05" units="cm"/>
      <inkml:brushProperty name="height" value="0.05" units="cm"/>
      <inkml:brushProperty name="color" value="#E71224"/>
    </inkml:brush>
  </inkml:definitions>
  <inkml:trace contextRef="#ctx0" brushRef="#br0">0 601 24575,'31'-1'0,"0"-1"0,-1-1 0,39-9 0,85-34 0,-143 43 0,838-288 0,-757 252 0,32-9 0,-104 41 0,0-1 0,-1-1 0,0 0 0,31-21 0,-23 13 0,2 2 0,0 2 0,59-20 0,-74 29-341,1 1 0,-1 0-1,20 0 1,-14 2-6485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17.340"/>
    </inkml:context>
    <inkml:brush xml:id="br0">
      <inkml:brushProperty name="width" value="0.05" units="cm"/>
      <inkml:brushProperty name="height" value="0.05" units="cm"/>
      <inkml:brushProperty name="color" value="#E71224"/>
    </inkml:brush>
  </inkml:definitions>
  <inkml:trace contextRef="#ctx0" brushRef="#br0">47 9 24575,'0'-8'0,"0"18"0,0 24 0,-1 265 0,3 346 0,9-363 0,1 56 0,-13 383 0,1-720 18,0 1 0,0-1 0,0 0 0,0 0 0,0 0 0,0 1 0,-1-1 0,1 0 0,0 0 0,-1 0 0,1 0 0,-1 0 0,1 0 0,-1 0 0,1 0 0,-1 0 0,0 0 0,-1 1 0,0 0-189,0-1 0,0 0 1,1 0-1,-2 0 0,1 0 1,0-1-1,0 1 0,0 0 1,-4 0-1,-32 3-6655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18.458"/>
    </inkml:context>
    <inkml:brush xml:id="br0">
      <inkml:brushProperty name="width" value="0.05" units="cm"/>
      <inkml:brushProperty name="height" value="0.05" units="cm"/>
      <inkml:brushProperty name="color" value="#E71224"/>
    </inkml:brush>
  </inkml:definitions>
  <inkml:trace contextRef="#ctx0" brushRef="#br0">1 0 24575,'5'117'0,"33"180"0,-9-95 0,10 418 0,-39 5 0,-1-26 0,1-616-1365,0 0-5461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3.129"/>
    </inkml:context>
    <inkml:brush xml:id="br0">
      <inkml:brushProperty name="width" value="0.05" units="cm"/>
      <inkml:brushProperty name="height" value="0.05" units="cm"/>
      <inkml:brushProperty name="color" value="#E71224"/>
    </inkml:brush>
  </inkml:definitions>
  <inkml:trace contextRef="#ctx0" brushRef="#br0">1151 250 24575,'957'0'0,"-927"-2"0,48-8 0,-47 5 0,46-2 0,-60 7 0,4-1 0,0 1 0,0 2 0,31 4 0,-45-4 0,0 0 0,0 0 0,0 1 0,0 0 0,-1 0 0,1 1 0,-1-1 0,0 1 0,0 1 0,0-1 0,0 1 0,-1 0 0,9 10 0,-3 1 0,0 1 0,-1 0 0,-1 0 0,0 1 0,-2 0 0,0 1 0,0-1 0,-2 1 0,3 20 0,0 10 0,-2 0 0,-1 72 0,-3-53 0,11 71 0,-13-136 0,1 0 0,-1 0 0,0 0 0,0 0 0,0-1 0,0 1 0,0 0 0,-1 0 0,1 0 0,-1-1 0,0 1 0,-1 3 0,1-4 0,0-1 0,-1 1 0,1-1 0,-1 1 0,1-1 0,-1 0 0,1 1 0,-1-1 0,0 0 0,1 0 0,-1 0 0,0 0 0,0-1 0,0 1 0,0 0 0,0-1 0,0 0 0,0 1 0,-3-1 0,-50 5 0,-1-2 0,-64-5 0,45 0 0,-197 3 0,3 25 0,90 10 0,-246 84 0,373-104 0,-1-3 0,0-1 0,-1-4 0,-1-1 0,1-3 0,-63-3 0,-271-5 0,377 4 0,0 0 0,1-1 0,-1-1 0,0 0 0,0 0 0,1-1 0,0 0 0,-1-1 0,1 0 0,0-1 0,1 0 0,-1 0 0,1-1 0,0 0 0,1-1 0,-1 0 0,1 0 0,1-1 0,-1 0 0,2-1 0,-1 1 0,1-1 0,0 0 0,0-1 0,2 1 0,-8-19 0,-20-62 0,-22-50 0,49 127 0,0 0 0,1 0 0,0-1 0,1 0 0,1 1 0,-2-23 0,5-88 0,0 66 0,-1-25 0,2-66 0,8 86 0,-6 47 0,-1-1 0,1-21 0,-5 8 0,0 24 0,0-1 0,1 0 0,0 1 0,0-1 0,1 0 0,0 1 0,0-1 0,4-12 0,-5 19 0,0-1 0,1 0 0,-1 1 0,1-1 0,-1 1 0,1-1 0,-1 1 0,1-1 0,0 1 0,-1-1 0,1 1 0,0-1 0,-1 1 0,1 0 0,0-1 0,-1 1 0,1 0 0,0-1 0,0 1 0,0 0 0,-1 0 0,1 0 0,0 0 0,0 0 0,-1 0 0,1 0 0,0 0 0,1 0 0,27 10 0,-6-2 0,146 32 0,258 28 0,-303-58 0,-1-5 0,181-16 0,-271 6 0,0-2 0,0-1 0,58-23 0,-75 25 0,158-44 0,-4 1 0,-154 44 0,1 0 0,-1 1 0,1 1 0,0 1 0,0 0 0,0 1 0,0 1 0,0 1 0,0 0 0,0 1 0,30 7 0,-36-4 0,0-1 0,0 2 0,0-1 0,-1 1 0,0 1 0,0 0 0,-1 0 0,0 1 0,16 17 0,1 7 0,35 54 0,-24-32 0,99 143 0,-132-191 0,-1 0 0,0 1 0,0-1 0,0 1 0,-1 0 0,0 0 0,0 0 0,1 13 0,-1 5 0,-2 30 0,0-28 0,0 48 0,-3 138 0,3-210 0,0-1 0,0 0 0,0 0 0,0 0 0,0 0 0,-1 0 0,1 0 0,-1 1 0,0-1 0,1 0 0,-1 0 0,0 0 0,0-1 0,0 1 0,0 0 0,-1 0 0,1 0 0,0-1 0,-1 1 0,1-1 0,-1 1 0,0-1 0,1 0 0,-1 1 0,0-1 0,0 0 0,0 0 0,0 0 0,0-1 0,0 1 0,0 0 0,0-1 0,0 1 0,0-1 0,0 0 0,0 1 0,-4-1 0,-199-2 0,92-3 0,-226 6 0,236 4 0,-129 24 0,-412 97 0,616-120 0,-12 4 0,-1-1 0,1-3 0,-69 2 0,98-7-227,1-2-1,-1 0 1,1 0-1,0-1 1,-17-4-1,13 1-6598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3.873"/>
    </inkml:context>
    <inkml:brush xml:id="br0">
      <inkml:brushProperty name="width" value="0.05" units="cm"/>
      <inkml:brushProperty name="height" value="0.05" units="cm"/>
      <inkml:brushProperty name="color" value="#E71224"/>
    </inkml:brush>
  </inkml:definitions>
  <inkml:trace contextRef="#ctx0" brushRef="#br0">466 0 24575,'0'4'0,"0"5"0,-11 19 0,-8 25 0,-15 28 0,-14 28 0,-13 21 0,-4 0 0,2-7 0,7-17 0,10-20 0,13-19 0,11-19 0,14-16 0,12-19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5.031"/>
    </inkml:context>
    <inkml:brush xml:id="br0">
      <inkml:brushProperty name="width" value="0.05" units="cm"/>
      <inkml:brushProperty name="height" value="0.05" units="cm"/>
      <inkml:brushProperty name="color" value="#E71224"/>
    </inkml:brush>
  </inkml:definitions>
  <inkml:trace contextRef="#ctx0" brushRef="#br0">365 1 24575,'-1'1'0,"-1"0"0,1 1 0,0-1 0,0 1 0,1-1 0,-1 1 0,0-1 0,0 1 0,1 0 0,-1-1 0,1 1 0,0 0 0,-1 1 0,-2 9 0,-21 58 0,-4-1 0,-42 76 0,27-58 0,-28 56 0,-31 67 0,99-205 0,2-2 0,-1 0 0,1 0 0,0 1 0,0-1 0,0 0 0,-1 6 0,2-9 0,0 1 0,0 0 0,0-1 0,0 1 0,0 0 0,0-1 0,1 1 0,-1 0 0,0-1 0,0 1 0,1-1 0,-1 1 0,0 0 0,1-1 0,-1 1 0,1-1 0,-1 1 0,0-1 0,1 1 0,-1-1 0,1 1 0,-1-1 0,1 0 0,0 1 0,-1-1 0,1 0 0,-1 1 0,1-1 0,0 0 0,-1 0 0,1 0 0,0 1 0,-1-1 0,1 0 0,0 0 0,-1 0 0,1 0 0,0 0 0,-1 0 0,1 0 0,1-1 0,15-1 0,0-1 0,0-1 0,0-1 0,-1 0 0,28-13 0,-23 9 0,744-357 0,-742 353 0,1 2 0,1 0 0,0 2 0,28-7 0,-48 14 4,25-5-460,1 0-1,52-3 1,-58 9-6370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5.364"/>
    </inkml:context>
    <inkml:brush xml:id="br0">
      <inkml:brushProperty name="width" value="0.05" units="cm"/>
      <inkml:brushProperty name="height" value="0.05" units="cm"/>
      <inkml:brushProperty name="color" value="#E71224"/>
    </inkml:brush>
  </inkml:definitions>
  <inkml:trace contextRef="#ctx0" brushRef="#br0">4 1 24575,'-3'0'0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6.798"/>
    </inkml:context>
    <inkml:brush xml:id="br0">
      <inkml:brushProperty name="width" value="0.05" units="cm"/>
      <inkml:brushProperty name="height" value="0.05" units="cm"/>
      <inkml:brushProperty name="color" value="#E71224"/>
    </inkml:brush>
  </inkml:definitions>
  <inkml:trace contextRef="#ctx0" brushRef="#br0">585 1 24575,'0'4'0,"-4"1"0,-1 3 0,-7 12 0,-10 14 0,-7 8 0,-12 17 0,-12 8 0,-6 9 0,0 6 0,-4 8 0,0-4 0,7-13 0,10-18 0,8-16 0,15-13 0,11-12-8191</inkml:trace>
  <inkml:trace contextRef="#ctx0" brushRef="#br0" timeOffset="1">1137 45 24575,'-4'0'0,"-5"3"0,-1 6 0,-6 16 0,-4 8 0,-3 5 0,-4 4 0,2-2 0,1-3 0,5-5 0,2-3 0,1-4 0,-2-2 0,3 0 0,3-2 0,1-3 0,2-6-8191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8.402"/>
    </inkml:context>
    <inkml:brush xml:id="br0">
      <inkml:brushProperty name="width" value="0.05" units="cm"/>
      <inkml:brushProperty name="height" value="0.05" units="cm"/>
      <inkml:brushProperty name="color" value="#E71224"/>
    </inkml:brush>
  </inkml:definitions>
  <inkml:trace contextRef="#ctx0" brushRef="#br0">171 0 24575,'-3'4'0,"-6"5"0,-5 4 0,-3 4 0,0 3 0,0 14 0,3 3 0,3 4 0,-3 3 0,0 0 0,3-2 0,-1-6 0,2-4 0,3-8-8191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29.126"/>
    </inkml:context>
    <inkml:brush xml:id="br0">
      <inkml:brushProperty name="width" value="0.05" units="cm"/>
      <inkml:brushProperty name="height" value="0.05" units="cm"/>
      <inkml:brushProperty name="color" value="#E71224"/>
    </inkml:brush>
  </inkml:definitions>
  <inkml:trace contextRef="#ctx0" brushRef="#br0">545 1 24575,'0'5'0,"-1"1"0,-1-1 0,1 0 0,-1 1 0,0-1 0,0 0 0,-1 0 0,-3 6 0,-5 9 0,-118 297 0,-15 32 0,92-239 0,-37 85 0,67-141 0,-24 94 0,42-130 101,1-2-590,-2 1 1,-9 24-1,7-27-6337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30.476"/>
    </inkml:context>
    <inkml:brush xml:id="br0">
      <inkml:brushProperty name="width" value="0.05" units="cm"/>
      <inkml:brushProperty name="height" value="0.05" units="cm"/>
      <inkml:brushProperty name="color" value="#E71224"/>
    </inkml:brush>
  </inkml:definitions>
  <inkml:trace contextRef="#ctx0" brushRef="#br0">471 0 24575,'-3'0'0,"-17"12"0,-20 18 0,-10 15 0,-9 12 0,3 4 0,3-2 0,10-3 0,10-3 0,9-8 0,6-6 0,2-8 0,-1-4 0,4 0 0,3 0 0,0-5 0,5-7 0,4-5-8191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27.064"/>
    </inkml:context>
    <inkml:brush xml:id="br0">
      <inkml:brushProperty name="width" value="0.05" units="cm"/>
      <inkml:brushProperty name="height" value="0.05" units="cm"/>
      <inkml:brushProperty name="color" value="#E71224"/>
    </inkml:brush>
  </inkml:definitions>
  <inkml:trace contextRef="#ctx0" brushRef="#br0">90 1 24575,'0'11'0,"-1"1"0,-1-1 0,1 1 0,-2-1 0,0 0 0,0 1 0,-1-1 0,0-1 0,-1 1 0,0-1 0,-1 1 0,-7 9 0,7-10 0,0 0 0,0 1 0,1-1 0,-7 20 0,12-28 0,-1 0 0,0 1 0,0-1 0,1 0 0,0 1 0,-1-1 0,1 1 0,0-1 0,0 0 0,0 1 0,0-1 0,1 1 0,-1-1 0,1 0 0,-1 1 0,1-1 0,0 0 0,0 0 0,0 0 0,0 1 0,0-1 0,1 0 0,-1 0 0,0-1 0,1 1 0,0 0 0,-1 0 0,1-1 0,0 1 0,2 1 0,8 3 0,1-1 0,-1 0 0,1-1 0,0-1 0,14 3 0,26 7 0,32 16 0,86 24 0,-168-52 0,3 0 0,1 1 0,-1-1 0,0 1 0,10 5 0,-11-3 342,-8-3-2049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31.210"/>
    </inkml:context>
    <inkml:brush xml:id="br0">
      <inkml:brushProperty name="width" value="0.05" units="cm"/>
      <inkml:brushProperty name="height" value="0.05" units="cm"/>
      <inkml:brushProperty name="color" value="#E71224"/>
    </inkml:brush>
  </inkml:definitions>
  <inkml:trace contextRef="#ctx0" brushRef="#br0">1002 0 24575,'-18'28'0,"7"-8"0,-176 257 0,170-253 0,-352 446 0,326-422 0,2 3 0,3 1 0,2 1 0,-55 111 0,69-119 0,-1-1 0,-46 64 0,44-75-1365,14-22-5461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6:58.547"/>
    </inkml:context>
    <inkml:brush xml:id="br0">
      <inkml:brushProperty name="width" value="0.05" units="cm"/>
      <inkml:brushProperty name="height" value="0.05" units="cm"/>
      <inkml:brushProperty name="color" value="#E71224"/>
    </inkml:brush>
  </inkml:definitions>
  <inkml:trace contextRef="#ctx0" brushRef="#br0">166 1 24575,'-4'3'0,"-5"6"0,-4 5 0,-4 3 0,-7 10 0,1 5 0,4 0 0,2-1 0,4-3 0,4-1 0,-1-7 0,2-5-8191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02.878"/>
    </inkml:context>
    <inkml:brush xml:id="br0">
      <inkml:brushProperty name="width" value="0.05" units="cm"/>
      <inkml:brushProperty name="height" value="0.05" units="cm"/>
      <inkml:brushProperty name="color" value="#E71224"/>
    </inkml:brush>
  </inkml:definitions>
  <inkml:trace contextRef="#ctx0" brushRef="#br0">0 60 24575,'45'-3'0,"-1"-1"0,-1-2 0,65-18 0,-49 10 0,-51 12 0,0 0 0,0 1 0,0-1 0,0 1 0,0 0 0,10 1 0,-18 0 0,1 0 0,-1 0 0,1 0 0,-1 0 0,1 0 0,0 0 0,-1 0 0,1 0 0,-1 1 0,1-1 0,-1 0 0,1 0 0,-1 0 0,1 1 0,-1-1 0,1 0 0,-1 1 0,1-1 0,-1 0 0,1 1 0,-1-1 0,0 1 0,1-1 0,-1 0 0,0 1 0,1-1 0,-1 1 0,0-1 0,0 1 0,1-1 0,-1 1 0,0 0 0,0 0 0,0 1 0,0-1 0,-1 1 0,1-1 0,0 1 0,-1-1 0,0 0 0,1 1 0,-1-1 0,0 1 0,0-1 0,1 0 0,-2 2 0,-30 29 0,-142 97 0,150-112-455,0 0 0,-48 24 0,50-31-6371</inkml:trace>
  <inkml:trace contextRef="#ctx0" brushRef="#br0" timeOffset="1">23 281 24575,'49'-3'0,"0"-2"0,0-2 0,80-24 0,-99 24 0,83-25 0,-51 14 0,84-15 0,-140 32 0,0 1 0,1-1 0,-1 1 0,0 0 0,1 0 0,-1 0 0,11 3 0,-15-2 0,0 0 0,-1-1 0,1 1 0,-1 0 0,1 0 0,0 0 0,-1 0 0,0 0 0,1 0 0,-1 1 0,0-1 0,1 0 0,-1 1 0,0-1 0,0 1 0,0-1 0,0 1 0,0 0 0,-1-1 0,1 1 0,0 0 0,-1 0 0,1-1 0,-1 1 0,0 0 0,0 0 0,1 0 0,-1-1 0,-1 4 0,1 16 0,-2-1 0,0 0 0,-1 1 0,-1-1 0,-1 0 0,-1-1 0,0 1 0,-2-1 0,-16 29 0,10-23 0,-1-1 0,-2 0 0,0-1 0,-1-1 0,-2-1 0,-29 25 0,30-30 0,0 0 0,-1-1 0,-1-1 0,-1-1 0,0-1 0,0-1 0,-1-1 0,0-1 0,-1-1 0,0-2 0,0 0 0,-1-1 0,-48 3 0,73-8 0,-4 0 0,1 0 0,-1 0 0,1 0 0,0 1 0,-1-1 0,1 1 0,0 0 0,-1 0 0,1 0 0,-4 2 0,9-2 0,-1-1 0,1 1 0,0-1 0,-1 1 0,1-1 0,0 0 0,0 1 0,-1-1 0,1 0 0,3 0 0,207-19 0,-59 3 0,-114 13 0,111-4 0,-123 7 0,1 1 0,-1 1 0,36 9 0,-53-9 0,-1 1 0,0 0 0,-1 0 0,1 1 0,-1 0 0,1 1 0,11 8 0,-18-12 0,0 1 0,0-1 0,-1 1 0,1 0 0,0-1 0,-1 1 0,1 0 0,-1 0 0,1 0 0,-1 0 0,0 0 0,0 0 0,0 0 0,0 0 0,0 1 0,0-1 0,-1 0 0,1 1 0,-1-1 0,0 0 0,1 1 0,-1-1 0,0 1 0,-1-1 0,1 0 0,0 1 0,-1-1 0,1 1 0,-1-1 0,1 0 0,-1 0 0,0 1 0,0-1 0,-3 4 0,-4 7 0,-1-1 0,-1 0 0,0 0 0,-1-1 0,0 0 0,-1-1 0,0 0 0,0-1 0,-1 0 0,0-1 0,-1 0 0,1-1 0,-1-1 0,-27 8 0,7-5 0,0-1 0,-1-2 0,0-1 0,0-2 0,-50-2 0,-48-3-1365,114 2-5461</inkml:trace>
  <inkml:trace contextRef="#ctx0" brushRef="#br0" timeOffset="2">1084 2357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13.730"/>
    </inkml:context>
    <inkml:brush xml:id="br0">
      <inkml:brushProperty name="width" value="0.05" units="cm"/>
      <inkml:brushProperty name="height" value="0.05" units="cm"/>
      <inkml:brushProperty name="color" value="#E71224"/>
    </inkml:brush>
  </inkml:definitions>
  <inkml:trace contextRef="#ctx0" brushRef="#br0">1 186 24575,'-1'-15'0,"2"0"0,0 0 0,0 0 0,2 1 0,0-1 0,5-14 0,-7 25 0,0 0 0,1 0 0,0 0 0,0 1 0,0-1 0,0 1 0,1-1 0,-1 1 0,1 0 0,0 0 0,0 0 0,0 0 0,0 1 0,1-1 0,-1 1 0,1 0 0,-1 0 0,1 0 0,0 0 0,0 1 0,0-1 0,0 1 0,0 0 0,0 0 0,0 1 0,6-1 0,-7 1 0,0-1 0,0 1 0,0 1 0,1-1 0,-1 0 0,0 1 0,0-1 0,0 1 0,0 0 0,0 0 0,0 0 0,0 1 0,0-1 0,-1 1 0,1-1 0,0 1 0,-1 0 0,1 0 0,-1 0 0,0 1 0,1-1 0,-1 0 0,0 1 0,-1-1 0,1 1 0,0 0 0,-1 0 0,1-1 0,-1 1 0,0 0 0,0 0 0,0 0 0,0 1 0,-1-1 0,1 4 0,1 6 0,-1 0 0,-1 0 0,0 1 0,-1-1 0,0 0 0,-1 1 0,-4 14 0,-23 74 0,17-67 0,2 0 0,1 0 0,-6 61 0,2 15 0,0 22 0,13-90 0,22-75 0,6 3 0,62-48 0,-83 72 0,1 0 0,0 1 0,0 0 0,0 0 0,0 1 0,0 0 0,1 1 0,-1 0 0,1 0 0,11-1 0,10 2 0,50 2 0,-37 1 0,3-2 0,-6 0 0,50 7 0,-83-6 0,1 0 0,-1 0 0,1-1 0,0 0 0,-1 0 0,12-3 0,-15 3 0,-1-1 0,0-1 0,0 1 0,0 0 0,-1-1 0,1 1 0,0-1 0,0 0 0,-1 0 0,1 0 0,-1 0 0,0 0 0,1-1 0,-1 1 0,0-1 0,0 1 0,-1-1 0,3-3 0,13-32 0,-1 0 0,-2-2 0,-1 0 0,11-67 0,0-43-1365,-18 94-5461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21.602"/>
    </inkml:context>
    <inkml:brush xml:id="br0">
      <inkml:brushProperty name="width" value="0.05" units="cm"/>
      <inkml:brushProperty name="height" value="0.05" units="cm"/>
      <inkml:brushProperty name="color" value="#E71224"/>
    </inkml:brush>
  </inkml:definitions>
  <inkml:trace contextRef="#ctx0" brushRef="#br0">320 102 24575,'0'1'0,"1"1"0,0-1 0,-1 1 0,1-1 0,0 0 0,0 1 0,0-1 0,0 0 0,1 0 0,-1 0 0,0 0 0,0 0 0,1 0 0,-1 0 0,0 0 0,1 0 0,-1-1 0,1 1 0,-1-1 0,1 1 0,1 0 0,4 1 0,33 15 0,1-2 0,0-2 0,1-2 0,1-2 0,0-2 0,0-1 0,0-3 0,66-2 0,90-1 0,54-3 0,-221 1 0,0-2 0,-1-2 0,45-13 0,87-38 0,-145 50 0,182-52 0,-117 37 0,-79 20 0,18-4 0,1 0 0,-1 1 0,1 1 0,0 1 0,35 0 0,-52 3 0,-1 1 0,1 0 0,-1 1 0,0-1 0,0 1 0,0 0 0,0 0 0,0 1 0,0-1 0,-1 1 0,1 0 0,-1 1 0,7 5 0,3 5 0,-1 1 0,16 22 0,-13-16 0,2 1 0,-2 1 0,0 1 0,-2 0 0,-1 1 0,0 0 0,-2 1 0,-1 0 0,-1 1 0,-2 0 0,0 1 0,3 36 0,-4 73 0,-3-35 0,0-58 0,31 319 0,-27-299 0,-3 128 0,-4-157 0,0-31 0,0 0 0,-1-1 0,1 1 0,-1 0 0,1 0 0,-1-1 0,0 1 0,-1-1 0,1 1 0,-1-1 0,1 0 0,-1 1 0,-3 3 0,0-2 0,1-1 0,0 0 0,-1 0 0,1 0 0,-1 0 0,0-1 0,-10 5 0,-21 8 0,-1-1 0,-1-2 0,-43 10 0,-29 9 0,-394 165 0,364-140 0,-183 85 0,188-80 0,-73 36 0,-150 64 0,311-145 0,0-1 0,-50 8 0,95-23 0,-1-1 0,1 1 0,-1-1 0,0 0 0,1 0 0,-1 0 0,0 0 0,1 0 0,-1 0 0,1-1 0,-1 0 0,1 1 0,-5-3 0,5 2 0,1 0 0,0 0 0,0 0 0,0 0 0,0 0 0,0 0 0,0 0 0,0 0 0,1-1 0,-1 1 0,0 0 0,1-1 0,-1 1 0,1 0 0,-1-1 0,1 1 0,0-1 0,-1 1 0,1-1 0,0 1 0,0 0 0,0-1 0,0 1 0,0-1 0,1-2 0,6-62 0,13-153 0,-19 197 0,-1-232 0,-3 221 0,-1 0 0,-1 0 0,-2 0 0,-1 1 0,-21-51 0,3 20 0,-20-74 0,37 102 0,1-1 0,3 0 0,-4-71 0,11-589 0,-2 694 0,-1-5 0,1-1 0,1 0 0,0 0 0,3-14 0,-3 20 0,-1 0 0,1 0 0,0 0 0,0 0 0,0 0 0,1 0 0,-1 0 0,0 0 0,1 0 0,-1 1 0,1-1 0,-1 0 0,1 1 0,0 0 0,0-1 0,0 1 0,0 0 0,0 0 0,0 0 0,0 0 0,4-1 0,13-2 0,0 1 0,1 0 0,0 2 0,21 0 0,16-1 0,-18-1 0,120-12 0,-127 10 0,0-1 0,60-21 0,-48 13 2,75-13-1,-64 16-1369,-29 5-5458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58.770"/>
    </inkml:context>
    <inkml:brush xml:id="br0">
      <inkml:brushProperty name="width" value="0.05" units="cm"/>
      <inkml:brushProperty name="height" value="0.05" units="cm"/>
      <inkml:brushProperty name="color" value="#E71224"/>
    </inkml:brush>
  </inkml:definitions>
  <inkml:trace contextRef="#ctx0" brushRef="#br0">0 0 24575,'3'4'0,"-1"-1"0,0 1 0,0 0 0,0 0 0,0 0 0,0 0 0,-1 1 0,0-1 0,0 0 0,0 1 0,0 4 0,7 24 0,93 212 0,20-5 0,56 123 0,-159-318 0,-12-25 0,2-1 0,0 0 0,1-1 0,12 18 0,-15-32-1365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00.775"/>
    </inkml:context>
    <inkml:brush xml:id="br0">
      <inkml:brushProperty name="width" value="0.05" units="cm"/>
      <inkml:brushProperty name="height" value="0.05" units="cm"/>
      <inkml:brushProperty name="color" value="#E71224"/>
    </inkml:brush>
  </inkml:definitions>
  <inkml:trace contextRef="#ctx0" brushRef="#br0">0 1 24575,'0'838'0,"0"-826"0,1 0 0,1 0 0,0-1 0,0 1 0,1 0 0,0-1 0,9 19 0,-3-12 0,0 0 0,2-1 0,21 27 0,-27-37 0,2-1 0,-1-1 0,0 1 0,1-1 0,0 0 0,1 0 0,-1-1 0,1 0 0,0 0 0,0-1 0,0 0 0,0 0 0,0-1 0,1 0 0,-1-1 0,1 0 0,-1 0 0,10-1 0,1 0 0,1-1 0,-1 0 0,0-2 0,1 0 0,-1-1 0,35-14 0,-44 14 0,1 0 0,-1-1 0,0-1 0,0 0 0,-1 0 0,0-1 0,0 0 0,-1 0 0,10-11 0,-13 11 0,1 1 0,-2-1 0,1 0 0,-1-1 0,0 1 0,0-1 0,-1 0 0,0 0 0,-1 0 0,0 0 0,0-1 0,1-15 0,-2-4 0,-2 0 0,-2-1 0,0 1 0,-9-32 0,2 4 0,-15-60 0,24 112 0,0 1 0,0 0 0,-1 0 0,1 0 0,-1 0 0,1 0 0,-1 1 0,0-1 0,0 0 0,0 1 0,-1-1 0,1 1 0,0 0 0,-1 0 0,0 0 0,1 0 0,-1 0 0,0 1 0,0-1 0,0 1 0,0 0 0,0-1 0,0 2 0,-1-1 0,1 0 0,-6 0 0,-7-1 0,0 2 0,0 0 0,0 0 0,-18 4 0,30-4 0,1 1 0,-1-1 0,0 1 0,1-1 0,-1 1 0,1 1 0,-1-1 0,1 0 0,0 1 0,-1-1 0,1 1 0,0 0 0,0 0 0,0 1 0,0-1 0,0 0 0,1 1 0,-1 0 0,1-1 0,0 1 0,0 0 0,0 0 0,0 1 0,0-1 0,1 0 0,-1 1 0,1-1 0,-1 5 0,-6 15 112,7-16-235,-1 0 0,0 0 0,-1 0 0,0 0 0,0 0 0,0 0 0,-1-1-1,0 1 1,0-1 0,-1 0 0,-7 8 0,-6-1-6703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02.533"/>
    </inkml:context>
    <inkml:brush xml:id="br0">
      <inkml:brushProperty name="width" value="0.05" units="cm"/>
      <inkml:brushProperty name="height" value="0.05" units="cm"/>
      <inkml:brushProperty name="color" value="#E71224"/>
    </inkml:brush>
  </inkml:definitions>
  <inkml:trace contextRef="#ctx0" brushRef="#br0">1 1 24575,'0'6'0,"0"1"0,1-1 0,0 0 0,0 1 0,0-1 0,5 12 0,4 14 0,112 386 0,23-1 0,-139-400 0,-3-7 0,0 0 0,1 0 0,0 0 0,1-1 0,0 0 0,7 10 0,-12-19 0,1 1 0,-1 0 0,1-1 0,-1 1 0,1-1 0,-1 1 0,1-1 0,-1 0 0,1 1 0,0-1 0,-1 0 0,1 1 0,0-1 0,-1 0 0,1 0 0,0 1 0,-1-1 0,1 0 0,0 0 0,0 0 0,-1 0 0,1 0 0,0 0 0,-1 0 0,1 0 0,0 0 0,0 0 0,-1-1 0,1 1 0,0 0 0,-1 0 0,1-1 0,0 1 0,-1 0 0,1-1 0,-1 1 0,1-1 0,0 1 0,-1-1 0,1 1 0,-1-1 0,0 1 0,1-2 0,18-27 0,-18 27 0,8-15 0,-5 6 0,1 1 0,1 1 0,-1-1 0,2 1 0,-1 0 0,1 0 0,0 1 0,12-10 0,35-25 0,2 2 0,115-62 0,138-46 0,-292 141 0,283-114 0,-50 23 0,-211 84 0,14-5 0,-49 18 0,0 0 0,1 0 0,-1-1 0,0 1 0,0-1 0,-1 0 0,1-1 0,4-3 0,-8 6-62,1 0 0,0-1 0,0 1 0,-1 0 0,1 0 0,-1 0 0,1 0 0,-1-1 0,0 1 0,1 0 0,-1 0 0,0-1-1,0 1 1,0 0 0,0-1 0,0 1 0,0 0 0,0 0 0,-1-1 0,1 1 0,-1-1 0,-3-12-6764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03.335"/>
    </inkml:context>
    <inkml:brush xml:id="br0">
      <inkml:brushProperty name="width" value="0.05" units="cm"/>
      <inkml:brushProperty name="height" value="0.05" units="cm"/>
      <inkml:brushProperty name="color" value="#E71224"/>
    </inkml:brush>
  </inkml:definitions>
  <inkml:trace contextRef="#ctx0" brushRef="#br0">0 1 24575,'0'1'0,"1"1"0,-1 0 0,0 0 0,1-1 0,-1 1 0,1 0 0,-1-1 0,1 1 0,0 0 0,0-1 0,0 1 0,0-1 0,0 1 0,0-1 0,0 0 0,1 1 0,-1-1 0,3 2 0,28 17 0,-30-19 0,60 28 0,109 34 0,73 3 0,-159-47 0,1-3 0,113 6 0,-216-22 0,-1-2 0,0 2 0,1 0 0,-32 5 0,44-4 0,0 0 0,0 0 0,0 0 0,0 1 0,0 0 0,0 0 0,1 0 0,-1 0 0,1 1 0,0 0 0,-1 0 0,1 0 0,1 0 0,-1 1 0,0 0 0,1-1 0,0 1 0,0 0 0,-5 9 0,-1 12 0,1-1 0,1 1 0,1 0 0,1 1 0,-1 34 0,2-26 0,-1 10 0,3-21 0,-8 40 0,10-62 18,-4 13 300,4-14-369,0 0-1,0 0 1,-1 1-1,1-1 1,0 0-1,0 1 1,0-1-1,0 0 0,0 0 1,0 1-1,-1-1 1,1 0-1,0 0 1,0 1-1,0-1 0,-1 0 1,1 0-1,0 0 1,0 1-1,-1-1 1,1 0-1,0 0 1,0 0-1,-1 0 0,1 0 1,0 0-1,-1 0 1,1 1-1,0-1 1,0 0-1,-1 0 1,0 0-1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06.858"/>
    </inkml:context>
    <inkml:brush xml:id="br0">
      <inkml:brushProperty name="width" value="0.05" units="cm"/>
      <inkml:brushProperty name="height" value="0.05" units="cm"/>
      <inkml:brushProperty name="color" value="#E71224"/>
    </inkml:brush>
  </inkml:definitions>
  <inkml:trace contextRef="#ctx0" brushRef="#br0">478 1 24575,'-2'0'0,"0"0"0,1 1 0,-1-1 0,0 1 0,0-1 0,0 1 0,1 0 0,-1 0 0,0 0 0,1 0 0,-1 0 0,1 0 0,-1 0 0,1 1 0,-1-1 0,1 0 0,-2 3 0,-21 33 0,14-21 0,-65 85 0,32-44 0,-40 68 0,-10 21 0,41-67 0,46-69 77,-17 24 161,22-33-343,0 1 0,-1 0 0,1-1 0,0 1 0,-1-1 0,1 0 0,-1 0 0,0 1 0,1-1 0,-1 0 0,0 0 0,0-1 0,1 1 0,-1 0 0,-3 0 0,-4-3-6721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30.084"/>
    </inkml:context>
    <inkml:brush xml:id="br0">
      <inkml:brushProperty name="width" value="0.05" units="cm"/>
      <inkml:brushProperty name="height" value="0.05" units="cm"/>
      <inkml:brushProperty name="color" value="#E71224"/>
    </inkml:brush>
  </inkml:definitions>
  <inkml:trace contextRef="#ctx0" brushRef="#br0">0 1 24575,'0'3'0,"0"6"0,0 27 0,0 15 0,0 14 0,0 11 0,0 3 0,0-3 0,0-12 0,0-16-8191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8:08.116"/>
    </inkml:context>
    <inkml:brush xml:id="br0">
      <inkml:brushProperty name="width" value="0.05" units="cm"/>
      <inkml:brushProperty name="height" value="0.05" units="cm"/>
      <inkml:brushProperty name="color" value="#E71224"/>
    </inkml:brush>
  </inkml:definitions>
  <inkml:trace contextRef="#ctx0" brushRef="#br0">1 0 24575,'5'1'0,"-1"-1"0,1 1 0,0 0 0,0 1 0,-1-1 0,1 1 0,4 3 0,10 2 0,150 35 0,26 8 0,-177-45 0,0-1 0,0-1 0,35 3 0,21 3 0,-69-8 133,-4 0-191,-1-1 0,1 1 1,0-1-1,0 0 1,-1 0-1,1 1 0,0-1 1,0 0-1,-1 0 1,1 0-1,0 0 0,0 0 1,0 0-1,-1 0 1,1 0-1,0 0 0,0 0 1,0 0-1,-1 0 1,1-1-1,0 1 0,0 0 1,-1-1-1,1 1 1,1-1-1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1.79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2.1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4.303"/>
    </inkml:context>
    <inkml:brush xml:id="br0">
      <inkml:brushProperty name="width" value="0.05" units="cm"/>
      <inkml:brushProperty name="height" value="0.05" units="cm"/>
      <inkml:brushProperty name="color" value="#E71224"/>
    </inkml:brush>
  </inkml:definitions>
  <inkml:trace contextRef="#ctx0" brushRef="#br0">1 106 24575,'42'-1'0,"0"-2"0,51-11 0,78-25 0,-15 2 0,-142 34 0,30-4 0,-41 6 0,-1 1 0,1 0 0,0 0 0,-1 0 0,1 0 0,-1 0 0,1 1 0,-1-1 0,1 1 0,-1 0 0,1 0 0,-1 0 0,3 1 0,-4-1 0,0 0 0,-1-1 0,1 1 0,-1 0 0,1 0 0,-1 0 0,1 0 0,-1 0 0,0 0 0,1 0 0,-1 0 0,0 0 0,0 0 0,0 0 0,1 0 0,-1 0 0,0 0 0,0 0 0,-1 0 0,1 0 0,0 0 0,0 0 0,0 0 0,-1 0 0,1 0 0,0 0 0,-1 0 0,1-1 0,-1 1 0,1 0 0,-1 0 0,0 0 0,1 0 0,-1-1 0,0 1 0,1 0 0,-2 0 0,-8 7 0,18-20 0,-4 11 0,-9 12 0,-86 122 0,61-95 0,3 2 0,-28 50 0,53-87 0,0 1 0,1-1 0,-1 1 0,0 0 0,1-1 0,0 1 0,0 0 0,0 0 0,0 0 0,1 0 0,-1 5 0,2-9 0,-1 1 0,0 0 0,0 0 0,1-1 0,-1 1 0,0 0 0,1-1 0,-1 1 0,1 0 0,-1-1 0,1 1 0,-1-1 0,1 1 0,-1-1 0,1 1 0,0-1 0,-1 1 0,1-1 0,0 0 0,-1 1 0,2-1 0,1 1 0,0 0 0,1 0 0,-1-1 0,0 1 0,0-1 0,1 0 0,3 0 0,160-20 0,-123 12 0,-1 2 0,2 2 0,71 3 0,-112 1 0,-1 1 0,1-1 0,-1 1 0,0-1 0,1 1 0,-1 0 0,1 0 0,-1 1 0,0-1 0,0 1 0,0-1 0,0 1 0,0 0 0,0 0 0,0 0 0,-1 1 0,1-1 0,-1 1 0,1-1 0,-1 1 0,0 0 0,0 0 0,0 0 0,-1 0 0,1 0 0,-1 0 0,1 1 0,-1-1 0,0 0 0,0 1 0,-1-1 0,1 1 0,-1-1 0,0 7 0,1 18 0,-7 54 0,1-27 0,4-49 0,1 2 0,-1 0 0,0 0 0,-3 14 0,3-20 0,0 1 0,0-1 0,0 0 0,0 1 0,-1-1 0,1 0 0,0 0 0,-1 0 0,0 0 0,1 0 0,-1 0 0,0-1 0,0 1 0,0-1 0,0 1 0,-4 1 0,-24 10 0,-1-2 0,0-1 0,0-2 0,-38 6 0,45-9 0,-25 4 0,-1-2 0,0-1 0,-1-4 0,-88-5 0,132 2 49,1-1 0,0 1 0,0-1-1,-1-1 1,1 1 0,-9-7 0,13 8-84,0 0 1,0-1 0,0 1 0,0-1 0,0 0 0,0 0 0,0 1 0,1-1-1,-2-3 1,2 5-18,1-1-1,-1 0 1,1 0-1,0 0 1,-1 1-1,1-1 1,0 0-1,0 0 1,0 0-1,0 0 1,0 0-1,0 0 1,0 1-1,0-1 1,0 0-1,0 0 1,0 0-1,0 0 1,1 0-1,-1 1 1,0-1-1,1 0 1,-1 0-1,0 0 0,2 0 1,8-10-6774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6.610"/>
    </inkml:context>
    <inkml:brush xml:id="br0">
      <inkml:brushProperty name="width" value="0.05" units="cm"/>
      <inkml:brushProperty name="height" value="0.05" units="cm"/>
      <inkml:brushProperty name="color" value="#E71224"/>
    </inkml:brush>
  </inkml:definitions>
  <inkml:trace contextRef="#ctx0" brushRef="#br0">1 225 24575,'0'-12'0,"0"1"0,1-1 0,0 1 0,1-1 0,0 1 0,5-17 0,-5 23 0,1 0 0,0 0 0,-1 0 0,2 0 0,-1 1 0,0 0 0,1-1 0,0 1 0,0 0 0,0 1 0,0-1 0,1 1 0,-1 0 0,1 0 0,7-4 0,17-5 0,1 1 0,-1 1 0,2 2 0,40-7 0,-67 14 0,0 1 0,0-1 0,-1 1 0,1 0 0,0 0 0,0 0 0,-1 0 0,1 1 0,0 0 0,0-1 0,-1 1 0,1 0 0,-1 1 0,1-1 0,-1 1 0,6 3 0,-5-2 0,0 1 0,0 0 0,0 0 0,0 0 0,-1 0 0,0 0 0,0 1 0,0 0 0,-1-1 0,5 11 0,-2 0 0,0 0 0,-1 0 0,0 0 0,-2 0 0,3 29 0,-7 82 0,-1-55 0,3-33 0,-1 32 0,-16 124 0,17-188 0,-1-1 0,0 1 0,-1-1 0,1 0 0,-1 0 0,0 0 0,-1 0 0,1 0 0,-6 7 0,7-10 0,-1-1 0,1 0 0,-1 1 0,1-1 0,-1 0 0,0 0 0,1 0 0,-1 0 0,0 0 0,0-1 0,0 1 0,0-1 0,0 1 0,0-1 0,0 1 0,0-1 0,0 0 0,0 0 0,0 0 0,0 0 0,0-1 0,0 1 0,0 0 0,0-1 0,1 1 0,-1-1 0,0 0 0,-4-1 0,-6-4 0,1 1 0,-1-2 0,1 1 0,0-2 0,0 1 0,1-2 0,0 1 0,0-1 0,1-1 0,0 1 0,-7-13 0,10 14 0,0-1 0,1 1 0,1-1 0,0 0 0,0 0 0,0-1 0,1 1 0,1-1 0,-1 1 0,2-1 0,-1 0 0,1 0 0,1 0 0,0 0 0,2-14 0,-2 21 0,1 1 0,-1-1 0,1 1 0,0 0 0,0-1 0,0 1 0,0 0 0,0 0 0,0 0 0,1-1 0,-1 1 0,1 1 0,0-1 0,-1 0 0,1 0 0,0 1 0,0-1 0,0 1 0,0-1 0,1 1 0,-1 0 0,0 0 0,0 0 0,1 0 0,-1 0 0,3 0 0,7-2 0,0 1 0,0 1 0,0 0 0,15 1 0,-11-1 0,277 4 0,-74 0 0,-182 0 0,-29-2 0,0 0 0,-1 0 0,1-1 0,0 0 0,0 0 0,10-2 0,-18 2-30,0 0 0,1 0-1,-1-1 1,1 1 0,-1 0-1,0 0 1,1 0 0,-1-1-1,0 1 1,1 0 0,-1-1-1,0 1 1,1 0 0,-1-1-1,0 1 1,0-1-1,1 1 1,-1 0 0,0-1-1,0 1 1,0-1 0,1 1-1,-1 0 1,0-1 0,0 1-1,0-1 1,0 1 0,0-1-1,0 1 1,0-1 0,0 1-1,0-1 1,0 1 0,0 0-1,0-1 1,-1 1 0,1-1-1,0 1 1,0-1 0,0 1-1,-1 0 1,1-1 0,0 1-1,-1-1 1,-5-12-6796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7.983"/>
    </inkml:context>
    <inkml:brush xml:id="br0">
      <inkml:brushProperty name="width" value="0.05" units="cm"/>
      <inkml:brushProperty name="height" value="0.05" units="cm"/>
      <inkml:brushProperty name="color" value="#E71224"/>
    </inkml:brush>
  </inkml:definitions>
  <inkml:trace contextRef="#ctx0" brushRef="#br0">0 1 24575,'7'12'0,"9"19"0,-1 1 0,-2 0 0,0 0 0,8 39 0,-10-1 0,-4-1 0,-2 138 0,-4-68 0,-1-135 0,0-1 0,0 1 0,1 0 0,-1-1 0,1 1 0,0 0 0,0-1 0,0 1 0,0-1 0,1 1 0,-1-1 0,3 4 0,-2-5 0,0 0 0,0-1 0,0 1 0,0-1 0,0 1 0,0-1 0,0 0 0,0 0 0,0 0 0,1 0 0,-1 0 0,0-1 0,1 1 0,-1 0 0,0-1 0,1 0 0,-1 0 0,1 0 0,3 0 0,16-2 0,-1-1 0,1-1 0,-1 0 0,35-13 0,-48 14 0,141-49 0,-2-7 0,178-100 0,-313 153 24,27-15-718,45-32-1,-60 35-6131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9.032"/>
    </inkml:context>
    <inkml:brush xml:id="br0">
      <inkml:brushProperty name="width" value="0.05" units="cm"/>
      <inkml:brushProperty name="height" value="0.05" units="cm"/>
      <inkml:brushProperty name="color" value="#E71224"/>
    </inkml:brush>
  </inkml:definitions>
  <inkml:trace contextRef="#ctx0" brushRef="#br0">0 1 24575,'5'4'0,"0"-1"0,0 0 0,0 0 0,0 0 0,1-1 0,-1 0 0,1 0 0,0 0 0,0-1 0,-1 1 0,9-1 0,2 3 0,47 6 0,1-2 0,0-3 0,83-5 0,-141 0 0,-1 0 0,1 0 0,0 1 0,-1-1 0,1 1 0,-1 1 0,9 1 0,-13-2 0,1 0 0,-1 0 0,1 0 0,-1 0 0,0 0 0,1 0 0,-1 0 0,0 0 0,0 0 0,0 1 0,0-1 0,0 0 0,0 1 0,0-1 0,0 1 0,-1-1 0,1 1 0,0-1 0,-1 1 0,1-1 0,-1 1 0,0 0 0,0-1 0,1 1 0,-1 0 0,0-1 0,0 1 0,-1 0 0,1-1 0,0 1 0,-1 1 0,-19 82 146,10-48-1657,1 1-5315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29.804"/>
    </inkml:context>
    <inkml:brush xml:id="br0">
      <inkml:brushProperty name="width" value="0.05" units="cm"/>
      <inkml:brushProperty name="height" value="0.05" units="cm"/>
      <inkml:brushProperty name="color" value="#E71224"/>
    </inkml:brush>
  </inkml:definitions>
  <inkml:trace contextRef="#ctx0" brushRef="#br0">181 0 24575,'0'30'0,"1"-20"0,0 0 0,-1 1 0,0-1 0,-1 0 0,-1 0 0,1 1 0,-1-1 0,-1 0 0,-6 14 0,4-11 0,-1 0 0,2 0 0,-1 0 0,2 1 0,0 0 0,-1 13 0,-2 85 0,7-84 0,-2 0 0,-2 1 0,-8 42 0,7-62 0,-2-9 0,-6-17 0,7 9 0,-50-69-1365,23 36-5461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30.576"/>
    </inkml:context>
    <inkml:brush xml:id="br0">
      <inkml:brushProperty name="width" value="0.05" units="cm"/>
      <inkml:brushProperty name="height" value="0.05" units="cm"/>
      <inkml:brushProperty name="color" value="#E71224"/>
    </inkml:brush>
  </inkml:definitions>
  <inkml:trace contextRef="#ctx0" brushRef="#br0">0 0 24575,'5'0'0,"5"0"0,6 0 0,0 4 0,29 7 0,16 0 0,6 4 0,-3 3 0,-9-1 0,-8-3 0,0-5 0,-2-3 0,-1 1 0,-3 0 0,-8-1-8191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32.095"/>
    </inkml:context>
    <inkml:brush xml:id="br0">
      <inkml:brushProperty name="width" value="0.05" units="cm"/>
      <inkml:brushProperty name="height" value="0.05" units="cm"/>
      <inkml:brushProperty name="color" value="#E71224"/>
    </inkml:brush>
  </inkml:definitions>
  <inkml:trace contextRef="#ctx0" brushRef="#br0">0 0 24575,'1'44'0,"1"1"0,3-1 0,1 0 0,2 0 0,16 47 0,-22-87 0,-1 0 0,1 0 0,0 0 0,0 0 0,0 0 0,1 0 0,-1-1 0,1 1 0,0-1 0,0 0 0,0 1 0,1-2 0,-1 1 0,7 4 0,-4-4 0,-1-1 0,1 0 0,0 0 0,0-1 0,0 1 0,0-1 0,0-1 0,0 1 0,0-1 0,8 0 0,51-2 0,201-15 0,-230 12 0,0-1 0,0-3 0,0 0 0,-1-2 0,41-20 0,-60 23 0,54-27 0,-64 31 0,0 0 0,1-1 0,-1 1 0,0-1 0,-1 0 0,0-1 0,8-9 0,-5-3-1365,-8 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32.632"/>
    </inkml:context>
    <inkml:brush xml:id="br0">
      <inkml:brushProperty name="width" value="0.05" units="cm"/>
      <inkml:brushProperty name="height" value="0.05" units="cm"/>
      <inkml:brushProperty name="color" value="#E71224"/>
    </inkml:brush>
  </inkml:definitions>
  <inkml:trace contextRef="#ctx0" brushRef="#br0">22 348 24575,'2'159'0,"25"184"0,-15-246 0,-24-182 0,5 31 0,-22-86 0,25 123 0,0 0 0,1-1 0,1 1 0,1-1 0,0 1 0,3-20 0,18-104 0,-3 35 0,-14 45 0,-3 43 0,1 1 0,0-1 0,5-20 0,-6 38 0,0-1 0,0 1 0,0-1 0,0 1 0,0-1 0,0 1 0,1-1 0,-1 1 0,0-1 0,0 1 0,0 0 0,1-1 0,-1 1 0,0-1 0,0 1 0,1 0 0,-1-1 0,0 1 0,1 0 0,-1-1 0,0 1 0,1 0 0,-1 0 0,0-1 0,1 1 0,-1 0 0,1 0 0,-1 0 0,1-1 0,-1 1 0,0 0 0,1 0 0,-1 0 0,1 0 0,-1 0 0,1 0 0,-1 0 0,1 0 0,-1 0 0,1 0 0,-1 0 0,1 0 0,-1 0 0,0 1 0,1-1 0,-1 0 0,1 0 0,-1 0 0,1 1 0,-1-1 0,1 1 0,2 1 0,0 0 0,-1 0 0,1 1 0,-1-1 0,1 1 0,2 4 0,46 73 0,-36-54 0,2 0 0,0-2 0,2 1 0,31 31 0,-49-55 0,1 1 0,-1-1 0,0 0 0,1 0 0,-1 0 0,1 0 0,-1 0 0,1 0 0,-1 0 0,1-1 0,0 1 0,-1 0 0,1-1 0,0 0 0,-1 1 0,1-1 0,0 0 0,0 0 0,-1 0 0,1 0 0,0 0 0,0 0 0,0 0 0,-1-1 0,1 1 0,0-1 0,-1 1 0,1-1 0,0 0 0,-1 1 0,1-1 0,-1 0 0,1 0 0,-1 0 0,0 0 0,1-1 0,-1 1 0,0 0 0,0 0 0,1-1 0,-1 1 0,0-1 0,0-1 0,6-8 0,0-1 0,-1 0 0,0 0 0,5-20 0,-7 22 0,2-4 0,0 0 0,0 1 0,2 0 0,0 1 0,0-1 0,1 1 0,0 1 0,20-19 0,4 2 0,60-39 0,-79 57 0,38-31 0,-52 41 0,0 0 0,0-1 0,1 1 0,-1 0 0,0 0 0,1-1 0,-1 1 0,0 0 0,1 0 0,-1 0 0,0 0 0,1-1 0,-1 1 0,1 0 0,-1 0 0,0 0 0,1 0 0,-1 0 0,1 0 0,-1 0 0,0 0 0,1 0 0,-1 0 0,0 0 0,1 0 0,-1 0 0,1 1 0,-1-1 0,0 0 0,1 0 0,5 13 0,-3 22 0,-3-32 0,0 109 0,5 118 0,-1-188 0,1-1 0,2 1 0,20 60 0,-23-86-227,0 1-1,-1 0 1,0 0-1,-2 0 1,0 25-1,-1-23-6598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34.204"/>
    </inkml:context>
    <inkml:brush xml:id="br0">
      <inkml:brushProperty name="width" value="0.05" units="cm"/>
      <inkml:brushProperty name="height" value="0.05" units="cm"/>
      <inkml:brushProperty name="color" value="#E71224"/>
    </inkml:brush>
  </inkml:definitions>
  <inkml:trace contextRef="#ctx0" brushRef="#br0">0 1 24575,'0'4'0,"0"7"0,0 9 0,0 21 0,5 24 0,1 16 0,0 7 0,-2-2 0,0-12 0,-2-13 0,-1-13 0,-1-14-8191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35.976"/>
    </inkml:context>
    <inkml:brush xml:id="br0">
      <inkml:brushProperty name="width" value="0.05" units="cm"/>
      <inkml:brushProperty name="height" value="0.05" units="cm"/>
      <inkml:brushProperty name="color" value="#E71224"/>
    </inkml:brush>
  </inkml:definitions>
  <inkml:trace contextRef="#ctx0" brushRef="#br0">0 0 24575,'5'5'0,"0"23"0,1 17 0,-2 9 0,-1 4 0,-1-2 0,-1-12-8191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51.389"/>
    </inkml:context>
    <inkml:brush xml:id="br0">
      <inkml:brushProperty name="width" value="0.05" units="cm"/>
      <inkml:brushProperty name="height" value="0.05" units="cm"/>
      <inkml:brushProperty name="color" value="#E71224"/>
    </inkml:brush>
  </inkml:definitions>
  <inkml:trace contextRef="#ctx0" brushRef="#br0">161 142 24575,'-6'9'0,"-1"0"0,2 0 0,-1 1 0,2 0 0,-1 0 0,1 0 0,-5 21 0,6-21 0,-13 54 0,11-40 0,-1-1 0,-11 27 0,3-12 0,1-1 0,2 2 0,2 0 0,2 0 0,-5 62 0,11 207 0,4-156 0,-5-22 0,4 132 0,2-231 0,1-1 0,2 0 0,1-1 0,1 1 0,1-2 0,19 37 0,-21-47 0,2 0 0,0-1 0,1 0 0,1-1 0,1-1 0,0 0 0,1 0 0,0-1 0,1-1 0,0 0 0,2-2 0,-1 1 0,1-2 0,1 0 0,0-1 0,0-1 0,0-1 0,1-1 0,0 0 0,32 5 0,33 0 0,1-3 0,0-5 0,129-9 0,-189 3 0,-1-1 0,1-1 0,-1-1 0,0-1 0,0-1 0,-1-1 0,0-1 0,-1-1 0,23-15 0,20-17 0,90-79 0,-119 89 0,-1-3 0,40-51 0,-32 35 0,-13 15 0,-2-2 0,40-71 0,32-92 0,-19 34 0,-73 154 0,-1-1 0,-1 0 0,-1-1 0,0 0 0,6-29 0,-10 35 0,0 0 0,-1 0 0,0 1 0,0-1 0,-1 0 0,-1 0 0,1 1 0,-1-1 0,-1 1 0,0 0 0,-6-15 0,-7-5 0,-1 0 0,-1 1 0,-31-36 0,-76-75 0,84 96 0,-34-34 0,-2 3 0,-4 3 0,-104-68 0,145 111 0,19 12 0,0 2 0,-1 0 0,-37-16 0,46 26 0,0 2 0,0-1 0,-1 2 0,1 0 0,0 0 0,-1 1 0,1 1 0,-20 3 0,-20 0 0,-77-5 0,-58 4 0,106 10 0,54-8 0,-47 4 0,-4-9-1365,56 0-5461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53.842"/>
    </inkml:context>
    <inkml:brush xml:id="br0">
      <inkml:brushProperty name="width" value="0.05" units="cm"/>
      <inkml:brushProperty name="height" value="0.05" units="cm"/>
      <inkml:brushProperty name="color" value="#E71224"/>
    </inkml:brush>
  </inkml:definitions>
  <inkml:trace contextRef="#ctx0" brushRef="#br0">213 0 24575,'0'21'0,"1"4"0,-1-1 0,-2 0 0,0 0 0,-1 0 0,-12 42 0,8-44 0,0 1 0,1 0 0,1 1 0,1-1 0,-1 27 0,5-47 0,0 12 0,-1 0 0,-3 16 0,4-29 0,-1 1 0,1-1 0,-1 1 0,1-1 0,-1 0 0,0 1 0,0-1 0,0 0 0,0 1 0,0-1 0,-1 0 0,1 0 0,-1 0 0,1 0 0,-1 0 0,0-1 0,0 1 0,0 0 0,0-1 0,-3 2 0,4-2 0,-1-1 0,1 0 0,-1 0 0,1 1 0,-1-1 0,1 0 0,-1 0 0,1-1 0,-1 1 0,1 0 0,-1 0 0,1-1 0,-1 1 0,1-1 0,0 1 0,-1-1 0,-1-1 0,-23-16 0,18 12 0,-23-16-1365,1-1-5461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55.231"/>
    </inkml:context>
    <inkml:brush xml:id="br0">
      <inkml:brushProperty name="width" value="0.05" units="cm"/>
      <inkml:brushProperty name="height" value="0.05" units="cm"/>
      <inkml:brushProperty name="color" value="#E71224"/>
    </inkml:brush>
  </inkml:definitions>
  <inkml:trace contextRef="#ctx0" brushRef="#br0">1 1 24575,'558'0'0,"-541"1"0,-1 1 0,1 0 0,-1 2 0,28 8 0,24 6 0,118 13 0,-100-22-1365,-63-8-5461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7:57.520"/>
    </inkml:context>
    <inkml:brush xml:id="br0">
      <inkml:brushProperty name="width" value="0.05" units="cm"/>
      <inkml:brushProperty name="height" value="0.05" units="cm"/>
      <inkml:brushProperty name="color" value="#E71224"/>
    </inkml:brush>
  </inkml:definitions>
  <inkml:trace contextRef="#ctx0" brushRef="#br0">0 1 24575,'0'4'0,"0"7"0,5 0 0,0 4 0,1 3 0,3 4 0,0 2 0,3 1 0,0 2 0,2 4 0,-1 2 0,1 0 0,-1-1 0,-3-2 0,-8-6 0,-9-7 0,-2-6-8191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25.128"/>
    </inkml:context>
    <inkml:brush xml:id="br0">
      <inkml:brushProperty name="width" value="0.05" units="cm"/>
      <inkml:brushProperty name="height" value="0.05" units="cm"/>
      <inkml:brushProperty name="color" value="#E71224"/>
    </inkml:brush>
  </inkml:definitions>
  <inkml:trace contextRef="#ctx0" brushRef="#br0">1 0 24575,'1'25'0,"1"-1"0,8 37 0,-2-20 0,36 156 0,-15-80 0,-25-89 0,0 0 0,-2 0 0,-1 34 0,0 18 0,3-48 0,1-1 0,2 0 0,1 0 0,1 0 0,2-1 0,24 48 0,-26-63 0,0 1 0,2-2 0,0 1 0,25 24 0,-1-1 0,-29-31 0,31 35 0,-2 1 0,51 84 0,-81-119 0,13 23 0,-17-29 0,1 0 0,-1-1 0,0 0 0,0 1 0,1-1 0,-1 0 0,0 0 0,1 1 0,-1-1 0,1 0 0,0 0 0,-1-1 0,1 1 0,0 0 0,2 0 0,-3-1 0,0 0 0,0 0 0,0 0 0,0 0 0,-1 0 0,1-1 0,0 1 0,0 0 0,0-1 0,0 1 0,-1 0 0,1-1 0,0 1 0,0-1 0,-1 1 0,1-1 0,0 1 0,-1-1 0,1 0 0,-1 1 0,1-1 0,0-1 0,8-7 0,17-11 0,1 1 0,47-26 0,67-25 0,-135 68 0,291-116 0,-54 26 0,-53 26 0,-110 41 0,-36 12 0,26-8 0,-62 18 0,-1 0 0,0 0 0,0-1 0,0 0 0,0 0 0,9-8 0,-15 11-37,-1 1 0,1-1 1,-1 1-1,1-1 0,0 1 0,-1-1 0,1 0 0,-1 1 0,1-1 0,-1 0 0,0 0 0,1 1 1,-1-1-1,0 0 0,0 0 0,1 1 0,-1-1 0,0 0 0,0 0 0,0 0 0,0 1 0,0-1 1,0 0-1,0 0 0,0 0 0,0 0 0,0 1 0,-1-1 0,1 0 0,0 0 0,0 1 0,-1-1 1,1 0-1,-1 0 0,1 1 0,-1-2 0,-10-11-6789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27.412"/>
    </inkml:context>
    <inkml:brush xml:id="br0">
      <inkml:brushProperty name="width" value="0.05" units="cm"/>
      <inkml:brushProperty name="height" value="0.05" units="cm"/>
      <inkml:brushProperty name="color" value="#E71224"/>
    </inkml:brush>
  </inkml:definitions>
  <inkml:trace contextRef="#ctx0" brushRef="#br0">0 0 24575,'35'6'0,"-13"-1"0,43 3 0,-27-4 0,44 10 0,-79-13 0,-1-1 0,1 1 0,0 0 0,0 0 0,-1 0 0,1 0 0,-1 1 0,1-1 0,-1 1 0,1-1 0,-1 1 0,0 0 0,0 0 0,0 0 0,0 0 0,0 0 0,2 4 0,-2-3 0,-1 0 0,0 0 0,-1 0 0,1 0 0,0 1 0,-1-1 0,0 0 0,0 0 0,0 0 0,0 1 0,0-1 0,-1 0 0,1 0 0,-1 0 0,-2 4 0,-25 82 0,14-48 0,1 1 0,-7 47 0,-4 32 0,-52 151 0,56-211-1365,2-17-5461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29.832"/>
    </inkml:context>
    <inkml:brush xml:id="br0">
      <inkml:brushProperty name="width" value="0.05" units="cm"/>
      <inkml:brushProperty name="height" value="0.05" units="cm"/>
      <inkml:brushProperty name="color" value="#E71224"/>
    </inkml:brush>
  </inkml:definitions>
  <inkml:trace contextRef="#ctx0" brushRef="#br0">0 1 24575,'4'4'0,"0"1"0,-1 0 0,0 0 0,0 0 0,0 1 0,-1-1 0,4 11 0,2 6 0,133 271 0,-118-250 0,-3 1 0,-2 1 0,24 88 0,-35-95 0,-6-26 0,1-1 0,1 0 0,0 0 0,6 14 0,-8-22 0,0 0 0,1-1 0,-1 1 0,1-1 0,0 1 0,-1-1 0,1 0 0,0 0 0,1 0 0,-1 0 0,0 0 0,1 0 0,-1 0 0,1-1 0,-1 0 0,1 1 0,0-1 0,-1 0 0,1 0 0,0 0 0,4 0 0,7 1 0,0-1 0,0-1 0,0 0 0,0 0 0,25-6 0,71-21 0,-32 6 0,109-36 0,-135 39 0,-18 7-1365,-6 3-5461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31.599"/>
    </inkml:context>
    <inkml:brush xml:id="br0">
      <inkml:brushProperty name="width" value="0.05" units="cm"/>
      <inkml:brushProperty name="height" value="0.05" units="cm"/>
      <inkml:brushProperty name="color" value="#E71224"/>
    </inkml:brush>
  </inkml:definitions>
  <inkml:trace contextRef="#ctx0" brushRef="#br0">0 0 24575,'0'5'0,"5"28"0,5 17 0,15 10 0,8 8 0,2 6 0,-4-6 0,-3-4 0,-7-10 0,-6-8 0,-6-9 0,0-9 0,-2-6 0,-1-2 0,-3 0 0,-1-3-8191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34.060"/>
    </inkml:context>
    <inkml:brush xml:id="br0">
      <inkml:brushProperty name="width" value="0.05" units="cm"/>
      <inkml:brushProperty name="height" value="0.05" units="cm"/>
      <inkml:brushProperty name="color" value="#E71224"/>
    </inkml:brush>
  </inkml:definitions>
  <inkml:trace contextRef="#ctx0" brushRef="#br0">1 0 24575,'0'37'0,"5"218"0,-1-196 0,3-1 0,19 76 0,-11-74 236,19 70-1837,-27-111-5225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34.331"/>
    </inkml:context>
    <inkml:brush xml:id="br0">
      <inkml:brushProperty name="width" value="0.05" units="cm"/>
      <inkml:brushProperty name="height" value="0.05" units="cm"/>
      <inkml:brushProperty name="color" value="#E71224"/>
    </inkml:brush>
  </inkml:definitions>
  <inkml:trace contextRef="#ctx0" brushRef="#br0">1 1 24575,'0'7'0,"26"668"0,57-182 0,-33-218 0,-6-93 0,-9-44 0,-33-132 342,-2-11-2049,0-7-5119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36.768"/>
    </inkml:context>
    <inkml:brush xml:id="br0">
      <inkml:brushProperty name="width" value="0.05" units="cm"/>
      <inkml:brushProperty name="height" value="0.05" units="cm"/>
      <inkml:brushProperty name="color" value="#E71224"/>
    </inkml:brush>
  </inkml:definitions>
  <inkml:trace contextRef="#ctx0" brushRef="#br0">0 495 24575,'0'-3'0,"1"0"0,-1 1 0,0-1 0,1 0 0,0 0 0,0 1 0,0-1 0,0 0 0,0 1 0,0-1 0,1 1 0,-1 0 0,1-1 0,0 1 0,-1 0 0,1 0 0,0 0 0,0 0 0,1 0 0,-1 0 0,0 1 0,1-1 0,3-1 0,7-3 0,0 0 0,1 1 0,21-6 0,-13 5 0,404-88 0,-125 33 0,-217 37 0,21-4 0,172-54 0,-105 27 0,-136 46 0,43-4 0,31-8 0,-96 16 0,29-6 0,-41 11 0,-1 0 0,1-1 0,0 1 0,0 0 0,0 0 0,0 0 0,0 1 0,0-1 0,0 0 0,0 1 0,0-1 0,0 1 0,-1 0 0,1-1 0,0 1 0,0 0 0,-1 0 0,3 2 0,-1 0 0,0 0 0,-1 1 0,0-1 0,0 1 0,0-1 0,0 1 0,-1 0 0,1-1 0,-1 1 0,1 7 0,6 46 0,-7-47 0,10 423 0,-6-81 0,4-214 0,7-1 0,6-1 0,39 134 0,206 587 0,-236-767 0,-30-89 0,0 1 0,-1 0 0,1-1 0,-1 1 0,1-1 0,-1 1 0,0 0 0,0-1 0,0 1 0,0 0 0,0 2 0,0-4 0,0 0 0,0 1 0,-1-1 0,1 0 0,0 1 0,0-1 0,0 1 0,-1-1 0,1 0 0,0 0 0,-1 1 0,1-1 0,0 0 0,0 1 0,-1-1 0,1 0 0,-1 0 0,1 1 0,0-1 0,-1 0 0,1 0 0,0 0 0,-1 0 0,1 0 0,-1 0 0,1 1 0,0-1 0,-1 0 0,-4-1 0,0 1 0,1-1 0,-1 0 0,1 0 0,0-1 0,-8-3 0,-121-57 0,25 9 0,-14 4 0,-1 5 0,-161-33 0,224 64 0,0 3 0,-87-3 0,105 13 0,0 1 0,0 2 0,0 1 0,-56 15 0,2 8 0,2 5 0,-92 44 0,150-61 0,22-10 0,0 1 0,1 1 0,-1 0 0,-16 12 0,25-15 0,0-1 0,0 1 0,0-1 0,-1 0 0,1 0 0,-12 3 0,16-5 0,0-1 0,0 0 0,-1 0 0,1 0 0,0 0 0,0 0 0,0 0 0,0 0 0,-1 0 0,1 0 0,0 0 0,0-1 0,0 1 0,0 0 0,0-1 0,-1 1 0,0-2 0,1 1 0,-1 0 0,1 0 0,0-1 0,0 1 0,0 0 0,0-1 0,0 1 0,0-1 0,1 1 0,-1-1 0,0 1 0,1-1 0,-1 0 0,1 1 0,-1-4 0,-2-20 0,-1-28 0,3 29 0,-8-45 0,8 63 0,-1-1 0,0 1 0,0-1 0,0 1 0,-1 0 0,0 0 0,0 0 0,-1 0 0,0 1 0,0-1 0,-6-5 0,-17-20 0,1-1 0,1-1 0,-36-64 0,45 65 0,1 0 0,2-2 0,1 0 0,2 0 0,1-1 0,-7-58 0,12 36-1365,3 34-5461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39.764"/>
    </inkml:context>
    <inkml:brush xml:id="br0">
      <inkml:brushProperty name="width" value="0.05" units="cm"/>
      <inkml:brushProperty name="height" value="0.05" units="cm"/>
      <inkml:brushProperty name="color" value="#E71224"/>
    </inkml:brush>
  </inkml:definitions>
  <inkml:trace contextRef="#ctx0" brushRef="#br0">0 1 24575,'3'34'0,"1"1"0,1-1 0,2 0 0,21 60 0,-25-85 0,79 229 0,-16-53 0,-23-60 0,63 227 0,-104-345-1365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40.899"/>
    </inkml:context>
    <inkml:brush xml:id="br0">
      <inkml:brushProperty name="width" value="0.05" units="cm"/>
      <inkml:brushProperty name="height" value="0.05" units="cm"/>
      <inkml:brushProperty name="color" value="#E71224"/>
    </inkml:brush>
  </inkml:definitions>
  <inkml:trace contextRef="#ctx0" brushRef="#br0">1 0 24575,'0'76'0,"12"76"0,-6-110 0,2 0 0,2-1 0,20 54 0,68 135 0,23 67 0,-111-271 165,18 33-1,-19-42-588,0 1 1,-1 1-1,9 32 1,-13-30-6403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42.862"/>
    </inkml:context>
    <inkml:brush xml:id="br0">
      <inkml:brushProperty name="width" value="0.05" units="cm"/>
      <inkml:brushProperty name="height" value="0.05" units="cm"/>
      <inkml:brushProperty name="color" value="#E71224"/>
    </inkml:brush>
  </inkml:definitions>
  <inkml:trace contextRef="#ctx0" brushRef="#br0">0 117 24575,'9'10'0,"-1"0"0,0 0 0,-1 1 0,0 0 0,0 0 0,-1 1 0,-1 0 0,7 19 0,0 12 0,9 52 0,-1-4 0,0-19 0,25 112 0,-44-180 0,-1-1 0,1 0 0,0 0 0,1 0 0,-1 0 0,0-1 0,1 1 0,0 0 0,0 0 0,-1-1 0,1 1 0,1-1 0,-1 0 0,0 0 0,1 0 0,-1 0 0,1 0 0,0 0 0,-1 0 0,1-1 0,0 0 0,0 1 0,0-1 0,0 0 0,0 0 0,5 0 0,8 2 0,0-1 0,1-1 0,31-1 0,-36 0 0,44-3 0,0-3 0,94-22 0,108-44 0,-195 53 0,132-45 0,-148 45 0,-1-2 0,49-29 0,4-19 0,-60 40 0,47-26 0,-34 25 0,-11 7 0,79-34 0,-107 52 0,13-4 0,0 0 0,-1-2 0,0-1 0,-1-1 0,29-21 0,-40 25 0,1 0 0,19-8 0,12-8 0,-42 24-52,-1-1-1,1 0 1,-1 0-1,0 0 1,0 0-1,0 0 1,0 0-1,0-1 1,0 1-1,0 0 1,-1-1-1,1 0 1,-1 1-1,0-1 1,0 0-1,0 0 1,0 0-1,0 1 1,-1-1-1,1 0 0,-1 0 1,0 0-1,0 0 1,0 0-1,-1-6 1,-4-6-6774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45.211"/>
    </inkml:context>
    <inkml:brush xml:id="br0">
      <inkml:brushProperty name="width" value="0.05" units="cm"/>
      <inkml:brushProperty name="height" value="0.05" units="cm"/>
      <inkml:brushProperty name="color" value="#E71224"/>
    </inkml:brush>
  </inkml:definitions>
  <inkml:trace contextRef="#ctx0" brushRef="#br0">0 56 24575,'23'-9'0,"1"1"0,-1 1 0,1 2 0,39-5 0,-50 8 0,79-8 0,186 7 0,-148 5 0,-108-4 0,-14 2 0,0-1 0,-1 1 0,1 0 0,0 1 0,9 1 0,-16-2 0,1 1 0,-1-1 0,1 1 0,-1-1 0,1 1 0,-1 0 0,0 0 0,1-1 0,-1 1 0,0 0 0,0 0 0,1 0 0,-1 0 0,0 0 0,0 1 0,0-1 0,0 0 0,-1 0 0,1 1 0,0-1 0,0 1 0,-1-1 0,1 1 0,-1-1 0,1 1 0,-1-1 0,0 1 0,0-1 0,1 1 0,-1 2 0,-2 15 0,0 0 0,-1 0 0,-1 0 0,-1 0 0,-9 23 0,-2 11 0,-9 48 0,-16 149 0,34-122 0,0 11 0,1-94 0,2-4 0,-2 0 0,-15 54 0,20-93-114,0 0 1,1 0-1,-1 0 0,0 1 0,0-1 1,0 0-1,-1 0 0,1 0 0,0-1 1,-1 1-1,-1 2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48.680"/>
    </inkml:context>
    <inkml:brush xml:id="br0">
      <inkml:brushProperty name="width" value="0.05" units="cm"/>
      <inkml:brushProperty name="height" value="0.05" units="cm"/>
      <inkml:brushProperty name="color" value="#E71224"/>
    </inkml:brush>
  </inkml:definitions>
  <inkml:trace contextRef="#ctx0" brushRef="#br0">1 5 24575,'0'-5'0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29:54.095"/>
    </inkml:context>
    <inkml:brush xml:id="br0">
      <inkml:brushProperty name="width" value="0.05" units="cm"/>
      <inkml:brushProperty name="height" value="0.05" units="cm"/>
      <inkml:brushProperty name="color" value="#E71224"/>
    </inkml:brush>
  </inkml:definitions>
  <inkml:trace contextRef="#ctx0" brushRef="#br0">1 1 24575,'1'22'0,"2"0"0,0 0 0,1 0 0,2 0 0,0-1 0,1 0 0,11 21 0,-3-3 0,60 162 0,172 428 0,-212-552 0,-29-68 164,-3-12 13,-2-15-1672,-1 17 1284,-1-19-6615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36.612"/>
    </inkml:context>
    <inkml:brush xml:id="br0">
      <inkml:brushProperty name="width" value="0.05" units="cm"/>
      <inkml:brushProperty name="height" value="0.05" units="cm"/>
      <inkml:brushProperty name="color" value="#E71224"/>
    </inkml:brush>
  </inkml:definitions>
  <inkml:trace contextRef="#ctx0" brushRef="#br0">1 136 24575,'44'-26'0,"16"-7"0,-20 16 0,61-24 0,-86 37 0,0 0 0,1 0 0,-1 2 0,0 0 0,19 0 0,-7 2 0,100 3 0,-122-3 0,-1 1 0,0-1 0,1 1 0,-1 1 0,0-1 0,1 0 0,-1 1 0,0 0 0,0 0 0,0 0 0,-1 1 0,1-1 0,0 1 0,4 5 0,-3-3 0,-1 0 0,0 0 0,-1 1 0,1-1 0,-1 1 0,0 0 0,0 0 0,-1 0 0,2 7 0,0 4 0,-1 0 0,0 0 0,-2 0 0,0 0 0,0 1 0,-5 29 0,3-41 0,0 0 0,0 0 0,-1-1 0,0 1 0,0 0 0,-1-1 0,1 1 0,-1-1 0,0 0 0,-1 0 0,-4 6 0,-6 3 0,1 0 0,-18 13 0,29-26 0,-10 7 0,0 0 0,-1-2 0,1 1 0,-2-2 0,1 0 0,0 0 0,-27 4 0,19-3 0,16-5 0,-22 8 0,27-8 0,0-1 0,0 0 0,0 0 0,-1 0 0,1 0 0,0 0 0,0 0 0,0 0 0,0 0 0,0 1 0,0-1 0,0 0 0,0 0 0,0 0 0,0 0 0,0 0 0,0 0 0,0 1 0,0-1 0,0 0 0,0 0 0,0 0 0,0 0 0,0 0 0,0 1 0,0-1 0,0 0 0,0 0 0,0 0 0,0 0 0,0 0 0,0 0 0,0 1 0,0-1 0,0 0 0,0 0 0,0 0 0,1 0 0,-1 0 0,0 0 0,0 0 0,0 0 0,0 1 0,0-1 0,0 0 0,0 0 0,1 0 0,15 7 0,19 2 0,0 2 0,-1 1 0,0 2 0,-1 2 0,38 23 0,25 16 0,-15-9 0,-12 5 334,-11-7-2033,-41-33-5127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0.353"/>
    </inkml:context>
    <inkml:brush xml:id="br0">
      <inkml:brushProperty name="width" value="0.05" units="cm"/>
      <inkml:brushProperty name="height" value="0.05" units="cm"/>
      <inkml:brushProperty name="color" value="#E71224"/>
    </inkml:brush>
  </inkml:definitions>
  <inkml:trace contextRef="#ctx0" brushRef="#br0">1 78 24575,'4'0'0,"4"0"0,2-4 0,6-4 0,19-2 0,23 1 0,16 3 0,15 2 0,14 1 0,1 2 0,-13 0 0,-15 2 0,-17-1 0,-17-3 0,-13-2 0,-8-4 0,-3 1 0,-5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1.501"/>
    </inkml:context>
    <inkml:brush xml:id="br0">
      <inkml:brushProperty name="width" value="0.05" units="cm"/>
      <inkml:brushProperty name="height" value="0.05" units="cm"/>
      <inkml:brushProperty name="color" value="#E71224"/>
    </inkml:brush>
  </inkml:definitions>
  <inkml:trace contextRef="#ctx0" brushRef="#br0">24 1 24575,'0'3'0,"0"10"0,0 6 0,0 7 0,-4 29 0,-1 35 0,0 22 0,1 6 0,1-9 0,1-13 0,2-2 0,-1-11 0,1-15 0,0-20-8191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4.073"/>
    </inkml:context>
    <inkml:brush xml:id="br0">
      <inkml:brushProperty name="width" value="0.05" units="cm"/>
      <inkml:brushProperty name="height" value="0.05" units="cm"/>
      <inkml:brushProperty name="color" value="#E71224"/>
    </inkml:brush>
  </inkml:definitions>
  <inkml:trace contextRef="#ctx0" brushRef="#br0">0 1 24575,'60'0'0,"69"1"0,-126-1 0,-1 0 0,1 0 0,-1 0 0,0 1 0,1-1 0,-1 1 0,1 0 0,-1-1 0,0 1 0,1 0 0,-1 0 0,0 1 0,0-1 0,0 0 0,0 1 0,0-1 0,0 1 0,0 0 0,-1 0 0,1 0 0,2 4 0,-2-2 0,0 1 0,0 0 0,-1-1 0,0 1 0,0 0 0,0 0 0,-1 0 0,1 0 0,-1 0 0,-1 6 0,0 29 0,-5 94 0,5-126 0,0 1 0,-1-1 0,0 0 0,-1 0 0,0 0 0,0 0 0,-8 12 0,-3 4 0,-18 21 0,18-26 0,9-14 0,1 0 0,-1-1 0,0 0 0,0 0 0,0 0 0,-10 6 0,9-7 0,0 1 0,0 0 0,1 1 0,-8 7 0,13-12 0,-1 0 0,1 0 0,0 1 0,-1-1 0,1 0 0,0 1 0,0-1 0,-1 0 0,1 1 0,0-1 0,0 1 0,0-1 0,-1 0 0,1 1 0,0-1 0,0 1 0,0-1 0,0 0 0,0 1 0,0-1 0,0 1 0,0-1 0,0 1 0,0-1 0,0 0 0,0 1 0,0-1 0,0 1 0,1-1 0,-1 0 0,0 1 0,0-1 0,0 1 0,1-1 0,-1 0 0,0 1 0,0-1 0,1 0 0,-1 1 0,0-1 0,1 0 0,-1 0 0,0 1 0,1-1 0,-1 0 0,0 0 0,1 0 0,-1 1 0,1-1 0,-1 0 0,0 0 0,1 0 0,-1 0 0,1 0 0,-1 0 0,1 0 0,-1 0 0,1 0 0,30 3 0,-28-3 0,73-1 0,-52 0 0,1 0 0,0 2 0,-1 1 0,34 6 0,-54-7 0,-1 0 0,1 0 0,-1 0 0,1 1 0,-1 0 0,0-1 0,0 1 0,0 0 0,1 1 0,-2-1 0,1 1 0,0-1 0,-1 1 0,1 0 0,3 5 0,-3-3 0,0 0 0,-1 1 0,0-1 0,1 1 0,-2 0 0,1 0 0,-1 0 0,2 11 0,-3 0 0,0-1 0,0 1 0,-2 0 0,0-1 0,-1 0 0,-6 20 0,8-32 0,0 0 0,0-1 0,-1 1 0,1-1 0,-1 0 0,0 1 0,0-1 0,0 0 0,0 0 0,-1 0 0,1 0 0,-1-1 0,0 1 0,-5 3 0,3-3 0,-1 0 0,1 0 0,-1-1 0,0 0 0,0 0 0,0-1 0,0 1 0,-8-1 0,-29 7 0,32-5 0,-1 0 0,0-1 0,1 0 0,-1-1 0,0-1 0,0 0 0,0 0 0,-21-5 0,16-3-1365,6-1-5461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7.494"/>
    </inkml:context>
    <inkml:brush xml:id="br0">
      <inkml:brushProperty name="width" value="0.05" units="cm"/>
      <inkml:brushProperty name="height" value="0.05" units="cm"/>
      <inkml:brushProperty name="color" value="#E71224"/>
    </inkml:brush>
  </inkml:definitions>
  <inkml:trace contextRef="#ctx0" brushRef="#br0">4 474 24575,'-2'57'0,"1"-28"0,1 0 0,7 56 0,-6-78 0,1-1 0,0 1 0,0-1 0,1 0 0,0 0 0,0-1 0,0 1 0,1 0 0,4 4 0,8 8 0,21 19 0,-3-2 0,-29-30 0,0-1 0,1 1 0,0-1 0,0 0 0,0 0 0,0 0 0,0-1 0,1 0 0,-1-1 0,1 1 0,0-1 0,0 0 0,0-1 0,0 0 0,0 0 0,0 0 0,1-1 0,9-1 0,-12 1 0,0 0 0,-1-1 0,1 0 0,-1 0 0,0 0 0,1-1 0,-1 1 0,0-1 0,0 0 0,0 0 0,0-1 0,0 1 0,0-1 0,-1 0 0,1 0 0,-1 0 0,0 0 0,0-1 0,0 1 0,0-1 0,0 0 0,-1 0 0,0 0 0,0 0 0,0 0 0,0 0 0,-1 0 0,0-1 0,2-6 0,0-17 0,-1 0 0,-2-1 0,-4-38 0,1-9 0,3 62 0,0 3 0,0 18 0,0-3 0,-1 77 0,4-1 0,16 96 0,-8-121 0,2 7 0,9 123 0,-11-57 0,-5-83 0,-1 84 0,-5-127 0,0 0 0,0 0 0,-1 0 0,1 0 0,0 0 0,-1 0 0,1 0 0,-1 0 0,1 0 0,-1 0 0,0 0 0,0-1 0,0 1 0,-2 3 0,2-5 0,0 1 0,0-1 0,0 1 0,0-1 0,0 0 0,0 0 0,0 0 0,0 1 0,0-1 0,0 0 0,0 0 0,0 0 0,0 0 0,0 0 0,0-1 0,0 1 0,0 0 0,0 0 0,0-1 0,0 1 0,0-1 0,1 1 0,-1-1 0,0 1 0,0-1 0,0 1 0,0-1 0,1 0 0,-1 1 0,-1-2 0,-8-7 0,0 0 0,0-1 0,1 0 0,1-1 0,-1 0 0,2 0 0,-1 0 0,2-1 0,0 0 0,0-1 0,1 1 0,0-1 0,1 0 0,1 0 0,-3-17 0,1-11 0,2-1 0,1 1 0,7-74 0,-4 107 0,0-1 0,1 1 0,0 0 0,1 0 0,0 0 0,0 0 0,0 0 0,1 0 0,8-11 0,6-5 0,30-33 0,4-4 0,-14 10 0,95-127 0,-108 147 0,-1-1 0,-2-2 0,-2 0 0,-1-1 0,-1-1 0,-2-1 0,15-50 0,-15 33 0,14-49 0,-26 87 0,-1 0 0,-1 0 0,-1-1 0,0-19 0,-1 35 0,0-1 0,0 1 0,0 0 0,0-1 0,0 1 0,0 0 0,0 0 0,-1-1 0,1 1 0,-1 0 0,1 0 0,-1 0 0,1-1 0,-1 1 0,0 0 0,1 0 0,-1 0 0,0 0 0,0 0 0,0 0 0,-2-1 0,3 2 0,0 0 0,-1 0 0,1-1 0,-1 1 0,1 0 0,0 0 0,-1 0 0,1 0 0,-1 0 0,1 1 0,0-1 0,-1 0 0,1 0 0,0 0 0,-1 0 0,1 0 0,-1 0 0,1 1 0,0-1 0,-1 0 0,1 0 0,0 0 0,-1 1 0,1-1 0,0 1 0,-9 15 0,3 4 0,2-1 0,0 1 0,1 0 0,2 0 0,0 0 0,3 39 0,1-28 0,2-1 0,1 0 0,19 57 0,-17-64 0,-3-7 0,0-1 0,2 1 0,0-1 0,11 17 0,-18-31 0,1 0 0,0 0 0,-1 0 0,1 0 0,0-1 0,-1 1 0,1 0 0,0 0 0,0-1 0,0 1 0,0-1 0,0 1 0,0-1 0,0 1 0,0-1 0,0 1 0,0-1 0,0 0 0,0 0 0,0 1 0,0-1 0,0 0 0,0 0 0,0 0 0,0 0 0,0 0 0,0 0 0,1-1 0,-1 1 0,0 0 0,0 0 0,0-1 0,0 1 0,0-1 0,1 0 0,0 0 0,0-1 0,-1 1 0,1 0 0,0-1 0,-1 0 0,1 1 0,-1-1 0,1 0 0,-1 0 0,0 0 0,0 0 0,0 0 0,0 0 0,0 0 0,1-4 0,-2 6 0,0 0 0,0 0 0,0 0 0,0 0 0,-1 0 0,1 0 0,0 0 0,0 0 0,0 0 0,0 0 0,0 0 0,0 0 0,0 0 0,0 0 0,0 0 0,0 0 0,0 0 0,-1 0 0,1 0 0,0 0 0,0 0 0,0 0 0,0 0 0,0 0 0,0 0 0,0 0 0,0 0 0,0 0 0,0 0 0,0 0 0,0 0 0,0 0 0,0-1 0,0 1 0,0 0 0,-1 0 0,1 0 0,0 0 0,0 0 0,0 0 0,0 0 0,0 0 0,0 0 0,0 0 0,0 0 0,0 0 0,0-1 0,0 1 0,0 0 0,0 0 0,0 0 0,0 0 0,1 0 0,-1 0 0,0 0 0,0 0 0,0 0 0,0 0 0,0 0 0,0 0 0,0-1 0,0 1 0,0 0 0,0 0 0,0 0 0,0 0 0,-7 7 0,-6 13 0,5-1 0,1 1 0,0 0 0,2 1 0,0-1 0,2 1 0,0 0 0,1 0 0,1 0 0,1 1 0,1-1 0,1 0 0,0 0 0,2 0 0,10 34 0,-11-47 0,0-1 0,0 0 0,1 0 0,0 0 0,0 0 0,0-1 0,1 1 0,8 7 0,-10-11 0,-1-1 0,1 1 0,0-1 0,0 0 0,0 0 0,0 0 0,1-1 0,-1 1 0,0-1 0,1 1 0,-1-1 0,1 0 0,-1-1 0,1 1 0,-1-1 0,1 1 0,0-1 0,-1 0 0,1 0 0,4-1 0,-4 0 0,1 0 0,-1 0 0,0 0 0,1 0 0,-1-1 0,0 1 0,0-1 0,0 0 0,0-1 0,0 1 0,-1-1 0,1 1 0,-1-1 0,0 0 0,6-6 0,-6 4 0,0 0 0,0 0 0,-1 0 0,0-1 0,0 1 0,0 0 0,0-1 0,-1 0 0,0 1 0,0-1 0,0-10 0,-3-88 149,1 58-1663,0 27-5312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21.511"/>
    </inkml:context>
    <inkml:brush xml:id="br0">
      <inkml:brushProperty name="width" value="0.05" units="cm"/>
      <inkml:brushProperty name="height" value="0.05" units="cm"/>
      <inkml:brushProperty name="color" value="#E71224"/>
    </inkml:brush>
  </inkml:definitions>
  <inkml:trace contextRef="#ctx0" brushRef="#br0">37 83 24575,'-1'0'0,"-1"0"0,1 0 0,-1 0 0,1 0 0,0 0 0,-1 0 0,1 1 0,-1-1 0,1 0 0,-1 1 0,1-1 0,0 1 0,-1 0 0,1-1 0,0 1 0,-1 0 0,1 0 0,0 0 0,0 0 0,0 0 0,0 0 0,-2 2 0,3-2 0,-1 1 0,0 0 0,1 0 0,-1 0 0,1 0 0,-1 0 0,1 0 0,0 0 0,0 0 0,0 0 0,0 0 0,0 0 0,1 0 0,0 3 0,2 5 0,0 1 0,1-1 0,1 0 0,10 17 0,-5-11 0,1-2 0,1 1 0,14 12 0,-17-17 0,1-1 0,-2 2 0,1-1 0,-1 1 0,-1 0 0,0 1 0,8 17 0,-11-21 0,-1-1 0,2 1 0,-1-1 0,1-1 0,0 1 0,1-1 0,0 1 0,0-2 0,0 1 0,0-1 0,1 0 0,0 0 0,0 0 0,0-1 0,1 0 0,-1-1 0,1 0 0,0 0 0,0-1 0,0 1 0,0-2 0,1 1 0,-1-1 0,0-1 0,1 1 0,-1-1 0,1-1 0,-1 0 0,0 0 0,12-3 0,-18 3 0,0 1 0,0-1 0,0 0 0,0 0 0,0 0 0,0 0 0,0 0 0,-1 0 0,1 0 0,0-1 0,-1 1 0,1-1 0,-1 1 0,1-1 0,-1 1 0,0-1 0,0 0 0,1 0 0,-1 0 0,-1 0 0,2-2 0,-1 1 0,-1 0 0,1 0 0,-1-1 0,0 1 0,0 0 0,0 0 0,-1-1 0,1 1 0,-1 0 0,0 0 0,1 0 0,-3-5 0,-3-6 0,-1 1 0,-1 0 0,0 0 0,-17-21 0,-2-1 0,2-2 0,1-1 0,1-1 0,-26-67 0,48 105 0,-17-36 0,18 35 0,-1 1 0,0 0 0,0-1 0,0 1 0,0 0 0,0 0 0,0 0 0,0-1 0,-1 1 0,1 0 0,0 1 0,-1-1 0,1 0 0,0 0 0,-1 0 0,1 1 0,-1-1 0,0 1 0,1-1 0,-1 1 0,-2-1 0,3 2 0,-1-1 0,1 0 0,0 1 0,0-1 0,0 1 0,0-1 0,0 1 0,0 0 0,0-1 0,0 1 0,0 0 0,0 0 0,1-1 0,-1 1 0,0 0 0,0 0 0,1 0 0,-2 2 0,-11 23 0,10-19 0,-28 62 0,-19 40 0,35-82-1365,3-3-5461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9.044"/>
    </inkml:context>
    <inkml:brush xml:id="br0">
      <inkml:brushProperty name="width" value="0.05" units="cm"/>
      <inkml:brushProperty name="height" value="0.05" units="cm"/>
      <inkml:brushProperty name="color" value="#E71224"/>
    </inkml:brush>
  </inkml:definitions>
  <inkml:trace contextRef="#ctx0" brushRef="#br0">0 85 24575,'1'2'0,"-1"0"0,1 0 0,-1-1 0,1 1 0,-1 0 0,1-1 0,0 1 0,0 0 0,0-1 0,0 1 0,0-1 0,0 0 0,0 1 0,1-1 0,-1 0 0,0 0 0,1 0 0,-1 0 0,1 0 0,-1 0 0,1 0 0,0 0 0,-1 0 0,1-1 0,0 1 0,-1-1 0,4 1 0,5 2 0,0-1 0,0 0 0,14 0 0,-21-2 0,19 2 0,1-1 0,-1-1 0,44-6 0,-60 5 0,0-1 0,-1 1 0,1-1 0,-1 0 0,1 0 0,-1-1 0,0 0 0,0 0 0,5-4 0,-8 5 0,1 0 0,-1-1 0,1 1 0,-1-1 0,0 0 0,0 0 0,-1 0 0,1 0 0,0 0 0,-1 0 0,0 0 0,0 0 0,0 0 0,0-1 0,0 1 0,0-6 0,-1 7 0,1 1 0,-1-1 0,0 0 0,0 1 0,0-1 0,0 1 0,0-1 0,-1 1 0,1-1 0,0 1 0,-1-1 0,1 1 0,-1-1 0,1 1 0,-1-1 0,0 1 0,0 0 0,1-1 0,-1 1 0,0 0 0,0 0 0,0-1 0,-1 1 0,1 0 0,0 0 0,0 0 0,0 1 0,-1-1 0,1 0 0,-1 0 0,1 1 0,0-1 0,-1 1 0,1-1 0,-1 1 0,1-1 0,-1 1 0,0 0 0,1 0 0,-4 0 0,1 0 0,0 0 0,-1 1 0,1-1 0,0 1 0,0 0 0,0 0 0,-1 1 0,1-1 0,0 1 0,1 0 0,-1 0 0,0 0 0,-6 5 0,0 3 0,2 0 0,0 0 0,0 1 0,1 0 0,-7 13 0,-7 11 0,17-27 0,-1 1 0,2-1 0,-1 1 0,1 0 0,0 0 0,1 0 0,0 0 0,1 0 0,-1 15 0,1 8 0,5 46 0,-1-62 0,0 0 0,1 0 0,1 0 0,0-1 0,1 0 0,1 0 0,0 0 0,1-1 0,1 0 0,0-1 0,13 15 0,-21-26 0,2 1 0,-1-1 0,0 0 0,0 0 0,1 0 0,-1 0 0,1 0 0,-1 0 0,1-1 0,0 1 0,0-1 0,0 0 0,0 0 0,0 0 0,0 0 0,0 0 0,0-1 0,0 1 0,0-1 0,0 0 0,1 0 0,-1 0 0,0 0 0,5-2 0,-5 1 0,1 0 0,-1-1 0,0 1 0,0-1 0,0 0 0,0 0 0,0 0 0,0 0 0,0 0 0,0-1 0,-1 1 0,1-1 0,-1 0 0,0 0 0,0 0 0,0 0 0,0 0 0,-1 0 0,1 0 0,-1-1 0,2-3 0,0-8-82,-1 1-1,0-1 0,0 1 0,-2-1 1,-1-28-1,0 27-786,0-7-5957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49.944"/>
    </inkml:context>
    <inkml:brush xml:id="br0">
      <inkml:brushProperty name="width" value="0.05" units="cm"/>
      <inkml:brushProperty name="height" value="0.05" units="cm"/>
      <inkml:brushProperty name="color" value="#E71224"/>
    </inkml:brush>
  </inkml:definitions>
  <inkml:trace contextRef="#ctx0" brushRef="#br0">0 32 24575,'4'0'0,"4"0"0,6-4 0,26-1 0,28 1 0,15 0 0,1 1 0,-11 2 0,-14 0 0,-13 0 0,-11 1 0,-10-3 0,-11-2-8191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0:59.661"/>
    </inkml:context>
    <inkml:brush xml:id="br0">
      <inkml:brushProperty name="width" value="0.05" units="cm"/>
      <inkml:brushProperty name="height" value="0.05" units="cm"/>
      <inkml:brushProperty name="color" value="#E71224"/>
    </inkml:brush>
  </inkml:definitions>
  <inkml:trace contextRef="#ctx0" brushRef="#br0">3 1 24575,'-1'88'0,"0"14"0,20 182 0,-15-260 49,20 165-1463,-23-166-5412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04.161"/>
    </inkml:context>
    <inkml:brush xml:id="br0">
      <inkml:brushProperty name="width" value="0.05" units="cm"/>
      <inkml:brushProperty name="height" value="0.05" units="cm"/>
      <inkml:brushProperty name="color" value="#E71224"/>
    </inkml:brush>
  </inkml:definitions>
  <inkml:trace contextRef="#ctx0" brushRef="#br0">107 21 24575,'0'-1'0,"1"0"0,-1 0 0,0 0 0,1 0 0,-1 1 0,1-1 0,-1 0 0,1 0 0,-1 1 0,1-1 0,-1 0 0,1 1 0,0-1 0,0 0 0,-1 1 0,1-1 0,0 1 0,0 0 0,-1-1 0,1 1 0,0-1 0,0 1 0,0 0 0,0 0 0,0-1 0,0 1 0,0 0 0,1 0 0,31-3 0,-27 2 0,14 1 0,0 0 0,0 0 0,0 2 0,0 1 0,0 0 0,0 2 0,-1 0 0,0 1 0,20 9 0,-33-12 0,-1 1 0,0 0 0,-1-1 0,1 1 0,-1 1 0,1-1 0,-1 1 0,0 0 0,-1 0 0,1 0 0,-1 0 0,0 1 0,-1-1 0,1 1 0,-1 0 0,0-1 0,2 9 0,-2-4 0,0 1 0,0-1 0,-1 0 0,-1 0 0,0 1 0,0-1 0,0 0 0,-2 1 0,-2 13 0,1-18 0,1 1 0,-1-1 0,0-1 0,-1 1 0,1 0 0,-1-1 0,0 0 0,-1 0 0,1 0 0,-1 0 0,-6 5 0,-7 4 0,-37 22 0,43-29 0,0 0 0,-1-1 0,0 0 0,0-1 0,0-1 0,-1 0 0,0-1 0,1 0 0,-1-1 0,-25 0 0,112-4 0,-40-1 0,1 2 0,0 2 0,46 6 0,-76-6 0,-1 0 0,0 0 0,0 0 0,0 0 0,0 1 0,-1-1 0,1 1 0,0 0 0,-1 0 0,1 0 0,-1 0 0,1 0 0,-1 0 0,0 0 0,0 1 0,0 0 0,0-1 0,0 1 0,-1 0 0,1 0 0,1 4 0,1 6 0,0 0 0,-1 0 0,3 26 0,-1-8 0,5 14 0,-3-19 0,-2 0 0,-1 0 0,-1 0 0,0 39 0,-3-58 0,-1-1 0,1 1 0,-2-1 0,1 1 0,-1-1 0,1 1 0,-2-1 0,1 0 0,-1 0 0,0 0 0,0 0 0,0-1 0,-1 1 0,0-1 0,0 0 0,-1 0 0,1 0 0,-1-1 0,0 0 0,0 0 0,-1 0 0,1 0 0,-8 3 0,-53 29 0,-42 21 0,91-49 0,-1-2 0,0 1 0,1-2 0,-28 5 0,39-10 27,0 0-1,0 0 0,1-1 0,-1 1 1,0-1-1,1 0 0,-1-1 0,1 0 1,-1 1-1,1-2 0,0 1 0,-6-4 1,4 2-217,0 0 0,0 0 1,1-1-1,0 0 0,0 0 1,0-1-1,0 0 1,-5-7-1,2-2-6636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07.597"/>
    </inkml:context>
    <inkml:brush xml:id="br0">
      <inkml:brushProperty name="width" value="0.05" units="cm"/>
      <inkml:brushProperty name="height" value="0.05" units="cm"/>
      <inkml:brushProperty name="color" value="#E71224"/>
    </inkml:brush>
  </inkml:definitions>
  <inkml:trace contextRef="#ctx0" brushRef="#br0">95 323 24575,'-2'-37'0,"-8"-51"0,5 60 0,1 0 0,2 0 0,2-51 0,0 77 0,0 0 0,1 0 0,-1 1 0,0-1 0,1 0 0,-1 0 0,1 1 0,-1-1 0,1 0 0,0 1 0,0-1 0,0 1 0,0-1 0,0 1 0,0-1 0,2-1 0,-2 2 0,0 1 0,0-1 0,0 1 0,0-1 0,0 1 0,0 0 0,0-1 0,0 1 0,0 0 0,0 0 0,0 0 0,0 0 0,0 0 0,0 0 0,1 0 0,-1 0 0,0 0 0,0 0 0,0 1 0,1 0 0,3 1 0,-1 0 0,0 0 0,0 1 0,0-1 0,0 1 0,0 0 0,0 1 0,-1-1 0,0 1 0,6 7 0,12 21 0,-13-20 0,0 0 0,0 0 0,20 20 0,-21-26 0,-1 0 0,0 1 0,0 0 0,-1 0 0,0 0 0,0 0 0,-1 1 0,0 0 0,0 0 0,-1 0 0,0 0 0,0 1 0,-1-1 0,0 1 0,0 0 0,0 10 0,10 112 0,-7 224 0,-9-302 0,-3-1 0,-21 86 0,27-136 0,0 1 0,0-1 0,0 0 0,0 1 0,0-1 0,0 0 0,0 0 0,-1 0 0,1 0 0,-1 0 0,1 0 0,-1 0 0,0 0 0,0 0 0,0-1 0,0 1 0,-3 1 0,2-2 0,-1 1 0,0-1 0,0 1 0,1-1 0,-1 0 0,0-1 0,0 1 0,0-1 0,-8 0 0,-1-1 0,0 0 0,0-2 0,0 1 0,1-2 0,-21-7 0,12 3 0,12 5 0,1 0 0,0 0 0,0-1 0,-9-5 0,15 7 0,0 1 0,-1-1 0,1 0 0,0 0 0,0 0 0,0 0 0,1 0 0,-1-1 0,1 1 0,-1 0 0,1-1 0,0 1 0,-1-1 0,1 0 0,1 1 0,-1-1 0,0-3 0,-2-18 0,2 0 0,1 0 0,3-31 0,0-8 0,-3 56 0,0-2 0,0 0 0,1 1 0,0-1 0,0 0 0,4-13 0,-4 20 0,-1 1 0,1-1 0,-1 1 0,1-1 0,0 1 0,0 0 0,0-1 0,0 1 0,0 0 0,0 0 0,0-1 0,0 1 0,1 0 0,-1 0 0,0 0 0,1 0 0,-1 1 0,1-1 0,-1 0 0,1 1 0,-1-1 0,1 0 0,-1 1 0,1 0 0,-1-1 0,1 1 0,0 0 0,-1 0 0,1 0 0,0 0 0,-1 0 0,1 0 0,-1 1 0,1-1 0,0 0 0,-1 1 0,3 1 0,36 9 0,83 28 0,-109-34 0,-1 1 0,0 1 0,-1 0 0,1 0 0,-2 2 0,21 16 0,-25-17 0,0 0 0,10 16 0,3 5 0,45 63 0,-22-29 0,-41-61 0,19 23 0,-21-24 0,1 0 0,0 0 0,0 0 0,0 0 0,0-1 0,0 1 0,1 0 0,-1 0 0,0-1 0,0 1 0,0-1 0,1 1 0,-1-1 0,0 1 0,0-1 0,1 0 0,-1 0 0,0 1 0,3-1 0,2-6-1365,-5-4-5461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12.493"/>
    </inkml:context>
    <inkml:brush xml:id="br0">
      <inkml:brushProperty name="width" value="0.05" units="cm"/>
      <inkml:brushProperty name="height" value="0.05" units="cm"/>
      <inkml:brushProperty name="color" value="#E71224"/>
    </inkml:brush>
  </inkml:definitions>
  <inkml:trace contextRef="#ctx0" brushRef="#br0">129 0 24575,'-2'48'0,"-15"79"0,2-21 0,3 79 0,-17 119 0,-21-36-1365,46-246-5461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13.613"/>
    </inkml:context>
    <inkml:brush xml:id="br0">
      <inkml:brushProperty name="width" value="0.05" units="cm"/>
      <inkml:brushProperty name="height" value="0.05" units="cm"/>
      <inkml:brushProperty name="color" value="#E71224"/>
    </inkml:brush>
  </inkml:definitions>
  <inkml:trace contextRef="#ctx0" brushRef="#br0">1 98 24575,'2'58'0,"2"0"0,13 66 0,36 109 0,-15-68 0,-25-113 0,1 0 0,25 55 0,-38-102 0,1-1 0,0 0 0,0 0 0,0 0 0,1 0 0,-1 0 0,7 7 0,-8-10 0,0-1 0,0 1 0,1 0 0,-1-1 0,0 1 0,1-1 0,-1 1 0,1-1 0,-1 0 0,1 1 0,-1-1 0,0 0 0,1 0 0,-1 0 0,1 0 0,-1 0 0,1-1 0,-1 1 0,1 0 0,-1-1 0,0 1 0,1-1 0,-1 1 0,0-1 0,1 1 0,-1-1 0,0 0 0,0 0 0,1 0 0,0-1 0,20-15 0,0-1 0,33-35 0,-26 24 0,609-657 0,-523 534-1365,-97 125-5461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17.214"/>
    </inkml:context>
    <inkml:brush xml:id="br0">
      <inkml:brushProperty name="width" value="0.05" units="cm"/>
      <inkml:brushProperty name="height" value="0.05" units="cm"/>
      <inkml:brushProperty name="color" value="#E71224"/>
    </inkml:brush>
  </inkml:definitions>
  <inkml:trace contextRef="#ctx0" brushRef="#br0">0 0 24575,'618'0'-1365,"-598"0"-5461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18.460"/>
    </inkml:context>
    <inkml:brush xml:id="br0">
      <inkml:brushProperty name="width" value="0.05" units="cm"/>
      <inkml:brushProperty name="height" value="0.05" units="cm"/>
      <inkml:brushProperty name="color" value="#E71224"/>
    </inkml:brush>
  </inkml:definitions>
  <inkml:trace contextRef="#ctx0" brushRef="#br0">24 1 24575,'-7'107'0,"0"-31"0,-2 618 0,9-689 0,0-1 0,0 1 0,0-1 0,1 1 0,0-1 0,-1 1 0,4 6 0,-3-10 0,0 1 0,0 0 0,0 0 0,1-1 0,-1 1 0,0-1 0,1 1 0,-1-1 0,1 0 0,0 0 0,0 1 0,-1-1 0,1 0 0,0 0 0,0-1 0,0 1 0,0 0 0,4 0 0,23 5 0,1-2 0,-1-1 0,1-1 0,54-4 0,-37 0 0,9 1 0,100-4 0,-127 1-1365,-10-1-5461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19.125"/>
    </inkml:context>
    <inkml:brush xml:id="br0">
      <inkml:brushProperty name="width" value="0.05" units="cm"/>
      <inkml:brushProperty name="height" value="0.05" units="cm"/>
      <inkml:brushProperty name="color" value="#E71224"/>
    </inkml:brush>
  </inkml:definitions>
  <inkml:trace contextRef="#ctx0" brushRef="#br0">1 1 24575,'0'3'0,"0"10"0,0 32 0,0 19 0,0 15 0,0 4 0,0 4 0,0-2 0,0-12 0,0-10 0,0-17-8191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46.155"/>
    </inkml:context>
    <inkml:brush xml:id="br0">
      <inkml:brushProperty name="width" value="0.05" units="cm"/>
      <inkml:brushProperty name="height" value="0.05" units="cm"/>
      <inkml:brushProperty name="color" value="#E71224"/>
    </inkml:brush>
  </inkml:definitions>
  <inkml:trace contextRef="#ctx0" brushRef="#br0">0 1 24575,'0'3'0,"0"6"0,0 5 0,0 3 0,0 14 0,0 10 0,0 1 0,0-7-8191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0.944"/>
    </inkml:context>
    <inkml:brush xml:id="br0">
      <inkml:brushProperty name="width" value="0.05" units="cm"/>
      <inkml:brushProperty name="height" value="0.05" units="cm"/>
      <inkml:brushProperty name="color" value="#E71224"/>
    </inkml:brush>
  </inkml:definitions>
  <inkml:trace contextRef="#ctx0" brushRef="#br0">1 1 24575,'0'3'0,"0"6"0,0 4 0,0 23 0,0 9 0,0 16 0,0 4 0,0 0 0,0-5 0,0-8 0,0-9 0,0-9 0,0-9-8191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2.377"/>
    </inkml:context>
    <inkml:brush xml:id="br0">
      <inkml:brushProperty name="width" value="0.05" units="cm"/>
      <inkml:brushProperty name="height" value="0.05" units="cm"/>
      <inkml:brushProperty name="color" value="#E71224"/>
    </inkml:brush>
  </inkml:definitions>
  <inkml:trace contextRef="#ctx0" brushRef="#br0">289 1 24575,'-3'0'0,"0"1"0,-1 0 0,1-1 0,0 1 0,0 0 0,0 1 0,0-1 0,0 1 0,0-1 0,0 1 0,1 0 0,-1 0 0,0 0 0,1 0 0,0 1 0,-1-1 0,-2 5 0,-3 3 0,1 1 0,0 0 0,-6 13 0,-74 189 0,86-209 0,-30 98 0,4 1 0,-16 135 0,39-211 0,0 0 0,2 0 0,1 0 0,3 28 0,-2-53 0,1 0 0,-1-1 0,1 1 0,0 0 0,0 0 0,0-1 0,0 1 0,0 0 0,0-1 0,0 1 0,0-1 0,1 1 0,-1-1 0,1 0 0,-1 0 0,1 1 0,-1-1 0,1 0 0,0 0 0,-1-1 0,1 1 0,0 0 0,0 0 0,0-1 0,0 1 0,3-1 0,7 3 0,1-1 0,25 0 0,-25-2 0,221 0 0,-228 0 0,-1 0 0,0-1 0,1 0 0,-1 0 0,0 0 0,0-1 0,0 1 0,0-1 0,7-4 0,-10 5 0,-1-1 0,1 1 0,0-1 0,0 0 0,-1 1 0,1-1 0,-1 0 0,1 0 0,-1 0 0,0 0 0,0 0 0,0-1 0,0 1 0,0 0 0,0 0 0,-1-1 0,1 1 0,-1 0 0,0-1 0,0 1 0,1-1 0,-2-3 0,1-1 0,0 0 0,0-1 0,-1 1 0,-3-13 0,3 17 0,0 0 0,0 1 0,-1-1 0,1 1 0,0-1 0,-1 1 0,0 0 0,1 0 0,-1-1 0,0 1 0,0 0 0,0 1 0,0-1 0,-1 0 0,1 0 0,-4-1 0,-33-18 99,12 8-343,1-1 0,0-1 0,1-1 0,1-2 0,-25-22 0,33 21-6582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3.308"/>
    </inkml:context>
    <inkml:brush xml:id="br0">
      <inkml:brushProperty name="width" value="0.05" units="cm"/>
      <inkml:brushProperty name="height" value="0.05" units="cm"/>
      <inkml:brushProperty name="color" value="#E71224"/>
    </inkml:brush>
  </inkml:definitions>
  <inkml:trace contextRef="#ctx0" brushRef="#br0">1 1 24575,'757'0'-1365,"-737"0"-5461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5.460"/>
    </inkml:context>
    <inkml:brush xml:id="br0">
      <inkml:brushProperty name="width" value="0.05" units="cm"/>
      <inkml:brushProperty name="height" value="0.05" units="cm"/>
      <inkml:brushProperty name="color" value="#E71224"/>
    </inkml:brush>
  </inkml:definitions>
  <inkml:trace contextRef="#ctx0" brushRef="#br0">83 71 24575,'0'-1'0,"0"1"0,0 0 0,0-1 0,-1 1 0,1 0 0,0 0 0,0-1 0,0 1 0,0 0 0,-1 0 0,1 0 0,0-1 0,0 1 0,0 0 0,-1 0 0,1 0 0,0-1 0,0 1 0,-1 0 0,1 0 0,0 0 0,0 0 0,-1 0 0,1 0 0,0 0 0,-1 0 0,1 0 0,0 0 0,0 0 0,-1 0 0,1 0 0,0 0 0,-1 0 0,1 0 0,0 0 0,0 0 0,-1 0 0,8-6 0,0 1 0,0-1 0,1 1 0,-1 1 0,1-1 0,0 1 0,11-3 0,-3 1 0,-1 1 0,1 1 0,20-3 0,-32 6 0,0 1 0,0-1 0,0 1 0,0 0 0,0 0 0,0 1 0,0-1 0,0 1 0,0-1 0,-1 2 0,1-1 0,0 0 0,0 1 0,0-1 0,-1 1 0,1 0 0,4 4 0,-4-2 0,0-1 0,-1 1 0,1 1 0,-1-1 0,0 0 0,-1 1 0,1 0 0,-1-1 0,0 1 0,0 0 0,0 0 0,1 8 0,3 23 0,-1 0 0,-2 0 0,-2 0 0,-4 53 0,1-31 0,1-37 0,-1-1 0,-1 1 0,-1-1 0,-12 34 0,3-17 0,-28 53 0,3-24 0,-3-2 0,-60 71 0,62-86 0,34-41 0,-15 18 0,19-25 0,0 0 0,0 0 0,0 0 0,0 0 0,0 0 0,0 0 0,0 0 0,0-1 0,0 1 0,-1 0 0,1-1 0,0 1 0,0-1 0,-1 1 0,1-1 0,0 1 0,-2-1 0,3 0 0,-1-1 0,1 1 0,0-1 0,-1 1 0,1-1 0,0 1 0,0-1 0,0 0 0,0 1 0,-1-1 0,1 1 0,0-1 0,0 1 0,0-1 0,0 0 0,0 1 0,0-1 0,0 1 0,0-1 0,1 1 0,-1-1 0,0 1 0,0-1 0,0 0 0,1 1 0,-1-1 0,0 1 0,1-1 0,-1 1 0,1-1 0,9-20 0,-8 18 0,0 0 0,1 1 0,-1-1 0,1 0 0,0 1 0,0 0 0,0-1 0,0 1 0,0 0 0,0 1 0,0-1 0,1 1 0,-1-1 0,1 1 0,-1 0 0,1 0 0,-1 0 0,1 1 0,6-1 0,12-1 0,0 0 0,0 1 0,0 2 0,0 0 0,27 6 0,108 30 0,114 59 0,-69-20 0,-175-67 0,0-1 0,1-1 0,0-2 0,0-1 0,56 1 0,-72-5 0,0-1 0,0 0 0,0-1 0,0 0 0,0-1 0,-1 0 0,1-1 0,-1-1 0,0 0 0,0 0 0,-1-1 0,1 0 0,-1-1 0,0 0 0,-1 0 0,12-13 0,-6 3 0,-1-1 0,0-1 0,-2 0 0,0-1 0,-1 0 0,-1-1 0,-1 0 0,-1-1 0,-1 0 0,9-42 0,-9 16 0,-1 0 0,-3-1 0,-2 1 0,-5-56 0,3 92-170,0 1-1,-1 0 0,0 0 1,0 0-1,-2 0 0,1 0 1,-10-18-1,5 15-6655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6.839"/>
    </inkml:context>
    <inkml:brush xml:id="br0">
      <inkml:brushProperty name="width" value="0.05" units="cm"/>
      <inkml:brushProperty name="height" value="0.05" units="cm"/>
      <inkml:brushProperty name="color" value="#E71224"/>
    </inkml:brush>
  </inkml:definitions>
  <inkml:trace contextRef="#ctx0" brushRef="#br0">70 1 24575,'-11'26'0,"-4"39"0,0 24 0,4 18 0,3 18 0,2 3 0,4-9 0,1-14 0,1-18 0,0-18 0,1-23-8191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27.809"/>
    </inkml:context>
    <inkml:brush xml:id="br0">
      <inkml:brushProperty name="width" value="0.05" units="cm"/>
      <inkml:brushProperty name="height" value="0.05" units="cm"/>
      <inkml:brushProperty name="color" value="#E71224"/>
    </inkml:brush>
  </inkml:definitions>
  <inkml:trace contextRef="#ctx0" brushRef="#br0">1 1 24575,'6'0'0,"0"1"0,0 0 0,0 0 0,0 1 0,0 0 0,-1 0 0,1 0 0,-1 0 0,1 1 0,-1 0 0,0 0 0,0 1 0,0-1 0,5 6 0,6 2 0,291 231 0,-15-13 0,-200-162 0,-91-66 0,0 0 0,0 0 0,0 0 0,0 0 0,0-1 0,1 1 0,-1-1 0,0 1 0,0-1 0,1 1 0,-1-1 0,0 1 0,1-1 0,-1 0 0,0 0 0,1 0 0,-1 0 0,0 0 0,1 0 0,-1 0 0,0 0 0,1-1 0,-1 1 0,0 0 0,0-1 0,1 1 0,-1-1 0,0 1 0,0-1 0,0 0 0,0 0 0,1 1 0,0-2 0,2-3 0,-1 0 0,0 0 0,0 0 0,0 0 0,-1 0 0,4-9 0,-5 11 0,52-137 0,46-193 0,-91 305-1365,-1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30.173"/>
    </inkml:context>
    <inkml:brush xml:id="br0">
      <inkml:brushProperty name="width" value="0.05" units="cm"/>
      <inkml:brushProperty name="height" value="0.05" units="cm"/>
      <inkml:brushProperty name="color" value="#E71224"/>
    </inkml:brush>
  </inkml:definitions>
  <inkml:trace contextRef="#ctx0" brushRef="#br0">640 288 24575,'-2'-1'0,"-1"1"0,1-1 0,-1-1 0,1 1 0,0 0 0,-1-1 0,1 1 0,0-1 0,0 1 0,-2-3 0,-16-10 0,9 10 0,0 0 0,-1 1 0,1 1 0,-1 0 0,0 1 0,-13-1 0,-72 6 0,92-4 0,1 0 0,-1 1 0,1 0 0,0 0 0,-1 0 0,1 0 0,0 1 0,0 0 0,0 0 0,0 0 0,0 0 0,0 0 0,1 1 0,-1 0 0,1-1 0,0 2 0,-1-1 0,1 0 0,1 0 0,-6 8 0,3-1 0,1 0 0,0 0 0,0 0 0,1 0 0,1 1 0,-1-1 0,0 18 0,-2 20 0,2 0 0,2 1 0,10 83 0,-6-116 0,0 0 0,1-1 0,0 1 0,2-1 0,9 20 0,-12-28 0,1 0 0,0-1 0,0 1 0,1-1 0,0 0 0,0 0 0,0 0 0,1-1 0,0 1 0,0-1 0,0-1 0,1 1 0,6 3 0,84 32 0,139 38 0,-4-2 0,-227-74 0,4 1 0,0 1 0,-1 0 0,13 8 0,-20-12 0,1 1 0,-1-1 0,0 1 0,0 0 0,0 0 0,0 0 0,0 0 0,0 0 0,0 0 0,0 0 0,-1 0 0,1 0 0,0 0 0,-1 0 0,1 0 0,0 1 0,-1-1 0,1 0 0,-1 1 0,0-1 0,1 0 0,-1 0 0,0 1 0,0-1 0,0 0 0,0 1 0,0-1 0,0 1 0,0-1 0,-1 0 0,1 0 0,-1 3 0,-11 17 0,-1 0 0,-1-1 0,-1-1 0,-24 25 0,27-29 0,-14 14 0,0-1 0,-58 47 0,73-67 0,-2 1 0,1-2 0,-1 1 0,0-2 0,-1 0 0,0 0 0,0-2 0,0 1 0,0-2 0,-27 4 0,-23-4 0,0-3 0,-68-8 0,120 7 0,0-1 0,-1 0 0,1 0 0,0-1 0,0-1 0,1 0 0,-19-9 0,21 7 0,1 1 0,0-1 0,0-1 0,0 1 0,0-1 0,1-1 0,0 1 0,1-1 0,-10-15 0,-4-11 0,1-2 0,2 0 0,1-1 0,-18-67 0,14 25 0,-12-108 0,30 167 0,0-1 0,1-25 0,2 38 0,0-1 0,0 1 0,1-1 0,0 1 0,0-1 0,1 1 0,0 0 0,5-9 0,10-11 0,0 2 0,2 0 0,1 1 0,40-37 0,-50 51 0,39-34 0,103-71 0,-6 5 0,-99 71 144,-11 11-647,-2-2 0,52-57 0,-70 65-6323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32.440"/>
    </inkml:context>
    <inkml:brush xml:id="br0">
      <inkml:brushProperty name="width" value="0.05" units="cm"/>
      <inkml:brushProperty name="height" value="0.05" units="cm"/>
      <inkml:brushProperty name="color" value="#E71224"/>
    </inkml:brush>
  </inkml:definitions>
  <inkml:trace contextRef="#ctx0" brushRef="#br0">491 33 24575,'-4'0'0,"0"1"0,0 0 0,0 0 0,0 0 0,0 1 0,0-1 0,0 1 0,-6 4 0,-1 1 0,10-7 0,-27 14 0,-49 32 0,68-39 0,1 0 0,-1 0 0,2 0 0,-1 1 0,1 0 0,0 1 0,1-1 0,0 2 0,-7 12 0,9-13 0,-1 1 0,1 0 0,1 0 0,0 1 0,0-1 0,1 1 0,0 0 0,1-1 0,0 1 0,1 0 0,0 0 0,1 0 0,0-1 0,1 1 0,0 0 0,0-1 0,1 1 0,1-1 0,9 20 0,4 4 0,2-1 0,2-1 0,1-1 0,1 0 0,1-2 0,2 0 0,1-2 0,1-1 0,1-2 0,1 0 0,2-2 0,0-2 0,1 0 0,67 27 0,79 19 0,-36-15 0,-137-49 0,0 1 0,0-1 0,-1 1 0,1 1 0,-1-1 0,0 1 0,0-1 0,0 1 0,-1 1 0,1-1 0,-1 1 0,0 0 0,5 8 0,-5-5 0,0 0 0,-1 0 0,0 0 0,-1 0 0,1 0 0,-2 1 0,1-1 0,-1 1 0,0 11 0,0 9 0,-2 1 0,0-1 0,-2 0 0,-11 46 0,9-56 0,0-1 0,-2 0 0,0 0 0,-2-1 0,1 0 0,-2 0 0,0-1 0,-14 15 0,14-18 0,-1-1 0,-1 0 0,0 0 0,-1-2 0,0 1 0,0-2 0,-1 1 0,-1-2 0,0 0 0,0-1 0,0 0 0,-1-1 0,1-1 0,-1-1 0,-1 0 0,1-1 0,-29 2 0,-59 0 0,-125-10 0,212 4 0,1-1 0,-1 0 0,1-1 0,-1-1 0,1-1 0,0-1 0,0 0 0,1 0 0,0-2 0,0 0 0,1-1 0,0 0 0,-21-18 0,14 9 0,0-1 0,2-1 0,0-1 0,-16-24 0,27 34 0,0-1 0,2 0 0,-1 0 0,2-1 0,-1 1 0,2-1 0,0 0 0,0-1 0,1 1 0,-1-18 0,1 0 0,2 0 0,2 0 0,0 0 0,2 0 0,2 0 0,1 1 0,1-1 0,1 2 0,19-46 0,-11 43 0,2-1 0,1 2 0,1 1 0,2 0 0,0 2 0,2 0 0,37-32 0,211-154 0,-143 119 0,-47 22 0,-22 17 0,-56 53 0,-1 0 0,1 0 0,-1 0 0,0-1 0,-1 1 0,1-1 0,-1 0 0,1 1 0,-1-1 0,0 0 0,2-8 0,-3 10 0,-1 0 0,0 0 0,1 0 0,-1 0 0,0 0 0,0 0 0,-1 0 0,1 0 0,0 0 0,-1 0 0,1 0 0,-1 0 0,1 0 0,-1 0 0,0 0 0,0 0 0,0 0 0,0 0 0,0 1 0,-1-1 0,1 0 0,0 1 0,-1-1 0,1 1 0,-1 0 0,-2-3 0,-16-8 0,0 1 0,-1 1 0,0 0 0,-1 2 0,-38-11 0,40 13 0,-22-5 0,-75-8 0,108 18 0,-12 1 342,20 0-406,0 0 1,1 0 0,-1 0 0,0 0 0,1 0-1,-1 1 1,0-1 0,1 0 0,-1 1 0,1-1-1,-1 0 1,0 1 0,1-1 0,-1 1-1,1-1 1,-1 1 0,1-1 0,-1 1 0,1-1-1,0 1 1,-1-1 0,1 1 0,0 0 0,-1-1-1,1 1 1,0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33.240"/>
    </inkml:context>
    <inkml:brush xml:id="br0">
      <inkml:brushProperty name="width" value="0.05" units="cm"/>
      <inkml:brushProperty name="height" value="0.05" units="cm"/>
      <inkml:brushProperty name="color" value="#E71224"/>
    </inkml:brush>
  </inkml:definitions>
  <inkml:trace contextRef="#ctx0" brushRef="#br0">0 143 24575,'4'0'0,"5"4"0,8 1 0,12-4 0,6-6 0,4-2 0,3 0 0,2 1 0,-7-2 0,13-7 0,10-5 0,-3-2 0,-2 1 0,-8 6 0,-11 0 0,-12 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34.772"/>
    </inkml:context>
    <inkml:brush xml:id="br0">
      <inkml:brushProperty name="width" value="0.05" units="cm"/>
      <inkml:brushProperty name="height" value="0.05" units="cm"/>
      <inkml:brushProperty name="color" value="#E71224"/>
    </inkml:brush>
  </inkml:definitions>
  <inkml:trace contextRef="#ctx0" brushRef="#br0">1 1 24575,'1'91'0,"23"161"0,-2-125 0,54 181 0,-59-260 0,-8-24 0,-1 0 0,-1 1 0,-1 0 0,-1 0 0,3 49 0,-13 89-1365,5-138-5461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49.744"/>
    </inkml:context>
    <inkml:brush xml:id="br0">
      <inkml:brushProperty name="width" value="0.05" units="cm"/>
      <inkml:brushProperty name="height" value="0.05" units="cm"/>
      <inkml:brushProperty name="color" value="#E71224"/>
    </inkml:brush>
  </inkml:definitions>
  <inkml:trace contextRef="#ctx0" brushRef="#br0">104 0 24575,'1'16'0,"1"0"0,1 0 0,6 21 0,-4-19 0,0 0 0,-2 1 0,2 28 0,-5-42 0,-1 0 0,1 1 0,-2-1 0,1 0 0,0 0 0,-1 0 0,0 0 0,0 0 0,-1 0 0,1 0 0,-1-1 0,0 1 0,-1-1 0,1 0 0,-1 0 0,1 0 0,-1 0 0,0 0 0,-1-1 0,1 0 0,0 0 0,-1 0 0,0-1 0,0 1 0,0-1 0,0 0 0,0-1 0,-8 3 0,12-4 0,-1 0 0,1 0 0,-1 0 0,1 0 0,-1 0 0,1-1 0,-1 1 0,0 0 0,1-1 0,-1 1 0,1-1 0,0 1 0,-1-1 0,1 0 0,-1 1 0,1-1 0,0 0 0,0 0 0,-1 0 0,1 0 0,0 0 0,0 0 0,-1-2 0,1 2 0,1 0 0,-1 0 0,1 0 0,0 0 0,0 0 0,-1 0 0,1 0 0,0 0 0,0 0 0,0 0 0,0 0 0,0 0 0,0 0 0,0 0 0,1 0 0,-1 0 0,0 0 0,0 0 0,1 0 0,-1 0 0,1 0 0,-1 0 0,1 0 0,-1 1 0,1-1 0,0 0 0,-1 0 0,1 1 0,0-1 0,-1 0 0,1 1 0,0-1 0,0 0 0,0 1 0,0-1 0,-1 1 0,3-1 0,4-3 30,0 1-1,0 0 1,0 0 0,1 1-1,-1-1 1,1 2-1,0-1 1,0 1-1,0 0 1,10 1 0,9 1-440,44 7 0,-43-4-461,-11-2-5955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41.534"/>
    </inkml:context>
    <inkml:brush xml:id="br0">
      <inkml:brushProperty name="width" value="0.05" units="cm"/>
      <inkml:brushProperty name="height" value="0.05" units="cm"/>
      <inkml:brushProperty name="color" value="#E71224"/>
    </inkml:brush>
  </inkml:definitions>
  <inkml:trace contextRef="#ctx0" brushRef="#br0">1505 93 24575,'-10'-1'0,"1"-1"0,0 0 0,0 0 0,0-1 0,0 0 0,0 0 0,1-1 0,-1 0 0,1 0 0,-12-10 0,-35-15 0,42 24 0,-1 1 0,0 0 0,0 1 0,0 0 0,0 2 0,0-1 0,-27 2 0,-3 4 0,-52 10 0,58-7 0,11-2 0,-26 10 0,26-7 0,-27 4 0,22-4 0,0 1 0,0 1 0,-39 19 0,34-14 0,-61 18 0,39-23 0,46-9 0,1 1 0,0 0 0,1 1 0,-1 0 0,0 0 0,1 2 0,-22 10 0,2 6 0,1 2 0,1 1 0,1 1 0,2 2 0,-37 44 0,32-31 0,2 1 0,-35 63 0,55-86 0,1 0 0,0 0 0,2 1 0,0 0 0,1 0 0,0 0 0,2 1 0,0 0 0,1 23 0,2 21 0,8 153 0,-4-190 0,0 0 0,2 0 0,0-1 0,2 0 0,22 48 0,-16-49 0,2-1 0,1-1 0,1-1 0,1 0 0,29 26 0,-5-4 0,-18-19 0,2-1 0,1-1 0,33 22 0,99 52 0,-59-38 0,-70-41 0,1 0 0,0-3 0,2 0 0,0-2 0,0-2 0,45 9 0,-1-2 0,-47-9 0,1-3 0,60 6 0,-36-10 0,1-2 0,-1-3 0,58-10 0,-89 8 0,1-1 0,-1-1 0,0-1 0,-1-1 0,1-2 0,-2 0 0,0-1 0,39-28 0,-58 36 0,181-124 0,-171 119 0,0 0 0,-1-1 0,-1-1 0,22-22 0,37-55 0,-45 54 0,-21 26 0,1-1 0,-2 0 0,0 1 0,0-2 0,0 1 0,-1 0 0,0-1 0,-1 0 0,0 1 0,-1-1 0,1-12 0,8-40 0,1 6 0,-3 1 0,2-71 0,-9-113 0,-1 230 0,-2-49 0,-9-64 0,8 104 0,0 1 0,-1 0 0,-1 1 0,-1-1 0,0 1 0,-1 0 0,-1 0 0,-12-19 0,2 9 0,0 1 0,-2 1 0,0 0 0,-2 2 0,-42-35 0,26 28 0,13 9 0,-39-24 0,55 40 0,0-1 0,0 1 0,0 0 0,-1 1 0,1 0 0,-1 0 0,1 1 0,-20-2 0,12 3 0,-111-9 0,49 1 241,53 7-562,1 0 0,-1-2-1,1-1 1,-37-12 0,48 11-6505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34.764"/>
    </inkml:context>
    <inkml:brush xml:id="br0">
      <inkml:brushProperty name="width" value="0.05" units="cm"/>
      <inkml:brushProperty name="height" value="0.05" units="cm"/>
      <inkml:brushProperty name="color" value="#E71224"/>
    </inkml:brush>
  </inkml:definitions>
  <inkml:trace contextRef="#ctx0" brushRef="#br0">26 16 24575,'0'0'0,"1"-1"0,-1 0 0,0 0 0,1 0 0,-1 0 0,0 1 0,1-1 0,-1 0 0,1 0 0,-1 1 0,1-1 0,0 0 0,-1 1 0,1-1 0,0 1 0,-1-1 0,1 1 0,0-1 0,-1 1 0,1-1 0,0 1 0,0 0 0,0-1 0,0 1 0,-1 0 0,1 0 0,0 0 0,0-1 0,0 1 0,0 0 0,1 0 0,29 1 0,-21 1 0,0 1 0,0 0 0,-1 1 0,1 0 0,-1 0 0,0 1 0,0 1 0,0-1 0,-1 1 0,0 1 0,14 14 0,-4-2 0,-1 2 0,0 0 0,19 33 0,-29-41 0,0 0 0,-1 1 0,0-1 0,-1 1 0,0 0 0,-1 1 0,-1-1 0,1 16 0,-2-9 0,-1 1 0,-1 0 0,-1-1 0,-8 40 0,-6 0 0,-2-1 0,-46 102 0,56-144 0,-2 4 0,-1-1 0,-1 0 0,-17 26 0,24-42 0,1 0 0,-1 0 0,-1 0 0,1 0 0,0-1 0,-1 0 0,0 0 0,0 0 0,0 0 0,-1-1 0,1 0 0,-1 0 0,0 0 0,0-1 0,0 0 0,0 0 0,-7 1 0,11-3 0,0 0 0,0 0 0,0 0 0,0 0 0,0 0 0,0 0 0,0-1 0,0 1 0,1-1 0,-1 1 0,0-1 0,0 0 0,0 0 0,1 1 0,-1-1 0,0-1 0,1 1 0,-4-2 0,3 0 0,-1 0 0,1 0 0,-1-1 0,1 1 0,0 0 0,1-1 0,-1 1 0,1-1 0,-2-4 0,0-4 0,0-1 0,0-1 0,2 1 0,-1-21 0,2 6 0,5-49 0,-3 64 0,1 1 0,0 0 0,1-1 0,0 1 0,1 1 0,7-15 0,-8 20 0,-1 0 0,1 0 0,0 0 0,1 0 0,0 0 0,-1 1 0,10-7 0,-13 11 0,0 0 0,1 0 0,-1 0 0,0 0 0,1 1 0,-1-1 0,1 1 0,-1-1 0,1 1 0,-1-1 0,1 1 0,-1 0 0,1 0 0,-1 0 0,1 0 0,2 0 0,-2 1 0,0-1 0,0 1 0,-1 0 0,1 0 0,0 0 0,0 0 0,-1 0 0,1 0 0,-1 1 0,1-1 0,-1 0 0,0 1 0,1-1 0,-1 1 0,0-1 0,2 4 0,31 55 0,-17-31 0,20 29 0,-14-25 0,-13-18 0,0 0 0,1 0 0,1-2 0,1 1 0,15 13 0,-20-22 0,-1-1 0,0 0 0,1-1 0,0 0 0,0 0 0,0-1 0,0 0 0,0 0 0,0 0 0,9-1 0,5 1 0,-1-2 0,36-3 0,-54 3-38,0-1 0,-1 1 0,1-1 1,-1 1-1,1-1 0,-1 0 0,1 0 0,-1 0 0,0 0 0,1 0 0,-1 0 0,0-1 0,0 1 0,0-1 0,0 0 0,0 1 1,0-1-1,0 0 0,-1 0 0,1 0 0,-1-1 0,1 1 0,-1 0 0,0 0 0,0-1 0,0 1 0,0-1 0,0 1 0,0-1 1,-1 1-1,1-1 0,-1 1 0,0-1 0,0 0 0,0-4 0,0-12-6788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44.473"/>
    </inkml:context>
    <inkml:brush xml:id="br0">
      <inkml:brushProperty name="width" value="0.05" units="cm"/>
      <inkml:brushProperty name="height" value="0.05" units="cm"/>
      <inkml:brushProperty name="color" value="#E71224"/>
    </inkml:brush>
  </inkml:definitions>
  <inkml:trace contextRef="#ctx0" brushRef="#br0">70 1 24575,'-1'5'0,"0"0"0,1 0 0,-2 0 0,1 0 0,0 0 0,-1-1 0,0 1 0,0 0 0,-4 5 0,-7 18 0,4-1 0,2 0 0,1 1 0,1 0 0,-2 32 0,3 117 0,4-135 0,-1 10 0,4 142 0,-3-191 0,0 1 0,0 0 0,1 0 0,-1 0 0,1-1 0,0 1 0,0 0 0,1-1 0,-1 1 0,1-1 0,-1 1 0,1-1 0,0 0 0,0 0 0,1 0 0,-1 0 0,1 0 0,-1 0 0,1-1 0,0 1 0,0-1 0,0 0 0,0 1 0,1-2 0,-1 1 0,6 2 0,13 5 0,0-2 0,1 0 0,0-1 0,0-2 0,0 0 0,1-2 0,-1 0 0,1-2 0,36-3 0,-53 2-227,0 0-1,0 0 1,0-1-1,-1 0 1,13-5-1,-3-3-6598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45.721"/>
    </inkml:context>
    <inkml:brush xml:id="br0">
      <inkml:brushProperty name="width" value="0.05" units="cm"/>
      <inkml:brushProperty name="height" value="0.05" units="cm"/>
      <inkml:brushProperty name="color" value="#E71224"/>
    </inkml:brush>
  </inkml:definitions>
  <inkml:trace contextRef="#ctx0" brushRef="#br0">0 1 24575,'1'10'0,"0"1"0,0 0 0,1 0 0,4 12 0,1 4 0,9 41 0,-3 0 0,-3 1 0,2 77 0,-15 246-1365,3-358-5461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47.372"/>
    </inkml:context>
    <inkml:brush xml:id="br0">
      <inkml:brushProperty name="width" value="0.05" units="cm"/>
      <inkml:brushProperty name="height" value="0.05" units="cm"/>
      <inkml:brushProperty name="color" value="#E71224"/>
    </inkml:brush>
  </inkml:definitions>
  <inkml:trace contextRef="#ctx0" brushRef="#br0">703 1 24575,'12'0'0,"5"0"0,29 3 0,-40-2 0,0 0 0,0 1 0,0 0 0,0 0 0,-1 0 0,1 0 0,-1 1 0,8 6 0,3 1 0,-3-1 0,0 0 0,-1 1 0,11 11 0,-19-17 0,-1 0 0,1 0 0,-1 1 0,0-1 0,-1 1 0,1-1 0,-1 1 0,0 0 0,0 0 0,0 0 0,-1 0 0,2 10 0,0 31 0,-5 86 0,-1-47 0,4 14 0,-2 80 0,-1-169 0,0 0 0,0 0 0,0 0 0,-2 0 0,1 0 0,-1 0 0,0-1 0,-1 0 0,0 0 0,-12 15 0,-5 5 0,-44 42 0,59-63 0,-1-1 0,1 0 0,-1 0 0,-1 0 0,1-1 0,-1-1 0,0 1 0,0-1 0,-1-1 0,1 0 0,-1 0 0,0-1 0,0 0 0,0-1 0,0 0 0,-1 0 0,-12-1 0,-268-9 0,233 3 0,0-3 0,-111-30 0,137 27-1365,10 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48.925"/>
    </inkml:context>
    <inkml:brush xml:id="br0">
      <inkml:brushProperty name="width" value="0.05" units="cm"/>
      <inkml:brushProperty name="height" value="0.05" units="cm"/>
      <inkml:brushProperty name="color" value="#E71224"/>
    </inkml:brush>
  </inkml:definitions>
  <inkml:trace contextRef="#ctx0" brushRef="#br0">0 24 24575,'187'-12'0,"-21"1"0,-110 10 0,228 3 0,-260 2 0,0 0 0,0 1 0,37 14 0,12 3 0,-71-22 1,3 1 48,1 0-1,-1 1 1,0-1 0,0 1-1,1 1 1,6 3-1,-11-5-94,0 0 0,0 0 0,0-1 0,0 1 0,-1 0 0,1 0-1,0 0 1,-1 0 0,1 0 0,-1 0 0,1 0 0,-1 0 0,1 1 0,-1-1 0,0 0-1,1 0 1,-1 0 0,0 0 0,0 1 0,0-1 0,0 0 0,0 0 0,0 0-1,0 1 1,-1-1 0,1 0 0,0 0 0,-1 0 0,1 0 0,-1 0 0,1 0 0,-1 1-1,1-1 1,-1 0 0,0 0 0,0 1 0,-11 14-6780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50.641"/>
    </inkml:context>
    <inkml:brush xml:id="br0">
      <inkml:brushProperty name="width" value="0.05" units="cm"/>
      <inkml:brushProperty name="height" value="0.05" units="cm"/>
      <inkml:brushProperty name="color" value="#E71224"/>
    </inkml:brush>
  </inkml:definitions>
  <inkml:trace contextRef="#ctx0" brushRef="#br0">1 1 24575,'0'7'0,"0"22"0,0 17 0,0 23 0,0 18 0,0 18 0,0 5 0,3 0 0,2-8 0,0-18 0,2-23 0,1-14 0,-1-15-8191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52.304"/>
    </inkml:context>
    <inkml:brush xml:id="br0">
      <inkml:brushProperty name="width" value="0.05" units="cm"/>
      <inkml:brushProperty name="height" value="0.05" units="cm"/>
      <inkml:brushProperty name="color" value="#E71224"/>
    </inkml:brush>
  </inkml:definitions>
  <inkml:trace contextRef="#ctx0" brushRef="#br0">74 1 24575,'54'-1'0,"62"3"0,-112-2 0,1 1 0,-1-1 0,0 1 0,0 1 0,0-1 0,0 0 0,0 1 0,0 0 0,-1 0 0,1 0 0,0 0 0,-1 1 0,4 2 0,-2 1 0,1-1 0,-2 1 0,1 0 0,0 0 0,-1 0 0,6 13 0,-2-2 0,-1 1 0,-1 0 0,-1 0 0,6 38 0,-7-26 0,0 0 0,-2 0 0,-2 1 0,0-1 0,-9 50 0,6-69 0,0 0 0,-1-1 0,0 1 0,-1-1 0,0 0 0,-1 0 0,0 0 0,0-1 0,-1 0 0,0 0 0,-1 0 0,0-1 0,-1-1 0,-8 8 0,-4 0 0,0-2 0,0 0 0,-2-1 0,1-1 0,-32 10 0,42-16 0,-1-1 0,-17 2 0,25-5 0,0 0 0,0-1 0,0 0 0,0 0 0,0 0 0,0 0 0,1-1 0,-1 0 0,-5-1 0,0-5 0,16 1 0,18 0 0,-9 6 0,0 0 0,-1 1 0,1 0 0,-1 1 0,0 1 0,25 7 0,0 3 0,44 22 0,-49-16 0,-1 1 0,0 2 0,-2 1 0,38 35 0,4 3 0,-67-56-195,0-1 0,0 0 0,0 0 0,0 0 0,1-1 0,8 4 0,1-4-6631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53.156"/>
    </inkml:context>
    <inkml:brush xml:id="br0">
      <inkml:brushProperty name="width" value="0.05" units="cm"/>
      <inkml:brushProperty name="height" value="0.05" units="cm"/>
      <inkml:brushProperty name="color" value="#E71224"/>
    </inkml:brush>
  </inkml:definitions>
  <inkml:trace contextRef="#ctx0" brushRef="#br0">22 1 24575,'-4'0'0,"0"15"0,-1 23 0,1 21 0,2 19 0,0 11 0,1 10 0,4-2 0,2-9 0,4-8 0,0-11 0,2-9 0,0-11 0,-2-11 0,-3-7 0,1-9 0,0-5 0,-2-5-8191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53.852"/>
    </inkml:context>
    <inkml:brush xml:id="br0">
      <inkml:brushProperty name="width" value="0.05" units="cm"/>
      <inkml:brushProperty name="height" value="0.05" units="cm"/>
      <inkml:brushProperty name="color" value="#E71224"/>
    </inkml:brush>
  </inkml:definitions>
  <inkml:trace contextRef="#ctx0" brushRef="#br0">22 0 24575,'0'12'0,"0"14"0,-3 18 0,-3 9 0,2 11 0,0 13 0,1 8 0,1 2 0,5 0 0,2 1 0,0-11 0,3-7 0,3-5 0,1-9 0,-3-11 0,2-8 0,-1-8 0,-3-8-8191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5:53.092"/>
    </inkml:context>
    <inkml:brush xml:id="br0">
      <inkml:brushProperty name="width" value="0.05" units="cm"/>
      <inkml:brushProperty name="height" value="0.05" units="cm"/>
      <inkml:brushProperty name="color" value="#E71224"/>
    </inkml:brush>
  </inkml:definitions>
  <inkml:trace contextRef="#ctx0" brushRef="#br0">0 39 24575,'10'-1'0,"0"0"0,0-1 0,-1 0 0,1-1 0,11-4 0,10-2 0,-17 4 0,-10 3 0,-1 1 0,1 0 0,0 0 0,0 0 0,-1 0 0,1 1 0,0-1 0,0 1 0,6 0 0,-11 2 0,1-1 0,0 1 0,0-1 0,-1 1 0,1-1 0,0 1 0,-1-1 0,0 0 0,1 1 0,-1-1 0,0 0 0,-1 2 0,0 1 0,-4 10 0,-1 1 0,2 0 0,0 0 0,1 1 0,1 0 0,0-1 0,0 18 0,3-31 0,0-1 0,0 1 0,0-1 0,0 1 0,0-1 0,1 1 0,-1 0 0,0-1 0,1 1 0,0-1 0,-1 0 0,1 1 0,0-1 0,0 0 0,-1 1 0,1-1 0,0 0 0,1 0 0,-1 0 0,0 1 0,0-1 0,0-1 0,1 1 0,-1 0 0,0 0 0,1 0 0,1 0 0,5 2 0,0 0 0,0-1 0,0 0 0,10 1 0,8 2 0,51 13 0,30 8 0,-104-25 0,0 0 0,0 0 0,0 1 0,0 0 0,0-1 0,0 1 0,0 0 0,0 1 0,-1-1 0,1 0 0,-1 1 0,0-1 0,1 1 0,-1 0 0,0 0 0,-1 0 0,1 0 0,0 0 0,-1 0 0,0 0 0,0 0 0,0 1 0,0-1 0,0 0 0,-1 1 0,1-1 0,-1 5 0,0 0 0,0 0 0,-1 1 0,0-1 0,-1 0 0,1 0 0,-2 0 0,1 0 0,-1-1 0,0 1 0,-7 11 0,8-16 0,0 1 0,-1-1 0,0 0 0,0 0 0,0 0 0,0 0 0,0 0 0,0 0 0,-1-1 0,1 0 0,-1 0 0,0 0 0,0 0 0,0 0 0,0-1 0,0 1 0,0-1 0,-6 1 0,-7 0 0,0-1 0,0 0 0,-22-2 0,14 0 0,-73-5 342,87 5-586,0-1 0,0 0 0,0-1 0,1-1 1,-1 1-1,-16-10 0,7 1-6582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1:55.568"/>
    </inkml:context>
    <inkml:brush xml:id="br0">
      <inkml:brushProperty name="width" value="0.05" units="cm"/>
      <inkml:brushProperty name="height" value="0.05" units="cm"/>
      <inkml:brushProperty name="color" value="#E71224"/>
    </inkml:brush>
  </inkml:definitions>
  <inkml:trace contextRef="#ctx0" brushRef="#br0">7 198 24575,'-1'-1'0,"1"1"0,-1-1 0,1 1 0,-1-1 0,1 0 0,-1 1 0,1-1 0,0 1 0,-1-1 0,1 0 0,0 1 0,-1-1 0,1 0 0,0 0 0,0 1 0,0-1 0,0 0 0,0 1 0,0-1 0,0 0 0,0 0 0,0 1 0,0-1 0,0 0 0,0 0 0,0 1 0,0-1 0,1 0 0,-1 1 0,0-1 0,1 0 0,-1 1 0,0-1 0,1 0 0,-1 1 0,1-1 0,-1 1 0,1-1 0,-1 1 0,1-1 0,-1 1 0,1-1 0,0 1 0,-1 0 0,1-1 0,0 1 0,-1 0 0,2-1 0,2-1 0,1 0 0,-1 0 0,1 0 0,-1 1 0,10-3 0,2 3 0,-1-2 0,0 0 0,0 0 0,0-2 0,0 0 0,-1 0 0,0-1 0,0-1 0,-1-1 0,21-13 0,-23 13 107,1 0 0,15-6 0,-18 10-348,-1-1 0,0 1 0,1-1 0,-2-1 1,1 0-1,7-7 0,-3-2-6585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09.200"/>
    </inkml:context>
    <inkml:brush xml:id="br0">
      <inkml:brushProperty name="width" value="0.05" units="cm"/>
      <inkml:brushProperty name="height" value="0.05" units="cm"/>
      <inkml:brushProperty name="color" value="#E71224"/>
    </inkml:brush>
  </inkml:definitions>
  <inkml:trace contextRef="#ctx0" brushRef="#br0">24 1 24575,'0'7'0,"0"7"0,-4 4 0,-1 19 0,0 24 0,1 18 0,1 14 0,1 2 0,1-7 0,1-11 0,0-12 0,0-12 0,0-12 0,1-13-8191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11.284"/>
    </inkml:context>
    <inkml:brush xml:id="br0">
      <inkml:brushProperty name="width" value="0.05" units="cm"/>
      <inkml:brushProperty name="height" value="0.05" units="cm"/>
      <inkml:brushProperty name="color" value="#E71224"/>
    </inkml:brush>
  </inkml:definitions>
  <inkml:trace contextRef="#ctx0" brushRef="#br0">0 19 24575,'3'38'0,"1"-1"0,2 0 0,1 0 0,13 36 0,0 5 0,-13-45 0,-4-16 0,0 0 0,2 0 0,0 0 0,1-1 0,0 1 0,11 17 0,-16-33 0,-1 0 0,1-1 0,0 1 0,-1 0 0,1-1 0,0 1 0,0 0 0,-1-1 0,1 0 0,0 1 0,0-1 0,0 1 0,0-1 0,0 0 0,0 1 0,0-1 0,0 0 0,0 0 0,0 0 0,0 0 0,0 0 0,0 0 0,0 0 0,0 0 0,0 0 0,0-1 0,-1 1 0,1 0 0,0-1 0,0 1 0,0 0 0,0-1 0,0 1 0,0-1 0,1-1 0,5-2 0,-1-1 0,0 0 0,8-8 0,-7 7 0,136-131 0,-87 82 0,-50 50 0,0-1 0,0 1 0,-1-1 0,0-1 0,0 1 0,0-1 0,-1 0 0,0 0 0,0 0 0,-1 0 0,0-1 0,0 1 0,-1-1 0,0 0 0,2-9 0,-2 3 114,1-1-1,9-23 0,-7 23-681,-1 1-1,4-20 1,-6 17-6258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38.113"/>
    </inkml:context>
    <inkml:brush xml:id="br0">
      <inkml:brushProperty name="width" value="0.05" units="cm"/>
      <inkml:brushProperty name="height" value="0.05" units="cm"/>
      <inkml:brushProperty name="color" value="#E71224"/>
    </inkml:brush>
  </inkml:definitions>
  <inkml:trace contextRef="#ctx0" brushRef="#br0">1 0 24575,'0'8'0,"0"5"0,0 17 0,0 25 0,0 14 0,0 11 0,0 3 0,0-5 0,0-4 0,0-8 0,0-8 0,0-5 0,0-5 0,0-10-8191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39.984"/>
    </inkml:context>
    <inkml:brush xml:id="br0">
      <inkml:brushProperty name="width" value="0.05" units="cm"/>
      <inkml:brushProperty name="height" value="0.05" units="cm"/>
      <inkml:brushProperty name="color" value="#E71224"/>
    </inkml:brush>
  </inkml:definitions>
  <inkml:trace contextRef="#ctx0" brushRef="#br0">0 213 24575,'0'0'0,"1"0"0,0 0 0,-1 0 0,1 0 0,0 0 0,-1 0 0,1 1 0,0-1 0,-1 0 0,1 0 0,-1 1 0,1-1 0,0 0 0,-1 1 0,1-1 0,-1 1 0,1-1 0,-1 1 0,1-1 0,-1 1 0,1 0 0,-1 0 0,73 66 0,-31-27 0,84 63 0,-46-57 0,-79-46 0,0 1 0,0-1 0,0 0 0,1 1 0,-1-1 0,0 0 0,0 0 0,0 1 0,0-1 0,0 0 0,0 0 0,0 0 0,1 0 0,-1-1 0,0 1 0,0 0 0,0 0 0,0-1 0,0 1 0,0-1 0,0 1 0,0-1 0,0 1 0,0-1 0,0 1 0,0-1 0,0 0 0,0 0 0,-1 1 0,3-3 0,2-3 0,-1 0 0,1 0 0,5-11 0,-5 8 0,22-33 0,-3-2 0,-1 0 0,27-77 0,-47 110 0,2 1 0,-1-1 0,1 1 0,1 1 0,-1-1 0,2 1 0,-1 0 0,2 0 0,-1 0 0,12-9 0,-13 12 0,-1 0 0,0 0 0,0-1 0,-1 1 0,6-11 0,-4 7 0,-6 10 0,0 0 0,0 0 0,0 0 0,0 0 0,0 0 0,0 0 0,0 0 0,0 0 0,0 1 0,0-1 0,0 0 0,0 0 0,0 0 0,0 0 0,0 0 0,0 0 0,0 0 0,0 0 0,0 0 0,0 0 0,0 0 0,0 0 0,0 0 0,0 1 0,0-1 0,0 0 0,0 0 0,0 0 0,1 0 0,-1 0 0,0 0 0,0 0 0,0 0 0,0 0 0,0 0 0,0 0 0,0 0 0,0 0 0,0 0 0,0 0 0,0 0 0,0 0 0,0 0 0,1 0 0,-1 0 0,0 0 0,0 0 0,0 0 0,0 0 0,0 0 0,0 0 0,0 0 0,0 0 0,0 0 0,0 0 0,0 0 0,0 0 0,0 0 0,1 0 0,-1 0 0,0 0 0,0 0 0,0-1 0,0 1 0,0 0 0,0 0 0,2 12 0,-1 13 0,0 12 0,3 0 0,1 0 0,12 46 0,-7-35 0,12 45-273,3-1 0,4-1 0,4-1 0,58 109 0,-77-171-6553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40.933"/>
    </inkml:context>
    <inkml:brush xml:id="br0">
      <inkml:brushProperty name="width" value="0.05" units="cm"/>
      <inkml:brushProperty name="height" value="0.05" units="cm"/>
      <inkml:brushProperty name="color" value="#E71224"/>
    </inkml:brush>
  </inkml:definitions>
  <inkml:trace contextRef="#ctx0" brushRef="#br0">14 6 24575,'0'0'0,"0"0"0,0 0 0,0 0 0,0-1 0,0 1 0,0 0 0,0 0 0,0 0 0,0 0 0,0-1 0,0 1 0,0 0 0,0 0 0,0 0 0,0 0 0,0-1 0,0 1 0,0 0 0,0 0 0,0 0 0,0 0 0,0-1 0,0 1 0,0 0 0,0 0 0,0 0 0,0 0 0,-1 0 0,1-1 0,0 1 0,0 0 0,0 0 0,0 0 0,0 0 0,0 0 0,-1 0 0,1 0 0,0-1 0,0 1 0,0 0 0,0 0 0,-1 0 0,1 0 0,0 0 0,0 0 0,-6 12 0,4 5 0,1 1 0,0-1 0,1 0 0,0 0 0,6 31 0,26 92 0,-25-111 0,49 184 0,10-2 0,105 228 0,-165-425 0,-4-10 0,-1 0 0,1 0 0,0 0 0,0 0 0,0 0 0,1-1 0,-1 1 0,5 4 0,-7-8 0,0 0 0,1 0 0,-1 0 0,0 0 0,0 0 0,0 0 0,1 0 0,-1 0 0,0 0 0,0 0 0,0 0 0,1 0 0,-1 0 0,0 0 0,0 0 0,0 0 0,0 0 0,1 0 0,-1 0 0,0 0 0,0 0 0,0 0 0,0 0 0,1-1 0,-1 1 0,0 0 0,0 0 0,0 0 0,0 0 0,0 0 0,1 0 0,-1-1 0,0 1 0,0 0 0,0 0 0,0 0 0,0 0 0,0-1 0,0 1 0,0 0 0,0 0 0,0 0 0,1-1 0,-1 1 0,0 0 0,0 0 0,0 0 0,0 0 0,0-1 0,0 1 0,-1 0 0,1 0 0,0 0 0,0-1 0,1-12 0,-2-53-1365,-1 24-5461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42.980"/>
    </inkml:context>
    <inkml:brush xml:id="br0">
      <inkml:brushProperty name="width" value="0.05" units="cm"/>
      <inkml:brushProperty name="height" value="0.05" units="cm"/>
      <inkml:brushProperty name="color" value="#E71224"/>
    </inkml:brush>
  </inkml:definitions>
  <inkml:trace contextRef="#ctx0" brushRef="#br0">1 22 24575,'178'-11'0,"2"0"0,38 12 0,-217-1 0,0 0 0,1 0 0,-1 0 0,0 0 0,0 0 0,0 0 0,0 1 0,0-1 0,0 0 0,0 1 0,0-1 0,0 0 0,0 1 0,0-1 0,0 1 0,0 0 0,0-1 0,0 1 0,-1 0 0,1-1 0,0 1 0,0 0 0,-1 0 0,1 0 0,0 0 0,-1 0 0,1 0 0,-1 0 0,1 0 0,-1 0 0,0 0 0,1 0 0,-1 0 0,0 0 0,0 0 0,0 0 0,0 0 0,0 0 0,0 0 0,0 3 0,-1 4 0,0 1 0,-1 0 0,0-1 0,-5 12 0,5-11 0,-5 8 0,0 1 0,-1-1 0,0 0 0,-14 20 0,-49 58 0,38-53 0,29-36 0,-1 1 0,1 0 0,0-1 0,0 2 0,1-1 0,0 0 0,0 1 0,1-1 0,0 1 0,1 0 0,-1 0 0,1 0 0,1 0 0,-1 0 0,2 9 0,0-14 0,-1-1 0,1 1 0,0-1 0,0 1 0,0-1 0,0 0 0,0 1 0,1-1 0,-1 0 0,1 0 0,-1 0 0,1 0 0,0 0 0,0-1 0,0 1 0,0 0 0,3 1 0,44 23 0,-39-21 0,181 68 0,-36-17 0,-90-26 0,-2 3 0,-2 3 0,-1 2 0,106 89 0,189 213 0,-327-311 0,7 8-1365,-13-11-5461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44.204"/>
    </inkml:context>
    <inkml:brush xml:id="br0">
      <inkml:brushProperty name="width" value="0.05" units="cm"/>
      <inkml:brushProperty name="height" value="0.05" units="cm"/>
      <inkml:brushProperty name="color" value="#E71224"/>
    </inkml:brush>
  </inkml:definitions>
  <inkml:trace contextRef="#ctx0" brushRef="#br0">0 134 24575,'82'-4'0,"158"-29"0,-52 4 0,-118 20 0,-21 2 0,52-1 0,-60 6 0,73-15 0,11-1 0,250 12 15,-274 6-1395,-120 0-5446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12:44.903"/>
    </inkml:context>
    <inkml:brush xml:id="br0">
      <inkml:brushProperty name="width" value="0.05" units="cm"/>
      <inkml:brushProperty name="height" value="0.05" units="cm"/>
      <inkml:brushProperty name="color" value="#E71224"/>
    </inkml:brush>
  </inkml:definitions>
  <inkml:trace contextRef="#ctx0" brushRef="#br0">0 46 24575,'4'0'0,"4"0"0,6-4 0,15-1 0,17-4 0,16 1 0,5 0 0,-5 3 0,-9 1 0,-7 2 0,-6 1 0,-4 1 0,1 1 0,-3-1 0,-4 0 0,-6 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18.026"/>
    </inkml:context>
    <inkml:brush xml:id="br0">
      <inkml:brushProperty name="width" value="0.05" units="cm"/>
      <inkml:brushProperty name="height" value="0.05" units="cm"/>
      <inkml:brushProperty name="color" value="#E71224"/>
    </inkml:brush>
  </inkml:definitions>
  <inkml:trace contextRef="#ctx0" brushRef="#br0">0 111 24575,'9'-5'0,"-1"1"0,0 0 0,1 0 0,0 1 0,0 0 0,0 0 0,16-2 0,74-2 0,-73 6 0,854-6-818,-618 9 692,1282-2 1070,-1355-11-944,1-1 0,-152 10 0,43-6 0,31-3 0,251 12 0,107-2 0,-445 0 0,1-1 0,40-8 0,-62 8 0,-10 0 0,-13 0-37,-36 0 0,32 2-1254,-49-2-5535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07.459"/>
    </inkml:context>
    <inkml:brush xml:id="br0">
      <inkml:brushProperty name="width" value="0.05" units="cm"/>
      <inkml:brushProperty name="height" value="0.05" units="cm"/>
      <inkml:brushProperty name="color" value="#E71224"/>
    </inkml:brush>
  </inkml:definitions>
  <inkml:trace contextRef="#ctx0" brushRef="#br0">0 156 24575,'1819'0'-1482,"-1728"-2"2126,151-22-1,266-35-448,-429 55-195,71-9 0,-94 7 0,104 1 0,20-1 0,103-11 0,-30 3 0,50 8 0,-180 8 0,-121-2 0,0 0 0,0 0 0,0 0 0,0 0 0,0 1 0,0-1 0,0 1 0,0-1 0,-1 1 0,1 0 0,0 0 0,0 0 0,0 0 0,-1 0 0,1 0 0,0 0 0,-1 0 0,1 1 0,-1-1 0,0 1 0,1-1 0,-1 1 0,0 0 0,0-1 0,0 1 0,0 0 0,1 3 0,1 4 0,0 1 0,-1-1 0,-1 1 0,2 17 0,-1-10 0,23 451 0,-26 11 0,-1-188 0,-1-149 0,-37 246 0,-27 72 0,-29 166 0,-4-44 0,23-129 0,-24 186 0,73-247 0,29 3 0,2-141 0,-5-149 0,4 112 0,1-203 171,0-10 0,-2-5-285,0 0 0,0 0 0,-1 0 0,1 0 1,-1 0-1,1 0 0,-1 0 0,1-1 1,-1 1-1,1 0 0,-1 0 0,0 0 1,0-1-1,0 0 0,4-26-6712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19.678"/>
    </inkml:context>
    <inkml:brush xml:id="br0">
      <inkml:brushProperty name="width" value="0.05" units="cm"/>
      <inkml:brushProperty name="height" value="0.05" units="cm"/>
      <inkml:brushProperty name="color" value="#E71224"/>
    </inkml:brush>
  </inkml:definitions>
  <inkml:trace contextRef="#ctx0" brushRef="#br0">0 179 24575,'17'-1'0,"0"-2"0,0 1 0,-1-2 0,0 0 0,17-7 0,17-4 0,290-51 0,-160 35 0,-79 15 0,113-3 0,106 13 0,-267 6 0,1069 0 0,-463 1 0,148-1-1365,-819 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22.172"/>
    </inkml:context>
    <inkml:brush xml:id="br0">
      <inkml:brushProperty name="width" value="0.05" units="cm"/>
      <inkml:brushProperty name="height" value="0.05" units="cm"/>
      <inkml:brushProperty name="color" value="#E71224"/>
    </inkml:brush>
  </inkml:definitions>
  <inkml:trace contextRef="#ctx0" brushRef="#br0">1 200 24575,'0'0'0,"0"1"0,0-1 0,0 1 0,0-1 0,0 1 0,1-1 0,-1 1 0,0-1 0,0 0 0,1 1 0,-1-1 0,0 1 0,1-1 0,-1 0 0,0 1 0,1-1 0,-1 0 0,0 0 0,1 1 0,-1-1 0,1 0 0,-1 0 0,1 1 0,-1-1 0,0 0 0,1 0 0,-1 0 0,1 0 0,-1 0 0,1 0 0,-1 0 0,1 0 0,-1 0 0,1 0 0,-1 0 0,2 0 0,60 8 0,82 1 0,-81-6 0,1392 13 0,-986-17 0,-374 2 0,106-3 0,-147-4 0,0-3 0,98-29 0,46-9 0,-89 33 0,100-18 0,66-18 0,2 24 0,-150 15 0,24 1 0,-72 11-1365,-69-1-5461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24.577"/>
    </inkml:context>
    <inkml:brush xml:id="br0">
      <inkml:brushProperty name="width" value="0.05" units="cm"/>
      <inkml:brushProperty name="height" value="0.05" units="cm"/>
      <inkml:brushProperty name="color" value="#E71224"/>
    </inkml:brush>
  </inkml:definitions>
  <inkml:trace contextRef="#ctx0" brushRef="#br0">0 0 24575,'7'1'0,"1"0"0,-1 0 0,0 0 0,12 4 0,18 4 0,115 7 0,205-4 0,-284-12 0,427-1 0,176 2 0,-400 8 0,176 3 0,889-12 0,-1206-9 24,-89 5-1413,0 0-5437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36.336"/>
    </inkml:context>
    <inkml:brush xml:id="br0">
      <inkml:brushProperty name="width" value="0.05" units="cm"/>
      <inkml:brushProperty name="height" value="0.05" units="cm"/>
      <inkml:brushProperty name="color" value="#E71224"/>
    </inkml:brush>
  </inkml:definitions>
  <inkml:trace contextRef="#ctx0" brushRef="#br0">156 1 24575,'-1'11'0,"0"-1"0,-1 1 0,-3 12 0,-3 18 0,6-16 0,0 1 0,3 29 0,0-44 0,1 0 0,0 0 0,0 1 0,1-2 0,1 1 0,0 0 0,7 14 0,22 28 0,2-2 0,83 93 0,-97-119 0,-3-4 0,0 0 0,2-1 0,0-1 0,42 30 0,-55-44 0,0-1 0,0 0 0,0-1 0,1 0 0,-1 0 0,1 0 0,0-1 0,-1 0 0,1-1 0,0 0 0,0 0 0,0-1 0,0 0 0,0 0 0,0 0 0,0-1 0,0-1 0,0 1 0,0-1 0,0-1 0,10-4 0,-11 4 0,0-1 0,0 0 0,0 0 0,-1 0 0,1-1 0,-1 0 0,0 0 0,-1-1 0,1 1 0,-1-1 0,0-1 0,-1 1 0,0-1 0,0 0 0,0 1 0,0-2 0,-1 1 0,-1 0 0,1-1 0,-1 1 0,0-1 0,-1 0 0,0 0 0,0 1 0,-1-1 0,1 0 0,-2 0 0,1 0 0,-1 0 0,-1 0 0,1 1 0,-1-1 0,-3-7 0,-2 0 0,0 1 0,-1 0 0,-1 0 0,0 1 0,-1 0 0,-19-20 0,-78-62 0,66 60 0,12 10 0,-1 1 0,0 1 0,-2 2 0,0 1 0,-2 2 0,0 1 0,-1 2 0,-38-12 0,-116-18-592,166 40-181,4 1-6053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37.038"/>
    </inkml:context>
    <inkml:brush xml:id="br0">
      <inkml:brushProperty name="width" value="0.05" units="cm"/>
      <inkml:brushProperty name="height" value="0.05" units="cm"/>
      <inkml:brushProperty name="color" value="#E71224"/>
    </inkml:brush>
  </inkml:definitions>
  <inkml:trace contextRef="#ctx0" brushRef="#br0">70 0 24575,'0'4'0,"-4"5"0,-5 20 0,-1 42 0,-2 36 0,0 14 0,3 6 0,3-8 0,2-13 0,2-16 0,1-21 0,1-25 0,0-24 0,1-19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38.222"/>
    </inkml:context>
    <inkml:brush xml:id="br0">
      <inkml:brushProperty name="width" value="0.05" units="cm"/>
      <inkml:brushProperty name="height" value="0.05" units="cm"/>
      <inkml:brushProperty name="color" value="#E71224"/>
    </inkml:brush>
  </inkml:definitions>
  <inkml:trace contextRef="#ctx0" brushRef="#br0">203 26 24575,'0'-1'0,"0"0"0,0 0 0,0 0 0,0 0 0,1 0 0,-1 0 0,0 0 0,0 0 0,1 0 0,-1 0 0,0 0 0,1 0 0,-1 0 0,1 1 0,-1-1 0,1 0 0,0 0 0,-1 0 0,1 1 0,0-1 0,0 0 0,-1 0 0,1 1 0,0-1 0,0 1 0,0-1 0,0 1 0,0-1 0,0 1 0,0 0 0,0-1 0,0 1 0,0 0 0,0 0 0,0 0 0,0 0 0,0 0 0,0 0 0,0 0 0,0 0 0,0 0 0,1 1 0,2-1 0,-1 1 0,0-1 0,0 1 0,0 0 0,0 0 0,0 1 0,0-1 0,0 1 0,0-1 0,0 1 0,0 0 0,2 3 0,0 0 0,-1 1 0,-1 0 0,1 0 0,-1 0 0,0 0 0,-1 0 0,1 1 0,-1-1 0,-1 1 0,3 13 0,-1 6 0,0 38 0,-3-43 0,0 1 0,-2-1 0,-1 1 0,-9 33 0,9-43 0,-1-1 0,0 1 0,-1-1 0,0 0 0,-1-1 0,-1 1 0,1-1 0,-2 0 0,-14 16 0,12-18 0,-1-1 0,1 1 0,-1-2 0,-1 0 0,1 0 0,-1-1 0,-15 5 0,-9 4 0,-39 19 0,74-33 0,0 1 0,0-1 0,0 1 0,1-1 0,-1 1 0,0-1 0,0 1 0,0 0 0,0-1 0,1 1 0,-1 0 0,0-1 0,1 1 0,-2 2 0,2-3 0,0 0 0,0 0 0,0 1 0,0-1 0,0 0 0,0 1 0,1-1 0,-1 0 0,0 0 0,0 1 0,0-1 0,0 0 0,1 0 0,-1 0 0,0 1 0,0-1 0,0 0 0,1 0 0,-1 0 0,0 1 0,0-1 0,1 0 0,-1 0 0,0 0 0,0 0 0,1 0 0,-1 0 0,0 0 0,0 0 0,1 1 0,0-1 0,34 4 0,-34-4 0,347 0 150,-194-2-1665,-109 1-5311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39.493"/>
    </inkml:context>
    <inkml:brush xml:id="br0">
      <inkml:brushProperty name="width" value="0.05" units="cm"/>
      <inkml:brushProperty name="height" value="0.05" units="cm"/>
      <inkml:brushProperty name="color" value="#E71224"/>
    </inkml:brush>
  </inkml:definitions>
  <inkml:trace contextRef="#ctx0" brushRef="#br0">889 1 24575,'70'-1'0,"76"3"0,-143-2 0,-1 0 0,1 0 0,-1 1 0,0-1 0,1 1 0,-1-1 0,0 1 0,0 0 0,0 0 0,0 0 0,1 0 0,-1 0 0,0 1 0,-1-1 0,1 1 0,0-1 0,0 1 0,-1 0 0,1-1 0,-1 1 0,1 0 0,-1 0 0,0 0 0,0 0 0,0 0 0,0 1 0,0-1 0,0 0 0,0 4 0,1 5 0,-1 0 0,0 0 0,0 0 0,-1 0 0,-2 12 0,1-13 0,-2 17 0,-1 0 0,-2 0 0,0-1 0,-2 0 0,-1 0 0,-1-1 0,-1 0 0,-1-1 0,-1 0 0,-2-1 0,0 0 0,-1-2 0,-1 1 0,-40 36 0,50-51 0,0-1 0,-1 0 0,0-1 0,0 1 0,0-1 0,-12 4 0,12-7 0,7-5 0,11-7 0,0 4 0,0 1 0,0 1 0,0-1 0,1 2 0,0-1 0,0 1 0,0 1 0,0 0 0,0 1 0,0 0 0,0 1 0,21 1 0,-28 0 0,-1 0 0,0 0 0,0 0 0,0 0 0,0 0 0,0 1 0,-1-1 0,1 1 0,0 0 0,-1 0 0,1 0 0,-1 0 0,1 1 0,-1-1 0,0 0 0,0 1 0,0 0 0,-1-1 0,1 1 0,-1 0 0,1 0 0,-1 0 0,0 0 0,0 0 0,0 0 0,0 4 0,1 4 0,0 0 0,-2-1 0,1 1 0,-1 0 0,-1 0 0,-2 17 0,0-14 0,-1 0 0,-1 1 0,0-2 0,-1 1 0,0 0 0,-1-1 0,0-1 0,-1 1 0,-1-1 0,-10 12 0,-14 12 0,-62 55 0,54-56 0,-1-2 0,-2-2 0,-82 45 0,101-63 0,-1-1 0,0-2 0,0-1 0,-1 0 0,0-2 0,-1-1 0,1-2 0,-1 0 0,-29-1 0,44-4 0,0 0 0,0-1 0,0 0 0,1-1 0,-1-1 0,1 0 0,0 0 0,0-1 0,1-1 0,-1 0 0,1-1 0,0 0 0,1 0 0,0-1 0,0-1 0,-11-12 0,1-1 0,2 0 0,0-2 0,2 0 0,1-1 0,0-1 0,-11-29 0,14 24-1365,6 8-5461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40.640"/>
    </inkml:context>
    <inkml:brush xml:id="br0">
      <inkml:brushProperty name="width" value="0.05" units="cm"/>
      <inkml:brushProperty name="height" value="0.05" units="cm"/>
      <inkml:brushProperty name="color" value="#E71224"/>
    </inkml:brush>
  </inkml:definitions>
  <inkml:trace contextRef="#ctx0" brushRef="#br0">587 1 24575,'-1'0'0,"0"1"0,0-1 0,0 0 0,0 1 0,0-1 0,-1 1 0,2-1 0,-1 1 0,0-1 0,0 1 0,0 0 0,0 0 0,0-1 0,0 1 0,1 0 0,-1 0 0,0 1 0,-7 6 0,-91 92 0,4 5 0,-81 118 0,128-158 0,-35 51 0,72-99 0,1 0 0,1 1 0,1 0 0,-11 34 0,18-51 0,1 0 0,-1 0 0,1 0 0,0 0 0,-1 0 0,1 1 0,0-1 0,0 0 0,0 0 0,0 0 0,0 1 0,0-1 0,0 0 0,1 0 0,-1 0 0,0 1 0,1-1 0,-1 0 0,0 0 0,1 0 0,0 0 0,-1 0 0,2 1 0,-1-1 0,0 0 0,0-1 0,0 1 0,0-1 0,1 1 0,-1-1 0,0 1 0,1-1 0,-1 0 0,0 0 0,0 1 0,1-1 0,-1 0 0,0 0 0,1 0 0,-1-1 0,2 1 0,8-3 0,0 1 0,0-2 0,19-8 0,-26 10 0,93-42 0,-44 18 0,1 2 0,74-20 0,-34 31 0,-94 13-25,0 0 0,1 0-1,-1 0 1,0 0 0,1 0 0,-1 0-1,0 0 1,0-1 0,1 1-1,-1 0 1,0 0 0,1 0 0,-1 0-1,0 0 1,0 0 0,1 0-1,-1-1 1,0 1 0,0 0 0,1 0-1,-1 0 1,0-1 0,0 1-1,0 0 1,1 0 0,-1 0 0,0-1-1,0 1 1,0 0 0,0-1-1,0 1 1,0 0 0,1 0 0,-1-1-1,0 1 1,0 0 0,0-1 0,0 1-1,0 0 1,0 0 0,0-1-1,0 1 1,0 0 0,0-1 0,0 1-1,-1 0 1,1 0 0,0-1-1,0 1 1,0 0 0,0 0 0,0-1-1,-1 1 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41.121"/>
    </inkml:context>
    <inkml:brush xml:id="br0">
      <inkml:brushProperty name="width" value="0.05" units="cm"/>
      <inkml:brushProperty name="height" value="0.05" units="cm"/>
      <inkml:brushProperty name="color" value="#E71224"/>
    </inkml:brush>
  </inkml:definitions>
  <inkml:trace contextRef="#ctx0" brushRef="#br0">1 0 24575,'0'26'0,"0"47"0,0 40 0,0 17 0,4 0 0,5-10 0,1-18 0,-2-22 0,3-18 0,-2-15 0,-2-20 0,-2-29 0,-2-15-8191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43.309"/>
    </inkml:context>
    <inkml:brush xml:id="br0">
      <inkml:brushProperty name="width" value="0.05" units="cm"/>
      <inkml:brushProperty name="height" value="0.05" units="cm"/>
      <inkml:brushProperty name="color" value="#E71224"/>
    </inkml:brush>
  </inkml:definitions>
  <inkml:trace contextRef="#ctx0" brushRef="#br0">0 1 24575,'4'0'0,"5"0"0,4 0 0,19 4 0,23 1 0,17 0 0,16-1 0,-1-2 0,-11 0 0,-14-1 0,-18-1-8191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10.469"/>
    </inkml:context>
    <inkml:brush xml:id="br0">
      <inkml:brushProperty name="width" value="0.05" units="cm"/>
      <inkml:brushProperty name="height" value="0.05" units="cm"/>
      <inkml:brushProperty name="color" value="#E71224"/>
    </inkml:brush>
  </inkml:definitions>
  <inkml:trace contextRef="#ctx0" brushRef="#br0">312 1 24575,'0'127'-12,"-21"893"-572,-21 97-1153,38 8 2384,4-1073-563,-13 349 1237,5-219-1040,-29 168-281,-31-5 0,-4 51 0,59-280 0,2 171 0,2-74 0,0-60 0,4 18 0,21 193 0,-15-356 0,-1 0 0,1-1 0,0 0 0,1 1 0,2 8 0,-3-14 0,-1-1 0,1 0 0,-1 1 0,1-1 0,0 0 0,-1 0 0,1 0 0,0 0 0,0 0 0,0 0 0,0 0 0,0 0 0,0 0 0,0 0 0,0 0 0,0-1 0,0 1 0,0 0 0,1-1 0,-1 1 0,0-1 0,0 1 0,1-1 0,-1 0 0,0 1 0,1-1 0,-1 0 0,0 0 0,1 0 0,0 0 0,5-1 0,-1 0 0,0-1 0,0 0 0,0 0 0,7-3 0,6-3 0,228-68-239,10 19-261,-159 37 305,193-47 95,260-48-332,-452 101 673,1 4 0,0 5 1,162 11-1,-207 2-122,-1 3 1,0 2-1,64 25 0,-34-10-95,226 62-24,6-21 0,-261-63 0,1-2 0,65-5 0,-63 0 0,-39 2 0,0 1 0,28 6 0,16 1 0,-21-7 0,-1-1 0,0-3 0,1-1 0,-1-3 0,0-1 0,77-23 0,-103 23 0,0 0 0,0-1 0,-1 0 0,0-1 0,0-1 0,18-17 0,-10 9 0,28-18 0,-13 16 0,2 0 0,0 3 0,0 1 0,47-11 0,-51 19 0,14-5 0,-48 13 0,-1 0 0,1 0 0,-1-1 0,1 1 0,-1 0 0,1-1 0,-1 1 0,1-1 0,-1 1 0,1-1 0,-1 1 0,1-1 0,-1 1 0,0-1 0,1 1 0,-1-1 0,0 1 0,0-1 0,1 1 0,-1-1 0,0 0 0,0 1 0,0-1 0,0 0 0,0 1 0,0-1 0,0 1 0,0-1 0,0 0 0,0 1 0,0-2 0,-8-24 0,2 9 0,0-22 0,-2-75 0,8 87 0,-1 0 0,-1-1 0,-2 1 0,-1 0 0,0 1 0,-12-31 0,10 41-42,-1 1-1,-16-22 0,13 19-1194,0 0-5589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14.085"/>
    </inkml:context>
    <inkml:brush xml:id="br0">
      <inkml:brushProperty name="width" value="0.05" units="cm"/>
      <inkml:brushProperty name="height" value="0.05" units="cm"/>
      <inkml:brushProperty name="color" value="#E71224"/>
    </inkml:brush>
  </inkml:definitions>
  <inkml:trace contextRef="#ctx0" brushRef="#br0">1 1 24575,'1283'0'-1365,"-1264"0"-5461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15.984"/>
    </inkml:context>
    <inkml:brush xml:id="br0">
      <inkml:brushProperty name="width" value="0.05" units="cm"/>
      <inkml:brushProperty name="height" value="0.05" units="cm"/>
      <inkml:brushProperty name="color" value="#E71224"/>
    </inkml:brush>
  </inkml:definitions>
  <inkml:trace contextRef="#ctx0" brushRef="#br0">1 30 24575,'775'0'0,"-758"-1"0,0 0 0,28-7 0,-27 4 0,0 1 0,20-1 0,81 5 0,50-2 0,-166 0-124,-1 1 0,0 0 0,1 0 0,-1-1 0,1 0 0,-1 1-1,0-1 1,0 0 0,1 0 0,2-2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39.149"/>
    </inkml:context>
    <inkml:brush xml:id="br0">
      <inkml:brushProperty name="width" value="0.05" units="cm"/>
      <inkml:brushProperty name="height" value="0.05" units="cm"/>
      <inkml:brushProperty name="color" value="#E71224"/>
    </inkml:brush>
  </inkml:definitions>
  <inkml:trace contextRef="#ctx0" brushRef="#br0">1 47 24575,'0'0'0,"1"0"0,-1 0 0,0-1 0,1 1 0,-1 0 0,0 0 0,0 0 0,1-1 0,-1 1 0,0 0 0,1 0 0,-1-1 0,0 1 0,0 0 0,0 0 0,1-1 0,-1 1 0,0 0 0,0-1 0,0 1 0,0 0 0,0-1 0,1 1 0,-1 0 0,0-1 0,0 1 0,0 0 0,0-1 0,0 1 0,0-1 0,0 1 0,0-1 0,4-11 0,-2 10 0,1 0 0,0 0 0,0 1 0,0-1 0,0 1 0,0-1 0,0 1 0,0 0 0,0 0 0,1 0 0,4 0 0,43-3 0,-41 3 0,428-1 0,-214 4 0,3278-2 0,-3009 11 0,-82 0 0,44 0 0,139 0 0,-219-11-1365,-326 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41.651"/>
    </inkml:context>
    <inkml:brush xml:id="br0">
      <inkml:brushProperty name="width" value="0.05" units="cm"/>
      <inkml:brushProperty name="height" value="0.05" units="cm"/>
      <inkml:brushProperty name="color" value="#E71224"/>
    </inkml:brush>
  </inkml:definitions>
  <inkml:trace contextRef="#ctx0" brushRef="#br0">0 0 24575,'987'18'0,"-908"-15"0,265 16 0,723 30 0,-713-50 0,656-12 0,89 3 0,-698 12 0,-123-2-1365,-244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43.212"/>
    </inkml:context>
    <inkml:brush xml:id="br0">
      <inkml:brushProperty name="width" value="0.05" units="cm"/>
      <inkml:brushProperty name="height" value="0.05" units="cm"/>
      <inkml:brushProperty name="color" value="#E71224"/>
    </inkml:brush>
  </inkml:definitions>
  <inkml:trace contextRef="#ctx0" brushRef="#br0">173 1 24575,'237'231'0,"8"-6"0,-209-189 0,-29-28 0,0 0 0,1-1 0,0 0 0,0 0 0,15 9 0,-21-15 0,-1-1 0,1 1 0,0 0 0,-1 0 0,1 0 0,-1 0 0,1 0 0,-1 0 0,0 1 0,1-1 0,-1 0 0,0 1 0,0-1 0,0 1 0,0-1 0,0 1 0,0 0 0,0-1 0,-1 1 0,1 0 0,0 0 0,-1-1 0,0 1 0,1 0 0,-1 3 0,-1 1 0,0-1 0,-1 1 0,1-1 0,-1 0 0,-1 0 0,1 0 0,-1 0 0,-3 5 0,-274 521 0,265-493 0,-16 74 0,21-72 0,-22 61 0,-10-2 0,-4-2 0,-4-2 0,-73 102 0,28-60-1365,61-85-5461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51.833"/>
    </inkml:context>
    <inkml:brush xml:id="br0">
      <inkml:brushProperty name="width" value="0.05" units="cm"/>
      <inkml:brushProperty name="height" value="0.05" units="cm"/>
      <inkml:brushProperty name="color" value="#E71224"/>
    </inkml:brush>
  </inkml:definitions>
  <inkml:trace contextRef="#ctx0" brushRef="#br0">102 11 24575,'0'-1'0,"0"1"0,0-1 0,0 1 0,0 0 0,1-1 0,-1 1 0,0-1 0,0 1 0,1-1 0,-1 1 0,0-1 0,0 1 0,1 0 0,-1-1 0,0 1 0,1 0 0,-1-1 0,1 1 0,-1 0 0,0-1 0,1 1 0,-1 0 0,1 0 0,-1 0 0,1-1 0,-1 1 0,1 0 0,-1 0 0,1 0 0,-1 0 0,1 0 0,-1 0 0,1 0 0,-1 0 0,1 0 0,-1 0 0,1 0 0,-1 0 0,1 0 0,-1 0 0,1 1 0,-1-1 0,0 0 0,1 0 0,-1 1 0,1-1 0,0 1 0,24 11 0,-19-7 0,0 0 0,0 0 0,-1 1 0,0 0 0,1 0 0,-2 0 0,1 1 0,-1 0 0,0 0 0,-1 0 0,6 13 0,-2 3 0,-1 0 0,4 37 0,1 2 0,-9-56 0,-1-1 0,1 0 0,0 0 0,1-1 0,-1 1 0,1 0 0,6 6 0,-7-8 0,0 0 0,1 0 0,-1 0 0,0 0 0,0 1 0,-1-1 0,1 0 0,-1 1 0,0-1 0,0 1 0,0 0 0,0-1 0,0 1 0,-1 0 0,0-1 0,0 8 0,-1 2 0,-1 0 0,0 1 0,-1-1 0,-1 0 0,0-1 0,0 1 0,-1-1 0,-1 0 0,0 0 0,-1 0 0,0-1 0,-1 0 0,-11 13 0,12-17 0,-1 2 0,0-1 0,0 0 0,-1 0 0,-13 8 0,20-14 0,0-1 0,0 0 0,0 0 0,-1 0 0,1 0 0,0 0 0,-1 0 0,1-1 0,-1 1 0,1-1 0,-1 1 0,1-1 0,-1 0 0,1 0 0,-1 0 0,1-1 0,-1 1 0,1 0 0,0-1 0,-1 0 0,1 1 0,-1-1 0,1 0 0,0 0 0,-4-3 0,-3-3-170,1 0-1,0 0 0,1-1 1,0 0-1,0-1 0,1 1 1,-11-20-1,2 0-6655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5:54.050"/>
    </inkml:context>
    <inkml:brush xml:id="br0">
      <inkml:brushProperty name="width" value="0.05" units="cm"/>
      <inkml:brushProperty name="height" value="0.05" units="cm"/>
      <inkml:brushProperty name="color" value="#E71224"/>
    </inkml:brush>
  </inkml:definitions>
  <inkml:trace contextRef="#ctx0" brushRef="#br0">1 260 24575,'6'-7'0,"-1"0"0,1 0 0,-1-1 0,-1 0 0,0 0 0,6-13 0,15-28 0,-7 24 0,1 1 0,1 1 0,46-40 0,-65 62 0,0 0 0,0 0 0,0 0 0,0 1 0,0-1 0,0 0 0,1 1 0,-1-1 0,0 1 0,0-1 0,1 1 0,-1 0 0,0-1 0,1 1 0,-1 0 0,0 0 0,1 0 0,-1 0 0,1 0 0,-1 0 0,0 0 0,1 1 0,-1-1 0,0 0 0,0 1 0,1-1 0,-1 1 0,0-1 0,0 1 0,1 0 0,-1 0 0,0-1 0,0 1 0,0 0 0,0 0 0,0 0 0,0 0 0,-1 0 0,1 0 0,0 0 0,0 0 0,-1 1 0,2 1 0,3 7 0,0 0 0,0 0 0,-1 0 0,3 13 0,-6-17 0,13 42 0,-4 2 0,-1-1 0,-2 1 0,-3 0 0,-2 1 0,-4 60 0,0-89 0,0 1 0,-2-1 0,0 1 0,-8 22 0,10-40 0,-1 0 0,1-1 0,-1 1 0,0 0 0,-1-1 0,1 0 0,-1 1 0,1-2 0,-1 1 0,-1 0 0,-4 3 0,-10 6 0,-28 14 0,29-16 0,-16 11 0,27-16 0,-1-1 0,1 0 0,-1-1 0,0 1 0,0-2 0,0 1 0,-1-1 0,-9 3 0,17-6 0,0 0 0,0 0 0,1 0 0,-1 0 0,0 0 0,0 0 0,0 0 0,0 0 0,0 0 0,1 0 0,-1-1 0,0 1 0,0 0 0,0 0 0,1-1 0,-1 1 0,0-1 0,0 1 0,1-1 0,-1 1 0,0-1 0,1 1 0,-1-1 0,0 0 0,1 1 0,-1-1 0,1 0 0,-1 1 0,1-1 0,0 0 0,-1 0 0,1 0 0,0 1 0,-1-1 0,1 0 0,0 0 0,0 0 0,0 0 0,0 1 0,0-1 0,0 0 0,0 0 0,0 0 0,0-1 0,0-2 0,1 0 0,-1 1 0,1-1 0,0 0 0,0 1 0,0-1 0,1 1 0,-1-1 0,3-3 0,2-1 0,0 0 0,1 0 0,0 0 0,0 1 0,1 0 0,-1 0 0,2 1 0,-1 0 0,1 1 0,-1 0 0,2 0 0,-1 0 0,0 1 0,1 1 0,10-3 0,-6 3 0,1 0 0,-1 2 0,1-1 0,-1 2 0,1 0 0,0 0 0,-1 2 0,1 0 0,-1 0 0,15 5 0,4 3 0,1-2 0,0-1 0,0-2 0,52 2 0,-58-7-1365,-5-1-5461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40.650"/>
    </inkml:context>
    <inkml:brush xml:id="br0">
      <inkml:brushProperty name="width" value="0.05" units="cm"/>
      <inkml:brushProperty name="height" value="0.05" units="cm"/>
      <inkml:brushProperty name="color" value="#E71224"/>
    </inkml:brush>
  </inkml:definitions>
  <inkml:trace contextRef="#ctx0" brushRef="#br0">1 1 24575,'0'4'0,"0"4"0,0 6 0,0 7 0,0 8 0,0 6 0,0 1 0,0 2 0,0 2 0,0-2 0,0-4 0,0 0 0,0-2 0,0 1 0,0 3 0,0-2 0,0-6-8191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41.507"/>
    </inkml:context>
    <inkml:brush xml:id="br0">
      <inkml:brushProperty name="width" value="0.05" units="cm"/>
      <inkml:brushProperty name="height" value="0.05" units="cm"/>
      <inkml:brushProperty name="color" value="#E71224"/>
    </inkml:brush>
  </inkml:definitions>
  <inkml:trace contextRef="#ctx0" brushRef="#br0">2607 376 24575,'4'0'0,"1"4"0,-1 16 0,0 12 0,-1 8 0,-2 1 0,0-2 0,-1-5 0,-3-11 0,-17-40 0,-5-21 0,-6-22 0,3-2-8191</inkml:trace>
  <inkml:trace contextRef="#ctx0" brushRef="#br0" timeOffset="1">2364 1 24575,'0'3'0,"0"6"0,0 8 0,0 24 0,0 16 0,0 18 0,0 6 0,0 6 0,0-6 0,0-11 0,0-16 0,0-12 0,4-9 0,1-11-8191</inkml:trace>
  <inkml:trace contextRef="#ctx0" brushRef="#br0" timeOffset="2">0 1988 24575,'2'1'0,"1"1"0,-1-1 0,0 1 0,1-1 0,-1 0 0,1 0 0,-1 0 0,1 0 0,0-1 0,-1 1 0,1-1 0,0 0 0,2 1 0,7 0 0,535 48 0,1-43 0,-398-7 0,899-1 0,-672-20 0,-65 2 0,444-27 0,-593 34 0,-48 5 0,620-34 0,-431 30-1365,-228 7-5461</inkml:trace>
  <inkml:trace contextRef="#ctx0" brushRef="#br0" timeOffset="3">3733 1479 24575,'0'0'-8191</inkml:trace>
  <inkml:trace contextRef="#ctx0" brushRef="#br0" timeOffset="4">3712 1369 24575,'0'4'0</inkml:trace>
  <inkml:trace contextRef="#ctx0" brushRef="#br0" timeOffset="5">3712 1392 24575,'0'4'0,"0"4"0,0 2-8191</inkml:trace>
  <inkml:trace contextRef="#ctx0" brushRef="#br0" timeOffset="6">3888 2077 24575,'0'0'-8191</inkml:trace>
  <inkml:trace contextRef="#ctx0" brushRef="#br0" timeOffset="7">3888 2032 24575</inkml:trace>
  <inkml:trace contextRef="#ctx0" brushRef="#br0" timeOffset="8">3888 2032 24575</inkml:trace>
  <inkml:trace contextRef="#ctx0" brushRef="#br0" timeOffset="9">3888 2010 24575</inkml:trace>
  <inkml:trace contextRef="#ctx0" brushRef="#br0" timeOffset="10">3888 1967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6:58.745"/>
    </inkml:context>
    <inkml:brush xml:id="br0">
      <inkml:brushProperty name="width" value="0.05" units="cm"/>
      <inkml:brushProperty name="height" value="0.05" units="cm"/>
      <inkml:brushProperty name="color" value="#E71224"/>
    </inkml:brush>
  </inkml:definitions>
  <inkml:trace contextRef="#ctx0" brushRef="#br0">0 0 24575,'84'9'0,"823"6"0,-683-17 0,272 2-1365,-467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4:51.390"/>
    </inkml:context>
    <inkml:brush xml:id="br0">
      <inkml:brushProperty name="width" value="0.05" units="cm"/>
      <inkml:brushProperty name="height" value="0.05" units="cm"/>
      <inkml:brushProperty name="color" value="#E71224"/>
    </inkml:brush>
  </inkml:definitions>
  <inkml:trace contextRef="#ctx0" brushRef="#br0">22 0 24575,'0'4'0,"-3"12"0,-3 15 0,2 13 0,0 8 0,1-3 0,1-9-8191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7:01.501"/>
    </inkml:context>
    <inkml:brush xml:id="br0">
      <inkml:brushProperty name="width" value="0.05" units="cm"/>
      <inkml:brushProperty name="height" value="0.05" units="cm"/>
      <inkml:brushProperty name="color" value="#E71224"/>
    </inkml:brush>
  </inkml:definitions>
  <inkml:trace contextRef="#ctx0" brushRef="#br0">0 83 24575,'265'17'0,"-113"-4"0,43 1 0,78 4-436,1380 34-4491,7-53 3649,-1560 0 1108,1104 0 5596,-680 1-4041,-356-12-1385,0 1 0,56-3 0,-159 8 0,218-33 0,-54 7 0,-83 15 0,-123 15 0,-23 2 0,0 0 0,1 0 0,-1 0 0,0 0 0,0 0 0,0 0 0,0 0 0,0 0 0,0 0 0,0 0 0,1 0 0,-1 0 0,0 0 0,0 0 0,0 0 0,0 0 0,0 0 0,0-1 0,0 1 0,0 0 0,1 0 0,-1 0 0,0 0 0,0 0 0,0 0 0,0 0 0,0 0 0,0 0 0,0-1 0,0 1 0,0 0 0,0 0 0,0 0 0,0 0 0,0 0 0,0 0 0,0 0 0,0-1 0,0 1 0,0 0 0,0 0 0,0 0 0,0 0 0,0 0 0,0 0 0,0 0 0,0-1 0,0 1 0,0 0 0,0 0 0,0 0 0,0 0 0,0 0 0,0 0 0,0 0 0,0 0 0,0 0 0,-1-1 0,1 1 0,0 0 0,0 0 0,0 0 0,-11-8 0,-16-6 0,-9-3-1365,-1 1-5461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7:03.208"/>
    </inkml:context>
    <inkml:brush xml:id="br0">
      <inkml:brushProperty name="width" value="0.05" units="cm"/>
      <inkml:brushProperty name="height" value="0.05" units="cm"/>
      <inkml:brushProperty name="color" value="#E71224"/>
    </inkml:brush>
  </inkml:definitions>
  <inkml:trace contextRef="#ctx0" brushRef="#br0">0 0 24575,'1'3'0,"0"-1"0,0 0 0,0 0 0,0-1 0,1 1 0,-1 0 0,1 0 0,-1-1 0,1 1 0,-1 0 0,1-1 0,0 0 0,0 1 0,4 1 0,-1 1 0,9 6 0,1 0 0,0-1 0,0-1 0,1 0 0,0-1 0,1-1 0,-1 0 0,1-1 0,0-1 0,0-1 0,1 0 0,21 0 0,-24-2 0,1 1 0,-1 0 0,0 1 0,-1 1 0,1 1 0,-1 0 0,1 0 0,16 11 0,14 9 0,46 36 0,-14-9 0,-32-23 0,-29-17 0,0-2 0,0 0 0,0-1 0,1 0 0,1-2 0,31 10 0,139 41 0,-121-36 0,-42-14 0,45 17 0,-64-23 0,0 1 0,0 0 0,0 0 0,-1 1 0,0-1 0,1 1 0,-1 0 0,7 9 0,-11-12 0,0 1 0,0-1 0,-1 1 0,1-1 0,-1 1 0,1-1 0,-1 1 0,1-1 0,-1 1 0,0 0 0,0-1 0,0 1 0,0-1 0,0 1 0,0 0 0,0-1 0,0 1 0,-1-1 0,1 1 0,-1 0 0,0 1 0,-18 36 0,13-29 0,-217 357 0,-29 53 0,215-347 0,2 2 0,-39 125 0,62-159-455,-2-1 0,-26 53 0,28-71-6371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40.249"/>
    </inkml:context>
    <inkml:brush xml:id="br0">
      <inkml:brushProperty name="width" value="0.05" units="cm"/>
      <inkml:brushProperty name="height" value="0.05" units="cm"/>
      <inkml:brushProperty name="color" value="#E71224"/>
    </inkml:brush>
  </inkml:definitions>
  <inkml:trace contextRef="#ctx0" brushRef="#br0">1 46 24575,'1'0'0,"1"1"0,0-1 0,-1 0 0,1 1 0,-1-1 0,1 1 0,-1-1 0,1 1 0,-1 0 0,3 1 0,-1-1 0,0 1 0,1 0 0,-1-1 0,0 0 0,1 0 0,4 1 0,82 7 0,124-2 0,119-1-613,1133-2-4106,0-40 1609,-1105 13 2849,104-7 6995,141 51-5148,-175-4-2447,606-9 1979,-783-8-992,-65-12-126,-9 1 0,-150 9-283,44-7 0,-61 7-516,12-2-6027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42.427"/>
    </inkml:context>
    <inkml:brush xml:id="br0">
      <inkml:brushProperty name="width" value="0.05" units="cm"/>
      <inkml:brushProperty name="height" value="0.05" units="cm"/>
      <inkml:brushProperty name="color" value="#E71224"/>
    </inkml:brush>
  </inkml:definitions>
  <inkml:trace contextRef="#ctx0" brushRef="#br0">102 1 24575,'18'21'0,"-16"-17"0,1 0 0,0-1 0,0 1 0,1-1 0,-1 1 0,8 4 0,1 2 0,0 1 0,0 0 0,-1 1 0,0 0 0,-1 1 0,0 0 0,10 20 0,-9-15 0,2 0 0,28 33 0,-39-50 0,-1 0 0,0 1 0,1-1 0,-1 1 0,0-1 0,0 1 0,0 0 0,0 0 0,0-1 0,-1 1 0,1 0 0,-1 0 0,1 0 0,-1 0 0,1 0 0,-1 0 0,0-1 0,0 1 0,0 0 0,0 0 0,0 0 0,-1 0 0,1 0 0,-1 0 0,1 0 0,-1 0 0,1-1 0,-1 1 0,-1 2 0,-4 5 0,1 0 0,-1-1 0,0 0 0,-12 11 0,13-14 0,4-4 0,-137 154 342,100-107-1196,-47 74 1,73-102-5973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37.164"/>
    </inkml:context>
    <inkml:brush xml:id="br0">
      <inkml:brushProperty name="width" value="0.05" units="cm"/>
      <inkml:brushProperty name="height" value="0.05" units="cm"/>
      <inkml:brushProperty name="color" value="#E71224"/>
    </inkml:brush>
  </inkml:definitions>
  <inkml:trace contextRef="#ctx0" brushRef="#br0">1 379 24575,'100'-3'0,"-62"1"0,159-9 0,100-4-955,77-2-2864,72-5 2338,1498-37-1146,-1889 58 2624,352-10 8,-72-2 16,-82 1-69,-200 9 22,179-17 125,-208 16 993,0-2 1,0-1-1,45-19 1,-47 16 0,1 2 0,1 0-1,46-9 1,13 10-1041,105 2-1,-106 5-61,834-1-839,-703 2 760,-187-1 89,-7 1 0,0-1 0,0-1 0,0 0 0,0-2 0,22-5 0,-33 5-2,0-1-1,0 1 1,-1-2-1,1 1 1,13-11 0,-15 10 30,1 0 1,0 0-1,0 1 1,1 0-1,8-4 1,-4 5-175,0 0 0,0 0 0,17 0 0,3 0-6680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38.347"/>
    </inkml:context>
    <inkml:brush xml:id="br0">
      <inkml:brushProperty name="width" value="0.05" units="cm"/>
      <inkml:brushProperty name="height" value="0.05" units="cm"/>
      <inkml:brushProperty name="color" value="#E71224"/>
    </inkml:brush>
  </inkml:definitions>
  <inkml:trace contextRef="#ctx0" brushRef="#br0">1 1 24575,'2'0'0,"-1"0"0,1 0 0,0 1 0,0-1 0,0 0 0,0 1 0,0 0 0,0-1 0,-1 1 0,1 0 0,0 0 0,-1 0 0,1 0 0,-1 0 0,4 3 0,5 4 0,124 80 0,222 108 0,-345-191 0,-8-4 0,0 0 0,1 1 0,-1 0 0,0-1 0,0 1 0,0 0 0,-1 1 0,4 2 0,-6-5 0,0 0 0,0 0 0,1 1 0,-1-1 0,0 0 0,0 0 0,0 0 0,0 1 0,0-1 0,0 0 0,0 0 0,0 1 0,0-1 0,0 0 0,0 0 0,0 0 0,0 1 0,0-1 0,0 0 0,0 0 0,0 0 0,-1 1 0,1-1 0,0 0 0,0 0 0,0 0 0,0 1 0,0-1 0,0 0 0,-1 0 0,1 0 0,0 0 0,0 0 0,0 1 0,0-1 0,-1 0 0,1 0 0,0 0 0,0 0 0,0 0 0,-1 0 0,1 0 0,0 0 0,0 0 0,-1 0 0,-91 55 0,65-41 0,0 2 0,1 0 0,0 2 0,-27 24 0,31-19 0,1 1 0,1 1 0,2 0 0,0 2 0,1 0 0,2 1 0,1 0 0,-15 44 0,20-39-1365,3-6-5461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55.676"/>
    </inkml:context>
    <inkml:brush xml:id="br0">
      <inkml:brushProperty name="width" value="0.05" units="cm"/>
      <inkml:brushProperty name="height" value="0.05" units="cm"/>
      <inkml:brushProperty name="color" value="#E71224"/>
    </inkml:brush>
  </inkml:definitions>
  <inkml:trace contextRef="#ctx0" brushRef="#br0">379 0 24575,'-1'26'0,"0"-17"0,1-1 0,0 1 0,0-1 0,1 1 0,2 10 0,-2-17 0,-1 1 0,1-1 0,0 0 0,0 0 0,1 0 0,-1 1 0,0-1 0,1 0 0,-1-1 0,1 1 0,0 0 0,-1 0 0,1-1 0,0 1 0,0-1 0,0 1 0,0-1 0,0 0 0,0 0 0,1 0 0,-1 0 0,4 1 0,25 3 0,13 2 0,-42-6 0,0-1 0,0 1 0,0 0 0,0 0 0,-1 0 0,1 0 0,0 0 0,0 0 0,-1 0 0,1 1 0,-1-1 0,1 0 0,-1 1 0,0-1 0,0 1 0,1 0 0,1 3 0,0 4 0,-1 1 0,0 0 0,0 0 0,-1 0 0,0 0 0,-1 0 0,-1 18 0,1-4 0,0-6 0,-4 89 0,3-95 0,-1 0 0,0 0 0,-1 0 0,0 0 0,-1 0 0,-8 17 0,9-24 0,0 0 0,-1-1 0,1 1 0,-1-1 0,0 0 0,0 0 0,-1 0 0,1 0 0,-1-1 0,1 0 0,-1 0 0,0 0 0,-1 0 0,1-1 0,0 0 0,-1 0 0,1-1 0,-1 1 0,-6 0 0,-12 1 0,0-1 0,0-1 0,-30-2 0,40 0 0,-68-1 0,-60-3 0,140 5 11,0 0 0,0 0 0,0-1 0,1 1 0,-1-1 0,0 1 0,0-1 0,0 0 0,0 0 0,1 0 0,-1 0 0,0 0 0,1 0 0,-1 0 0,1 0 0,-1-1 0,1 1 0,0-1 0,0 1 0,-1-1 0,1 1 1,0-1-1,0 0 0,1 1 0,-1-1 0,0 0 0,0 0 0,1 0 0,-1 0 0,1-3 0,-1-2-225,0 0 1,1 0 0,0 0-1,0 0 1,1 0 0,0 0-1,2-8 1,3-6-6613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56.480"/>
    </inkml:context>
    <inkml:brush xml:id="br0">
      <inkml:brushProperty name="width" value="0.05" units="cm"/>
      <inkml:brushProperty name="height" value="0.05" units="cm"/>
      <inkml:brushProperty name="color" value="#E71224"/>
    </inkml:brush>
  </inkml:definitions>
  <inkml:trace contextRef="#ctx0" brushRef="#br0">0 40 24575,'4'0'0,"5"0"0,27 0 0,31 0 0,25 0 0,9 0 0,6 0 0,-3-3 0,-13-2 0,-18-4 0,-14 0 0,-12 1 0,-15 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8:58.391"/>
    </inkml:context>
    <inkml:brush xml:id="br0">
      <inkml:brushProperty name="width" value="0.05" units="cm"/>
      <inkml:brushProperty name="height" value="0.05" units="cm"/>
      <inkml:brushProperty name="color" value="#E71224"/>
    </inkml:brush>
  </inkml:definitions>
  <inkml:trace contextRef="#ctx0" brushRef="#br0">110 2 24575,'-4'1'0,"1"-1"0,0 1 0,0 0 0,-1 0 0,1 0 0,0 0 0,0 1 0,0-1 0,0 1 0,0-1 0,0 1 0,1 0 0,-1 0 0,1 1 0,-1-1 0,1 0 0,0 1 0,-3 3 0,-1 2 0,0 1 0,0 0 0,1 1 0,-6 11 0,7-10 0,1 1 0,-1-1 0,2 1 0,0 0 0,0 0 0,1 0 0,0 23 0,15 84 0,-11-99 0,-1-11 0,-1-1 0,1 0 0,1 0 0,0 0 0,0 0 0,0-1 0,1 1 0,0-1 0,1 0 0,0 0 0,0 0 0,0-1 0,1 0 0,-1 0 0,2 0 0,-1-1 0,1 0 0,-1 0 0,12 6 0,51 29 0,29 21 0,-91-57 0,0 0 0,0 0 0,0 0 0,1-1 0,0 0 0,-1-1 0,1 0 0,0 0 0,9 1 0,0-2 0,-1 0 0,1-1 0,22-2 0,-36 2 0,-1-1 0,1 1 0,-1-1 0,1 1 0,-1-1 0,0 0 0,0 0 0,1 0 0,-1 0 0,0 0 0,0 0 0,0-1 0,0 1 0,0-1 0,0 0 0,0 1 0,-1-1 0,1 0 0,-1 0 0,1 0 0,-1 0 0,0 0 0,0 0 0,1-1 0,-2 1 0,1 0 0,0-1 0,0 1 0,0-3 0,1-7 0,-1-1 0,0 1 0,-1-1 0,-2-20 0,1 10 0,1 3 0,-7-89 0,5 94 0,-1-1 0,0 1 0,-1 0 0,-13-29 0,10 29 0,-2 0 0,0 1 0,0 0 0,-1 1 0,-1 0 0,-1 0 0,1 1 0,-2 1 0,-15-12 0,10 10 0,0 1 0,-1 1 0,0 1 0,-1 0 0,0 1 0,-34-9 0,38 14-122,0 2 1,0 0-1,0 1 0,-22 2 0,26-1-634,-11 0-6070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7:09:10.240"/>
    </inkml:context>
    <inkml:brush xml:id="br0">
      <inkml:brushProperty name="width" value="0.05" units="cm"/>
      <inkml:brushProperty name="height" value="0.05" units="cm"/>
      <inkml:brushProperty name="color" value="#E71224"/>
    </inkml:brush>
  </inkml:definitions>
  <inkml:trace contextRef="#ctx0" brushRef="#br0">59 16 24575,'22'-7'0,"3"-2"0,-20 10 0,0-1 0,0 0 0,0 1 0,0 0 0,-1 0 0,1 1 0,0-1 0,-1 1 0,1 0 0,-1 1 0,0-1 0,0 0 0,0 1 0,0 0 0,5 5 0,6 6 0,0 0 0,15 21 0,-15-16 0,0 0 0,-1 1 0,-1 0 0,-1 1 0,0 1 0,11 32 0,-22-50 0,-1 1 0,1 0 0,-1 0 0,0-1 0,0 1 0,0 0 0,-1-1 0,1 1 0,-1 0 0,0-1 0,-1 1 0,1-1 0,-1 1 0,0-1 0,0 0 0,0 0 0,0 0 0,-1 0 0,0 0 0,-4 5 0,-6 5 0,0 1 0,-1-2 0,-25 19 0,20-17 0,-1-2 0,-38 21 0,49-30 0,0 0 0,0 0 0,-1-1 0,0 0 0,0 0 0,0-1 0,0-1 0,0 0 0,-13 0 0,21-1 0,1 0 0,-1 0 0,1 0 0,-1 0 0,1 0 0,-1-1 0,1 1 0,-1 0 0,1-1 0,-1 0 0,1 1 0,0-1 0,-1 0 0,1 1 0,0-1 0,0 0 0,-1 0 0,1 0 0,0 0 0,0 0 0,0-1 0,0 1 0,-1-2 0,2 2 0,0 0 0,-1-1 0,1 1 0,0 0 0,0-1 0,0 1 0,0 0 0,0-1 0,1 1 0,-1 0 0,0 0 0,0-1 0,1 1 0,-1 0 0,1 0 0,-1-1 0,1 1 0,0 0 0,-1 0 0,1 0 0,0 0 0,0 0 0,0 0 0,0 0 0,0 0 0,0 0 0,1 0 0,55-45 0,-56 45 0,1 0 0,-1 0 0,1 0 0,0 0 0,-1 0 0,1 1 0,0-1 0,-1 1 0,1-1 0,0 1 0,0-1 0,0 1 0,0 0 0,-1 0 0,1 0 0,0 0 0,0 1 0,0-1 0,-1 0 0,1 1 0,0-1 0,0 1 0,-1 0 0,1-1 0,0 1 0,-1 0 0,1 0 0,-1 0 0,3 2 0,5 4 0,0 0 0,-1 0 0,12 14 0,-17-19 0,52 61 0,30 29 0,-73-81 0,0-1 0,1 0 0,0-1 0,0 0 0,1-1 0,15 6 0,-11-6 82,-3-1-5,0 0 0,17 4 0,-30-10-166,1-1 1,0 1 0,0 0-1,0-1 1,0 0 0,-1 1 0,1-1-1,0 0 1,0 0 0,0-1-1,0 1 1,0-1 0,-1 1-1,1-1 1,0 0 0,-1 0 0,1 0-1,3-2 1,4-6-6738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777607" y="0"/>
            <a:ext cx="2889938" cy="496332"/>
          </a:xfrm>
          <a:prstGeom prst="rect">
            <a:avLst/>
          </a:prstGeom>
        </p:spPr>
        <p:txBody>
          <a:bodyPr vert="horz" lIns="92958" tIns="46479" rIns="92958" bIns="46479" rtlCol="0"/>
          <a:lstStyle>
            <a:lvl1pPr algn="r">
              <a:defRPr sz="1200"/>
            </a:lvl1pPr>
          </a:lstStyle>
          <a:p>
            <a:fld id="{FC61121C-71FF-44E4-99AE-7C394759F510}" type="datetimeFigureOut">
              <a:rPr lang="en-US" smtClean="0"/>
              <a:t>3/6/2022</a:t>
            </a:fld>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66909" y="4715154"/>
            <a:ext cx="5335270" cy="446698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889938" cy="496332"/>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428584"/>
            <a:ext cx="2889938" cy="496332"/>
          </a:xfrm>
          <a:prstGeom prst="rect">
            <a:avLst/>
          </a:prstGeom>
        </p:spPr>
        <p:txBody>
          <a:bodyPr vert="horz" lIns="92958" tIns="46479" rIns="92958" bIns="46479" rtlCol="0" anchor="b"/>
          <a:lstStyle>
            <a:lvl1pPr algn="r">
              <a:defRPr sz="1200"/>
            </a:lvl1pPr>
          </a:lstStyle>
          <a:p>
            <a:fld id="{DD7E9304-3E29-475A-BE0E-1685E8A85530}" type="slidenum">
              <a:rPr lang="en-US" smtClean="0"/>
              <a:t>‹#›</a:t>
            </a:fld>
            <a:endParaRPr lang="en-US" dirty="0"/>
          </a:p>
        </p:txBody>
      </p:sp>
    </p:spTree>
    <p:extLst>
      <p:ext uri="{BB962C8B-B14F-4D97-AF65-F5344CB8AC3E}">
        <p14:creationId xmlns:p14="http://schemas.microsoft.com/office/powerpoint/2010/main" val="649802683"/>
      </p:ext>
    </p:extLst>
  </p:cSld>
  <p:clrMap bg1="lt1" tx1="dk1" bg2="lt2" tx2="dk2" accent1="accent1" accent2="accent2" accent3="accent3" accent4="accent4" accent5="accent5" accent6="accent6" hlink="hlink" folHlink="folHlink"/>
  <p:notesStyle>
    <a:lvl1pPr marL="0" algn="l" defTabSz="1088212" rtl="0" eaLnBrk="1" latinLnBrk="0" hangingPunct="1">
      <a:defRPr sz="1400" kern="1200">
        <a:solidFill>
          <a:schemeClr val="tx1"/>
        </a:solidFill>
        <a:latin typeface="+mn-lt"/>
        <a:ea typeface="+mn-ea"/>
        <a:cs typeface="+mn-cs"/>
      </a:defRPr>
    </a:lvl1pPr>
    <a:lvl2pPr marL="544106" algn="l" defTabSz="1088212" rtl="0" eaLnBrk="1" latinLnBrk="0" hangingPunct="1">
      <a:defRPr sz="1400" kern="1200">
        <a:solidFill>
          <a:schemeClr val="tx1"/>
        </a:solidFill>
        <a:latin typeface="+mn-lt"/>
        <a:ea typeface="+mn-ea"/>
        <a:cs typeface="+mn-cs"/>
      </a:defRPr>
    </a:lvl2pPr>
    <a:lvl3pPr marL="1088212" algn="l" defTabSz="1088212" rtl="0" eaLnBrk="1" latinLnBrk="0" hangingPunct="1">
      <a:defRPr sz="1400" kern="1200">
        <a:solidFill>
          <a:schemeClr val="tx1"/>
        </a:solidFill>
        <a:latin typeface="+mn-lt"/>
        <a:ea typeface="+mn-ea"/>
        <a:cs typeface="+mn-cs"/>
      </a:defRPr>
    </a:lvl3pPr>
    <a:lvl4pPr marL="1632319" algn="l" defTabSz="1088212" rtl="0" eaLnBrk="1" latinLnBrk="0" hangingPunct="1">
      <a:defRPr sz="1400" kern="1200">
        <a:solidFill>
          <a:schemeClr val="tx1"/>
        </a:solidFill>
        <a:latin typeface="+mn-lt"/>
        <a:ea typeface="+mn-ea"/>
        <a:cs typeface="+mn-cs"/>
      </a:defRPr>
    </a:lvl4pPr>
    <a:lvl5pPr marL="2176425" algn="l" defTabSz="1088212" rtl="0" eaLnBrk="1" latinLnBrk="0" hangingPunct="1">
      <a:defRPr sz="1400" kern="1200">
        <a:solidFill>
          <a:schemeClr val="tx1"/>
        </a:solidFill>
        <a:latin typeface="+mn-lt"/>
        <a:ea typeface="+mn-ea"/>
        <a:cs typeface="+mn-cs"/>
      </a:defRPr>
    </a:lvl5pPr>
    <a:lvl6pPr marL="2720531" algn="l" defTabSz="1088212" rtl="0" eaLnBrk="1" latinLnBrk="0" hangingPunct="1">
      <a:defRPr sz="1400" kern="1200">
        <a:solidFill>
          <a:schemeClr val="tx1"/>
        </a:solidFill>
        <a:latin typeface="+mn-lt"/>
        <a:ea typeface="+mn-ea"/>
        <a:cs typeface="+mn-cs"/>
      </a:defRPr>
    </a:lvl6pPr>
    <a:lvl7pPr marL="3264636" algn="l" defTabSz="1088212" rtl="0" eaLnBrk="1" latinLnBrk="0" hangingPunct="1">
      <a:defRPr sz="1400" kern="1200">
        <a:solidFill>
          <a:schemeClr val="tx1"/>
        </a:solidFill>
        <a:latin typeface="+mn-lt"/>
        <a:ea typeface="+mn-ea"/>
        <a:cs typeface="+mn-cs"/>
      </a:defRPr>
    </a:lvl7pPr>
    <a:lvl8pPr marL="3808742" algn="l" defTabSz="1088212" rtl="0" eaLnBrk="1" latinLnBrk="0" hangingPunct="1">
      <a:defRPr sz="1400" kern="1200">
        <a:solidFill>
          <a:schemeClr val="tx1"/>
        </a:solidFill>
        <a:latin typeface="+mn-lt"/>
        <a:ea typeface="+mn-ea"/>
        <a:cs typeface="+mn-cs"/>
      </a:defRPr>
    </a:lvl8pPr>
    <a:lvl9pPr marL="4352849" algn="l" defTabSz="108821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1</a:t>
            </a:fld>
            <a:endParaRPr lang="en-US" dirty="0"/>
          </a:p>
        </p:txBody>
      </p:sp>
    </p:spTree>
    <p:extLst>
      <p:ext uri="{BB962C8B-B14F-4D97-AF65-F5344CB8AC3E}">
        <p14:creationId xmlns:p14="http://schemas.microsoft.com/office/powerpoint/2010/main" val="13372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E9304-3E29-475A-BE0E-1685E8A85530}" type="slidenum">
              <a:rPr lang="en-US" smtClean="0"/>
              <a:t>25</a:t>
            </a:fld>
            <a:endParaRPr lang="en-US" dirty="0"/>
          </a:p>
        </p:txBody>
      </p:sp>
    </p:spTree>
    <p:extLst>
      <p:ext uri="{BB962C8B-B14F-4D97-AF65-F5344CB8AC3E}">
        <p14:creationId xmlns:p14="http://schemas.microsoft.com/office/powerpoint/2010/main" val="166404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E9304-3E29-475A-BE0E-1685E8A85530}" type="slidenum">
              <a:rPr lang="en-US" smtClean="0"/>
              <a:t>26</a:t>
            </a:fld>
            <a:endParaRPr lang="en-US" dirty="0"/>
          </a:p>
        </p:txBody>
      </p:sp>
    </p:spTree>
    <p:extLst>
      <p:ext uri="{BB962C8B-B14F-4D97-AF65-F5344CB8AC3E}">
        <p14:creationId xmlns:p14="http://schemas.microsoft.com/office/powerpoint/2010/main" val="17912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E9304-3E29-475A-BE0E-1685E8A85530}" type="slidenum">
              <a:rPr lang="en-US" smtClean="0"/>
              <a:t>27</a:t>
            </a:fld>
            <a:endParaRPr lang="en-US" dirty="0"/>
          </a:p>
        </p:txBody>
      </p:sp>
    </p:spTree>
    <p:extLst>
      <p:ext uri="{BB962C8B-B14F-4D97-AF65-F5344CB8AC3E}">
        <p14:creationId xmlns:p14="http://schemas.microsoft.com/office/powerpoint/2010/main" val="31121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10"/>
          </p:nvPr>
        </p:nvSpPr>
        <p:spPr/>
        <p:txBody>
          <a:bodyPr/>
          <a:lstStyle/>
          <a:p>
            <a:fld id="{DD7E9304-3E29-475A-BE0E-1685E8A85530}" type="slidenum">
              <a:rPr lang="en-US" smtClean="0"/>
              <a:t>60</a:t>
            </a:fld>
            <a:endParaRPr lang="en-US" dirty="0"/>
          </a:p>
        </p:txBody>
      </p:sp>
    </p:spTree>
    <p:extLst>
      <p:ext uri="{BB962C8B-B14F-4D97-AF65-F5344CB8AC3E}">
        <p14:creationId xmlns:p14="http://schemas.microsoft.com/office/powerpoint/2010/main" val="219806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3857" cy="6858000"/>
          </a:xfrm>
          <a:prstGeom prst="rect">
            <a:avLst/>
          </a:prstGeom>
        </p:spPr>
      </p:pic>
      <p:sp>
        <p:nvSpPr>
          <p:cNvPr id="8" name="Slide Number Placeholder 7"/>
          <p:cNvSpPr>
            <a:spLocks noGrp="1"/>
          </p:cNvSpPr>
          <p:nvPr>
            <p:ph type="sldNum" sz="quarter" idx="11"/>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13" name="Title 1"/>
          <p:cNvSpPr>
            <a:spLocks noGrp="1"/>
          </p:cNvSpPr>
          <p:nvPr>
            <p:ph type="ctrTitle" hasCustomPrompt="1"/>
          </p:nvPr>
        </p:nvSpPr>
        <p:spPr>
          <a:xfrm>
            <a:off x="204107" y="293462"/>
            <a:ext cx="8874579" cy="1396545"/>
          </a:xfrm>
        </p:spPr>
        <p:txBody>
          <a:bodyPr>
            <a:normAutofit/>
          </a:bodyPr>
          <a:lstStyle>
            <a:lvl1pPr algn="l">
              <a:defRPr sz="3600">
                <a:solidFill>
                  <a:schemeClr val="bg1"/>
                </a:solidFill>
              </a:defRPr>
            </a:lvl1pPr>
          </a:lstStyle>
          <a:p>
            <a:r>
              <a:rPr lang="en-US" dirty="0"/>
              <a:t>CLICK TO EDIT MASTER TITLE STYLE</a:t>
            </a:r>
          </a:p>
        </p:txBody>
      </p:sp>
      <p:sp>
        <p:nvSpPr>
          <p:cNvPr id="14" name="Subtitle 2"/>
          <p:cNvSpPr>
            <a:spLocks noGrp="1"/>
          </p:cNvSpPr>
          <p:nvPr>
            <p:ph type="subTitle" idx="1"/>
          </p:nvPr>
        </p:nvSpPr>
        <p:spPr>
          <a:xfrm>
            <a:off x="204107" y="1676400"/>
            <a:ext cx="8534400" cy="1752600"/>
          </a:xfrm>
        </p:spPr>
        <p:txBody>
          <a:bodyPr>
            <a:normAutofit/>
          </a:bodyPr>
          <a:lstStyle>
            <a:lvl1pPr marL="0" indent="0" algn="l">
              <a:buNone/>
              <a:defRPr sz="28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11" name="Flowchart: Delay 10"/>
          <p:cNvSpPr/>
          <p:nvPr userDrawn="1"/>
        </p:nvSpPr>
        <p:spPr>
          <a:xfrm>
            <a:off x="6352" y="228600"/>
            <a:ext cx="2122766" cy="1905000"/>
          </a:xfrm>
          <a:custGeom>
            <a:avLst/>
            <a:gdLst>
              <a:gd name="connsiteX0" fmla="*/ 0 w 2208212"/>
              <a:gd name="connsiteY0" fmla="*/ 0 h 1905000"/>
              <a:gd name="connsiteX1" fmla="*/ 1104106 w 2208212"/>
              <a:gd name="connsiteY1" fmla="*/ 0 h 1905000"/>
              <a:gd name="connsiteX2" fmla="*/ 2208212 w 2208212"/>
              <a:gd name="connsiteY2" fmla="*/ 952500 h 1905000"/>
              <a:gd name="connsiteX3" fmla="*/ 1104106 w 2208212"/>
              <a:gd name="connsiteY3" fmla="*/ 1905000 h 1905000"/>
              <a:gd name="connsiteX4" fmla="*/ 0 w 2208212"/>
              <a:gd name="connsiteY4" fmla="*/ 1905000 h 1905000"/>
              <a:gd name="connsiteX5" fmla="*/ 0 w 2208212"/>
              <a:gd name="connsiteY5" fmla="*/ 0 h 1905000"/>
              <a:gd name="connsiteX0" fmla="*/ 0 w 2103437"/>
              <a:gd name="connsiteY0" fmla="*/ 0 h 1905000"/>
              <a:gd name="connsiteX1" fmla="*/ 1104106 w 2103437"/>
              <a:gd name="connsiteY1" fmla="*/ 0 h 1905000"/>
              <a:gd name="connsiteX2" fmla="*/ 2103437 w 2103437"/>
              <a:gd name="connsiteY2" fmla="*/ 952500 h 1905000"/>
              <a:gd name="connsiteX3" fmla="*/ 1104106 w 2103437"/>
              <a:gd name="connsiteY3" fmla="*/ 1905000 h 1905000"/>
              <a:gd name="connsiteX4" fmla="*/ 0 w 2103437"/>
              <a:gd name="connsiteY4" fmla="*/ 1905000 h 1905000"/>
              <a:gd name="connsiteX5" fmla="*/ 0 w 2103437"/>
              <a:gd name="connsiteY5" fmla="*/ 0 h 1905000"/>
              <a:gd name="connsiteX0" fmla="*/ 0 w 2135187"/>
              <a:gd name="connsiteY0" fmla="*/ 0 h 1905000"/>
              <a:gd name="connsiteX1" fmla="*/ 1104106 w 2135187"/>
              <a:gd name="connsiteY1" fmla="*/ 0 h 1905000"/>
              <a:gd name="connsiteX2" fmla="*/ 2135187 w 2135187"/>
              <a:gd name="connsiteY2" fmla="*/ 958850 h 1905000"/>
              <a:gd name="connsiteX3" fmla="*/ 1104106 w 2135187"/>
              <a:gd name="connsiteY3" fmla="*/ 1905000 h 1905000"/>
              <a:gd name="connsiteX4" fmla="*/ 0 w 2135187"/>
              <a:gd name="connsiteY4" fmla="*/ 1905000 h 1905000"/>
              <a:gd name="connsiteX5" fmla="*/ 0 w 2135187"/>
              <a:gd name="connsiteY5" fmla="*/ 0 h 1905000"/>
              <a:gd name="connsiteX0" fmla="*/ 0 w 2103437"/>
              <a:gd name="connsiteY0" fmla="*/ 0 h 1905000"/>
              <a:gd name="connsiteX1" fmla="*/ 1104106 w 2103437"/>
              <a:gd name="connsiteY1" fmla="*/ 0 h 1905000"/>
              <a:gd name="connsiteX2" fmla="*/ 2103437 w 2103437"/>
              <a:gd name="connsiteY2" fmla="*/ 946150 h 1905000"/>
              <a:gd name="connsiteX3" fmla="*/ 1104106 w 2103437"/>
              <a:gd name="connsiteY3" fmla="*/ 1905000 h 1905000"/>
              <a:gd name="connsiteX4" fmla="*/ 0 w 2103437"/>
              <a:gd name="connsiteY4" fmla="*/ 1905000 h 1905000"/>
              <a:gd name="connsiteX5" fmla="*/ 0 w 2103437"/>
              <a:gd name="connsiteY5" fmla="*/ 0 h 1905000"/>
              <a:gd name="connsiteX0" fmla="*/ 0 w 2103437"/>
              <a:gd name="connsiteY0" fmla="*/ 0 h 1905000"/>
              <a:gd name="connsiteX1" fmla="*/ 1104106 w 2103437"/>
              <a:gd name="connsiteY1" fmla="*/ 0 h 1905000"/>
              <a:gd name="connsiteX2" fmla="*/ 2103437 w 2103437"/>
              <a:gd name="connsiteY2" fmla="*/ 939800 h 1905000"/>
              <a:gd name="connsiteX3" fmla="*/ 1104106 w 2103437"/>
              <a:gd name="connsiteY3" fmla="*/ 1905000 h 1905000"/>
              <a:gd name="connsiteX4" fmla="*/ 0 w 2103437"/>
              <a:gd name="connsiteY4" fmla="*/ 1905000 h 1905000"/>
              <a:gd name="connsiteX5" fmla="*/ 0 w 2103437"/>
              <a:gd name="connsiteY5" fmla="*/ 0 h 1905000"/>
              <a:gd name="connsiteX0" fmla="*/ 0 w 2103512"/>
              <a:gd name="connsiteY0" fmla="*/ 0 h 1905000"/>
              <a:gd name="connsiteX1" fmla="*/ 1104106 w 2103512"/>
              <a:gd name="connsiteY1" fmla="*/ 0 h 1905000"/>
              <a:gd name="connsiteX2" fmla="*/ 2103437 w 2103512"/>
              <a:gd name="connsiteY2" fmla="*/ 939800 h 1905000"/>
              <a:gd name="connsiteX3" fmla="*/ 1104106 w 2103512"/>
              <a:gd name="connsiteY3" fmla="*/ 1905000 h 1905000"/>
              <a:gd name="connsiteX4" fmla="*/ 0 w 2103512"/>
              <a:gd name="connsiteY4" fmla="*/ 1905000 h 1905000"/>
              <a:gd name="connsiteX5" fmla="*/ 0 w 2103512"/>
              <a:gd name="connsiteY5" fmla="*/ 0 h 1905000"/>
              <a:gd name="connsiteX0" fmla="*/ 0 w 2103729"/>
              <a:gd name="connsiteY0" fmla="*/ 0 h 1905000"/>
              <a:gd name="connsiteX1" fmla="*/ 1104106 w 2103729"/>
              <a:gd name="connsiteY1" fmla="*/ 0 h 1905000"/>
              <a:gd name="connsiteX2" fmla="*/ 2103437 w 2103729"/>
              <a:gd name="connsiteY2" fmla="*/ 939800 h 1905000"/>
              <a:gd name="connsiteX3" fmla="*/ 1104106 w 2103729"/>
              <a:gd name="connsiteY3" fmla="*/ 1905000 h 1905000"/>
              <a:gd name="connsiteX4" fmla="*/ 0 w 2103729"/>
              <a:gd name="connsiteY4" fmla="*/ 1905000 h 1905000"/>
              <a:gd name="connsiteX5" fmla="*/ 0 w 2103729"/>
              <a:gd name="connsiteY5" fmla="*/ 0 h 1905000"/>
              <a:gd name="connsiteX0" fmla="*/ 0 w 2122766"/>
              <a:gd name="connsiteY0" fmla="*/ 0 h 1905000"/>
              <a:gd name="connsiteX1" fmla="*/ 1104106 w 2122766"/>
              <a:gd name="connsiteY1" fmla="*/ 0 h 1905000"/>
              <a:gd name="connsiteX2" fmla="*/ 2122487 w 2122766"/>
              <a:gd name="connsiteY2" fmla="*/ 946150 h 1905000"/>
              <a:gd name="connsiteX3" fmla="*/ 1104106 w 2122766"/>
              <a:gd name="connsiteY3" fmla="*/ 1905000 h 1905000"/>
              <a:gd name="connsiteX4" fmla="*/ 0 w 2122766"/>
              <a:gd name="connsiteY4" fmla="*/ 1905000 h 1905000"/>
              <a:gd name="connsiteX5" fmla="*/ 0 w 2122766"/>
              <a:gd name="connsiteY5"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766" h="1905000">
                <a:moveTo>
                  <a:pt x="0" y="0"/>
                </a:moveTo>
                <a:lnTo>
                  <a:pt x="1104106" y="0"/>
                </a:lnTo>
                <a:cubicBezTo>
                  <a:pt x="1713887" y="0"/>
                  <a:pt x="2109787" y="381999"/>
                  <a:pt x="2122487" y="946150"/>
                </a:cubicBezTo>
                <a:cubicBezTo>
                  <a:pt x="2135187" y="1510301"/>
                  <a:pt x="1713887" y="1905000"/>
                  <a:pt x="1104106" y="1905000"/>
                </a:cubicBezTo>
                <a:lnTo>
                  <a:pt x="0" y="1905000"/>
                </a:lnTo>
                <a:lnTo>
                  <a:pt x="0"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endParaRPr lang="en-IN" dirty="0"/>
          </a:p>
        </p:txBody>
      </p:sp>
      <p:pic>
        <p:nvPicPr>
          <p:cNvPr id="1026"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52" y="547687"/>
            <a:ext cx="1752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lowchart: Delay 3">
            <a:extLst>
              <a:ext uri="{FF2B5EF4-FFF2-40B4-BE49-F238E27FC236}">
                <a16:creationId xmlns:a16="http://schemas.microsoft.com/office/drawing/2014/main" id="{F86C2534-EEFB-47D3-AB48-F73D43367EA7}"/>
              </a:ext>
            </a:extLst>
          </p:cNvPr>
          <p:cNvSpPr/>
          <p:nvPr userDrawn="1"/>
        </p:nvSpPr>
        <p:spPr>
          <a:xfrm rot="16200000">
            <a:off x="7253108" y="659314"/>
            <a:ext cx="903062" cy="8968372"/>
          </a:xfrm>
          <a:prstGeom prst="flowChartOnlineStorage">
            <a:avLst/>
          </a:prstGeom>
          <a:gradFill flip="none" rotWithShape="1">
            <a:gsLst>
              <a:gs pos="0">
                <a:schemeClr val="accent4">
                  <a:alpha val="36000"/>
                  <a:lumMod val="16000"/>
                  <a:lumOff val="84000"/>
                </a:schemeClr>
              </a:gs>
              <a:gs pos="35000">
                <a:schemeClr val="accent4">
                  <a:lumMod val="0"/>
                  <a:lumOff val="100000"/>
                </a:schemeClr>
              </a:gs>
              <a:gs pos="100000">
                <a:schemeClr val="accent4">
                  <a:lumMod val="100000"/>
                </a:schemeClr>
              </a:gs>
            </a:gsLst>
            <a:path path="circle">
              <a:fillToRect r="100000" b="100000"/>
            </a:path>
            <a:tileRect l="-100000" t="-100000"/>
          </a:gradFill>
          <a:ln>
            <a:solidFill>
              <a:srgbClr val="74B7FF">
                <a:alpha val="98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195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Screen_Im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9" name="Rectangle 8"/>
          <p:cNvSpPr/>
          <p:nvPr userDrawn="1"/>
        </p:nvSpPr>
        <p:spPr>
          <a:xfrm>
            <a:off x="0" y="0"/>
            <a:ext cx="1218882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sp>
        <p:nvSpPr>
          <p:cNvPr id="3" name="Picture Placeholder 2"/>
          <p:cNvSpPr>
            <a:spLocks noGrp="1"/>
          </p:cNvSpPr>
          <p:nvPr>
            <p:ph type="pic" sz="quarter" idx="11" hasCustomPrompt="1"/>
          </p:nvPr>
        </p:nvSpPr>
        <p:spPr>
          <a:xfrm>
            <a:off x="0" y="0"/>
            <a:ext cx="12188825" cy="6858000"/>
          </a:xfrm>
        </p:spPr>
        <p:txBody>
          <a:bodyPr/>
          <a:lstStyle>
            <a:lvl1pPr marL="0" indent="0" algn="ctr">
              <a:buNone/>
              <a:defRPr>
                <a:latin typeface="Raleway"/>
                <a:cs typeface="Raleway"/>
              </a:defRPr>
            </a:lvl1pPr>
          </a:lstStyle>
          <a:p>
            <a:r>
              <a:rPr lang="en-US" dirty="0"/>
              <a:t>	</a:t>
            </a:r>
          </a:p>
        </p:txBody>
      </p:sp>
      <p:pic>
        <p:nvPicPr>
          <p:cNvPr id="6"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23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Without footer ar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vl1pPr>
          </a:lstStyle>
          <a:p>
            <a:r>
              <a:rPr lang="en-US" dirty="0"/>
              <a:t>Click to edit Master title style  </a:t>
            </a:r>
          </a:p>
        </p:txBody>
      </p:sp>
      <p:sp>
        <p:nvSpPr>
          <p:cNvPr id="3" name="Date Placeholder 2"/>
          <p:cNvSpPr>
            <a:spLocks noGrp="1"/>
          </p:cNvSpPr>
          <p:nvPr>
            <p:ph type="dt" sz="half" idx="10"/>
          </p:nvPr>
        </p:nvSpPr>
        <p:spPr>
          <a:xfrm>
            <a:off x="609441" y="6292603"/>
            <a:ext cx="2844059" cy="365125"/>
          </a:xfrm>
          <a:prstGeom prst="rect">
            <a:avLst/>
          </a:prstGeom>
        </p:spPr>
        <p:txBody>
          <a:bodyPr lIns="108821" tIns="54411" rIns="108821" bIns="54411"/>
          <a:lstStyle/>
          <a:p>
            <a:pPr defTabSz="544093">
              <a:defRPr/>
            </a:pPr>
            <a:r>
              <a:rPr lang="en-US" dirty="0">
                <a:solidFill>
                  <a:srgbClr val="000000"/>
                </a:solidFill>
              </a:rPr>
              <a:t> </a:t>
            </a:r>
          </a:p>
        </p:txBody>
      </p:sp>
      <p:sp>
        <p:nvSpPr>
          <p:cNvPr id="4" name="Slide Number Placeholder 3"/>
          <p:cNvSpPr>
            <a:spLocks noGrp="1"/>
          </p:cNvSpPr>
          <p:nvPr>
            <p:ph type="sldNum" sz="quarter" idx="11"/>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5" name="Rectangle 4"/>
          <p:cNvSpPr/>
          <p:nvPr userDrawn="1"/>
        </p:nvSpPr>
        <p:spPr>
          <a:xfrm>
            <a:off x="4961571" y="5880848"/>
            <a:ext cx="2265687" cy="977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pic>
        <p:nvPicPr>
          <p:cNvPr id="7"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40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3"/>
            <a:ext cx="12188825" cy="6857999"/>
          </a:xfrm>
        </p:spPr>
        <p:txBody>
          <a:bodyPr/>
          <a:lstStyle/>
          <a:p>
            <a:r>
              <a:rPr lang="en-US" dirty="0"/>
              <a:t>Click icon to add picture</a:t>
            </a:r>
            <a:endParaRPr lang="id-ID"/>
          </a:p>
        </p:txBody>
      </p:sp>
      <p:pic>
        <p:nvPicPr>
          <p:cNvPr id="4"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15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userDrawn="1"/>
        </p:nvCxnSpPr>
        <p:spPr>
          <a:xfrm flipH="1">
            <a:off x="532934" y="749419"/>
            <a:ext cx="11087953"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0930585" y="253779"/>
            <a:ext cx="524735" cy="337973"/>
            <a:chOff x="6258192" y="2164972"/>
            <a:chExt cx="602756" cy="388124"/>
          </a:xfrm>
        </p:grpSpPr>
        <p:cxnSp>
          <p:nvCxnSpPr>
            <p:cNvPr id="10" name="Straight Connector 9"/>
            <p:cNvCxnSpPr/>
            <p:nvPr/>
          </p:nvCxnSpPr>
          <p:spPr>
            <a:xfrm>
              <a:off x="6857773"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556747" y="2199387"/>
              <a:ext cx="301026"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268479" y="2199387"/>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268479"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258192" y="2553096"/>
              <a:ext cx="602756"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563126" y="2164972"/>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268479" y="2164972"/>
              <a:ext cx="297884" cy="356668"/>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hasCustomPrompt="1"/>
          </p:nvPr>
        </p:nvSpPr>
        <p:spPr>
          <a:xfrm>
            <a:off x="597057" y="174298"/>
            <a:ext cx="11020722" cy="474780"/>
          </a:xfrm>
          <a:prstGeom prst="rect">
            <a:avLst/>
          </a:prstGeom>
        </p:spPr>
        <p:txBody>
          <a:bodyPr>
            <a:normAutofit/>
          </a:bodyPr>
          <a:lstStyle>
            <a:lvl1pPr>
              <a:defRPr sz="2400"/>
            </a:lvl1pPr>
          </a:lstStyle>
          <a:p>
            <a:r>
              <a:rPr lang="en-US" dirty="0"/>
              <a:t>CLICK TO EDIT MASTER TITLE STYLE</a:t>
            </a:r>
          </a:p>
        </p:txBody>
      </p:sp>
      <p:pic>
        <p:nvPicPr>
          <p:cNvPr id="19"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577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3"/>
            <a:ext cx="12188825" cy="6857999"/>
          </a:xfrm>
        </p:spPr>
        <p:txBody>
          <a:bodyPr/>
          <a:lstStyle/>
          <a:p>
            <a:r>
              <a:rPr lang="en-US" dirty="0"/>
              <a:t>Click icon to add picture</a:t>
            </a:r>
            <a:endParaRPr lang="id-ID"/>
          </a:p>
        </p:txBody>
      </p:sp>
      <p:pic>
        <p:nvPicPr>
          <p:cNvPr id="4"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4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3" y="174298"/>
            <a:ext cx="9383710" cy="474780"/>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200"/>
            </a:lvl3pPr>
            <a:lvl4pPr>
              <a:defRPr sz="1900"/>
            </a:lvl4pPr>
            <a:lvl5pPr>
              <a:defRPr sz="1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pic>
        <p:nvPicPr>
          <p:cNvPr id="2050"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9979" y="76200"/>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85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5" name="Title 1"/>
          <p:cNvSpPr>
            <a:spLocks noGrp="1"/>
          </p:cNvSpPr>
          <p:nvPr>
            <p:ph type="title" hasCustomPrompt="1"/>
          </p:nvPr>
        </p:nvSpPr>
        <p:spPr>
          <a:xfrm>
            <a:off x="597057" y="174298"/>
            <a:ext cx="11020722" cy="474780"/>
          </a:xfrm>
        </p:spPr>
        <p:txBody>
          <a:bodyPr>
            <a:normAutofit/>
          </a:bodyPr>
          <a:lstStyle>
            <a:lvl1pPr>
              <a:defRPr sz="2400"/>
            </a:lvl1pPr>
          </a:lstStyle>
          <a:p>
            <a:r>
              <a:rPr lang="en-US" dirty="0"/>
              <a:t>CLICK TO EDIT MASTER TITLE STYLE</a:t>
            </a:r>
          </a:p>
        </p:txBody>
      </p:sp>
      <p:pic>
        <p:nvPicPr>
          <p:cNvPr id="8"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60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03" y="174298"/>
            <a:ext cx="9917110" cy="474780"/>
          </a:xfrm>
        </p:spPr>
        <p:txBody>
          <a:bodyPr>
            <a:normAutofit/>
          </a:bodyPr>
          <a:lstStyle>
            <a:lvl1pPr>
              <a:defRPr sz="2400"/>
            </a:lvl1pPr>
          </a:lstStyle>
          <a:p>
            <a:r>
              <a:rPr lang="en-US" dirty="0"/>
              <a:t>CLICK TO EDIT MASTER TITLE STYLE</a:t>
            </a:r>
          </a:p>
        </p:txBody>
      </p:sp>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pic>
        <p:nvPicPr>
          <p:cNvPr id="10"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8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609441" y="1349349"/>
            <a:ext cx="5383398" cy="4525963"/>
          </a:xfrm>
        </p:spPr>
        <p:txBody>
          <a:bodyPr>
            <a:normAutofit/>
          </a:bodyPr>
          <a:lstStyle>
            <a:lvl1pPr>
              <a:defRPr sz="2200"/>
            </a:lvl1pPr>
            <a:lvl2pPr>
              <a:defRPr sz="1900"/>
            </a:lvl2pPr>
            <a:lvl3pPr>
              <a:defRPr sz="1700"/>
            </a:lvl3pPr>
            <a:lvl4pPr>
              <a:defRPr sz="1400"/>
            </a:lvl4pPr>
            <a:lvl5pPr>
              <a:defRPr sz="14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349349"/>
            <a:ext cx="5383398" cy="4525963"/>
          </a:xfrm>
        </p:spPr>
        <p:txBody>
          <a:bodyPr>
            <a:normAutofit/>
          </a:bodyPr>
          <a:lstStyle>
            <a:lvl1pPr>
              <a:defRPr sz="2200"/>
            </a:lvl1pPr>
            <a:lvl2pPr>
              <a:defRPr sz="1900"/>
            </a:lvl2pPr>
            <a:lvl3pPr>
              <a:defRPr sz="1700"/>
            </a:lvl3pPr>
            <a:lvl4pPr>
              <a:defRPr sz="1400"/>
            </a:lvl4pPr>
            <a:lvl5pPr>
              <a:defRPr sz="14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7" name="Slide Number Placeholder 6"/>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6012" y="19319"/>
            <a:ext cx="936784" cy="387392"/>
          </a:xfrm>
          <a:prstGeom prst="rect">
            <a:avLst/>
          </a:prstGeom>
        </p:spPr>
      </p:pic>
      <p:pic>
        <p:nvPicPr>
          <p:cNvPr id="9"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8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atin typeface="Raleway"/>
                <a:cs typeface="Raleway"/>
              </a:defRPr>
            </a:lvl1pPr>
          </a:lstStyle>
          <a:p>
            <a:r>
              <a:rPr lang="en-US" dirty="0"/>
              <a:t>CLICK TO EDIT MASTER TITLE STYLE</a:t>
            </a:r>
          </a:p>
        </p:txBody>
      </p:sp>
      <p:sp>
        <p:nvSpPr>
          <p:cNvPr id="3" name="Text Placeholder 2"/>
          <p:cNvSpPr>
            <a:spLocks noGrp="1"/>
          </p:cNvSpPr>
          <p:nvPr>
            <p:ph type="body" idx="1"/>
          </p:nvPr>
        </p:nvSpPr>
        <p:spPr>
          <a:xfrm>
            <a:off x="609441" y="1334433"/>
            <a:ext cx="5385515" cy="639763"/>
          </a:xfrm>
        </p:spPr>
        <p:txBody>
          <a:bodyPr anchor="b"/>
          <a:lstStyle>
            <a:lvl1pPr marL="0" indent="0">
              <a:buNone/>
              <a:defRPr sz="2200" b="1">
                <a:latin typeface="Raleway"/>
                <a:cs typeface="Raleway"/>
              </a:defRPr>
            </a:lvl1pPr>
            <a:lvl2pPr marL="544093" indent="0">
              <a:buNone/>
              <a:defRPr sz="2400" b="1"/>
            </a:lvl2pPr>
            <a:lvl3pPr marL="1088186" indent="0">
              <a:buNone/>
              <a:defRPr sz="2200" b="1"/>
            </a:lvl3pPr>
            <a:lvl4pPr marL="1632278" indent="0">
              <a:buNone/>
              <a:defRPr sz="1900" b="1"/>
            </a:lvl4pPr>
            <a:lvl5pPr marL="2176370" indent="0">
              <a:buNone/>
              <a:defRPr sz="1900" b="1"/>
            </a:lvl5pPr>
            <a:lvl6pPr marL="2720463" indent="0">
              <a:buNone/>
              <a:defRPr sz="1900" b="1"/>
            </a:lvl6pPr>
            <a:lvl7pPr marL="3264556" indent="0">
              <a:buNone/>
              <a:defRPr sz="1900" b="1"/>
            </a:lvl7pPr>
            <a:lvl8pPr marL="3808647" indent="0">
              <a:buNone/>
              <a:defRPr sz="1900" b="1"/>
            </a:lvl8pPr>
            <a:lvl9pPr marL="4352741" indent="0">
              <a:buNone/>
              <a:defRPr sz="1900" b="1"/>
            </a:lvl9pPr>
          </a:lstStyle>
          <a:p>
            <a:pPr lvl="0"/>
            <a:r>
              <a:rPr lang="en-US"/>
              <a:t>Edit Master text styles</a:t>
            </a:r>
          </a:p>
        </p:txBody>
      </p:sp>
      <p:sp>
        <p:nvSpPr>
          <p:cNvPr id="4" name="Content Placeholder 3"/>
          <p:cNvSpPr>
            <a:spLocks noGrp="1"/>
          </p:cNvSpPr>
          <p:nvPr>
            <p:ph sz="half" idx="2"/>
          </p:nvPr>
        </p:nvSpPr>
        <p:spPr>
          <a:xfrm>
            <a:off x="609441" y="1974192"/>
            <a:ext cx="5385515" cy="3951288"/>
          </a:xfrm>
        </p:spPr>
        <p:txBody>
          <a:bodyPr>
            <a:normAutofit/>
          </a:bodyPr>
          <a:lstStyle>
            <a:lvl1pPr>
              <a:defRPr sz="2200">
                <a:latin typeface="Raleway"/>
                <a:cs typeface="Raleway"/>
              </a:defRPr>
            </a:lvl1pPr>
            <a:lvl2pPr>
              <a:defRPr sz="1900">
                <a:latin typeface="Raleway"/>
                <a:cs typeface="Raleway"/>
              </a:defRPr>
            </a:lvl2pPr>
            <a:lvl3pPr>
              <a:defRPr sz="1700">
                <a:latin typeface="Raleway"/>
                <a:cs typeface="Raleway"/>
              </a:defRPr>
            </a:lvl3pPr>
            <a:lvl4pPr>
              <a:defRPr sz="1400">
                <a:latin typeface="Raleway"/>
                <a:cs typeface="Raleway"/>
              </a:defRPr>
            </a:lvl4pPr>
            <a:lvl5pPr>
              <a:defRPr sz="1400">
                <a:latin typeface="Raleway"/>
                <a:cs typeface="Raleway"/>
              </a:defRPr>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334433"/>
            <a:ext cx="5387630" cy="639763"/>
          </a:xfrm>
        </p:spPr>
        <p:txBody>
          <a:bodyPr anchor="b"/>
          <a:lstStyle>
            <a:lvl1pPr marL="0" indent="0">
              <a:buNone/>
              <a:defRPr sz="2200" b="1">
                <a:latin typeface="Raleway"/>
                <a:cs typeface="Raleway"/>
              </a:defRPr>
            </a:lvl1pPr>
            <a:lvl2pPr marL="544093" indent="0">
              <a:buNone/>
              <a:defRPr sz="2400" b="1"/>
            </a:lvl2pPr>
            <a:lvl3pPr marL="1088186" indent="0">
              <a:buNone/>
              <a:defRPr sz="2200" b="1"/>
            </a:lvl3pPr>
            <a:lvl4pPr marL="1632278" indent="0">
              <a:buNone/>
              <a:defRPr sz="1900" b="1"/>
            </a:lvl4pPr>
            <a:lvl5pPr marL="2176370" indent="0">
              <a:buNone/>
              <a:defRPr sz="1900" b="1"/>
            </a:lvl5pPr>
            <a:lvl6pPr marL="2720463" indent="0">
              <a:buNone/>
              <a:defRPr sz="1900" b="1"/>
            </a:lvl6pPr>
            <a:lvl7pPr marL="3264556" indent="0">
              <a:buNone/>
              <a:defRPr sz="1900" b="1"/>
            </a:lvl7pPr>
            <a:lvl8pPr marL="3808647" indent="0">
              <a:buNone/>
              <a:defRPr sz="1900" b="1"/>
            </a:lvl8pPr>
            <a:lvl9pPr marL="4352741" indent="0">
              <a:buNone/>
              <a:defRPr sz="1900" b="1"/>
            </a:lvl9pPr>
          </a:lstStyle>
          <a:p>
            <a:pPr lvl="0"/>
            <a:r>
              <a:rPr lang="en-US"/>
              <a:t>Edit Master text styles</a:t>
            </a:r>
          </a:p>
        </p:txBody>
      </p:sp>
      <p:sp>
        <p:nvSpPr>
          <p:cNvPr id="6" name="Content Placeholder 5"/>
          <p:cNvSpPr>
            <a:spLocks noGrp="1"/>
          </p:cNvSpPr>
          <p:nvPr>
            <p:ph sz="quarter" idx="4"/>
          </p:nvPr>
        </p:nvSpPr>
        <p:spPr>
          <a:xfrm>
            <a:off x="6191757" y="1974192"/>
            <a:ext cx="5387630" cy="3951288"/>
          </a:xfrm>
        </p:spPr>
        <p:txBody>
          <a:bodyPr>
            <a:normAutofit/>
          </a:bodyPr>
          <a:lstStyle>
            <a:lvl1pPr>
              <a:defRPr sz="2200">
                <a:latin typeface="Raleway"/>
                <a:cs typeface="Raleway"/>
              </a:defRPr>
            </a:lvl1pPr>
            <a:lvl2pPr>
              <a:defRPr sz="1900">
                <a:latin typeface="Raleway"/>
                <a:cs typeface="Raleway"/>
              </a:defRPr>
            </a:lvl2pPr>
            <a:lvl3pPr>
              <a:defRPr sz="1700">
                <a:latin typeface="Raleway"/>
                <a:cs typeface="Raleway"/>
              </a:defRPr>
            </a:lvl3pPr>
            <a:lvl4pPr>
              <a:defRPr sz="1400">
                <a:latin typeface="Raleway"/>
                <a:cs typeface="Raleway"/>
              </a:defRPr>
            </a:lvl4pPr>
            <a:lvl5pPr>
              <a:defRPr sz="1400">
                <a:latin typeface="Raleway"/>
                <a:cs typeface="Raleway"/>
              </a:defRPr>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8333736"/>
            <a:ext cx="2844059" cy="365125"/>
          </a:xfrm>
          <a:prstGeom prst="rect">
            <a:avLst/>
          </a:prstGeom>
        </p:spPr>
        <p:txBody>
          <a:bodyPr lIns="108821" tIns="54411" rIns="108821" bIns="54411"/>
          <a:lstStyle>
            <a:lvl1pPr>
              <a:defRPr sz="1300">
                <a:latin typeface="Raleway"/>
                <a:cs typeface="Raleway"/>
              </a:defRPr>
            </a:lvl1pPr>
          </a:lstStyle>
          <a:p>
            <a:pPr defTabSz="544093">
              <a:defRPr/>
            </a:pPr>
            <a:r>
              <a:rPr lang="en-US" dirty="0">
                <a:solidFill>
                  <a:srgbClr val="000000"/>
                </a:solidFill>
              </a:rPr>
              <a:t>www.bestppt.com</a:t>
            </a:r>
          </a:p>
        </p:txBody>
      </p:sp>
      <p:sp>
        <p:nvSpPr>
          <p:cNvPr id="9" name="Slide Number Placeholder 8"/>
          <p:cNvSpPr>
            <a:spLocks noGrp="1"/>
          </p:cNvSpPr>
          <p:nvPr>
            <p:ph type="sldNum" sz="quarter" idx="12"/>
          </p:nvPr>
        </p:nvSpPr>
        <p:spPr/>
        <p:txBody>
          <a:bodyPr/>
          <a:lstStyle>
            <a:lvl1pPr>
              <a:defRPr sz="1300">
                <a:latin typeface="Raleway"/>
                <a:cs typeface="Raleway"/>
              </a:defRPr>
            </a:lvl1p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6012" y="19319"/>
            <a:ext cx="936784" cy="387392"/>
          </a:xfrm>
          <a:prstGeom prst="rect">
            <a:avLst/>
          </a:prstGeom>
        </p:spPr>
      </p:pic>
      <p:pic>
        <p:nvPicPr>
          <p:cNvPr id="11"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9979" y="76200"/>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26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out Foot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5" name="Slide Number Placeholder 4"/>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4" name="Rectangle 3"/>
          <p:cNvSpPr/>
          <p:nvPr userDrawn="1"/>
        </p:nvSpPr>
        <p:spPr>
          <a:xfrm>
            <a:off x="5526476" y="6063226"/>
            <a:ext cx="1256018" cy="710108"/>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sp>
        <p:nvSpPr>
          <p:cNvPr id="6" name="Rectangle 5"/>
          <p:cNvSpPr/>
          <p:nvPr userDrawn="1"/>
        </p:nvSpPr>
        <p:spPr>
          <a:xfrm>
            <a:off x="0" y="4621429"/>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sp>
        <p:nvSpPr>
          <p:cNvPr id="7" name="Title 1"/>
          <p:cNvSpPr>
            <a:spLocks noGrp="1"/>
          </p:cNvSpPr>
          <p:nvPr>
            <p:ph type="title" hasCustomPrompt="1"/>
          </p:nvPr>
        </p:nvSpPr>
        <p:spPr>
          <a:xfrm>
            <a:off x="597057" y="174298"/>
            <a:ext cx="11020722" cy="474780"/>
          </a:xfrm>
        </p:spPr>
        <p:txBody>
          <a:bodyPr>
            <a:normAutofit/>
          </a:bodyPr>
          <a:lstStyle>
            <a:lvl1pPr>
              <a:defRPr sz="2400"/>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6012" y="19319"/>
            <a:ext cx="936784" cy="387392"/>
          </a:xfrm>
          <a:prstGeom prst="rect">
            <a:avLst/>
          </a:prstGeom>
        </p:spPr>
      </p:pic>
      <p:pic>
        <p:nvPicPr>
          <p:cNvPr id="9"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17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rrange avata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vl1pPr>
          </a:lstStyle>
          <a:p>
            <a:r>
              <a:rPr lang="en-US" dirty="0"/>
              <a:t>CLICK TO EDIT MASTER TITLE STYLE</a:t>
            </a:r>
          </a:p>
        </p:txBody>
      </p:sp>
      <p:sp>
        <p:nvSpPr>
          <p:cNvPr id="3" name="Date Placeholder 2"/>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5" name="Slide Number Placeholder 4"/>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4" name="Rectangle 3"/>
          <p:cNvSpPr/>
          <p:nvPr userDrawn="1"/>
        </p:nvSpPr>
        <p:spPr>
          <a:xfrm>
            <a:off x="5526476" y="6063226"/>
            <a:ext cx="1256018" cy="710108"/>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grpSp>
        <p:nvGrpSpPr>
          <p:cNvPr id="7" name="Group 6"/>
          <p:cNvGrpSpPr/>
          <p:nvPr userDrawn="1"/>
        </p:nvGrpSpPr>
        <p:grpSpPr>
          <a:xfrm>
            <a:off x="3219672" y="1478495"/>
            <a:ext cx="5936762" cy="3905249"/>
            <a:chOff x="2415382" y="1108869"/>
            <a:chExt cx="4453731" cy="2928937"/>
          </a:xfrm>
        </p:grpSpPr>
        <p:sp>
          <p:nvSpPr>
            <p:cNvPr id="8" name="Freeform 38"/>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 name="Freeform 39"/>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 name="Freeform 40"/>
            <p:cNvSpPr>
              <a:spLocks/>
            </p:cNvSpPr>
            <p:nvPr/>
          </p:nvSpPr>
          <p:spPr bwMode="auto">
            <a:xfrm>
              <a:off x="5035550" y="15882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 name="Freeform 41"/>
            <p:cNvSpPr>
              <a:spLocks/>
            </p:cNvSpPr>
            <p:nvPr/>
          </p:nvSpPr>
          <p:spPr bwMode="auto">
            <a:xfrm>
              <a:off x="48593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 name="Freeform 42"/>
            <p:cNvSpPr>
              <a:spLocks/>
            </p:cNvSpPr>
            <p:nvPr/>
          </p:nvSpPr>
          <p:spPr bwMode="auto">
            <a:xfrm>
              <a:off x="5365750"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 name="Freeform 43"/>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 name="Freeform 44"/>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 name="Freeform 45"/>
            <p:cNvSpPr>
              <a:spLocks/>
            </p:cNvSpPr>
            <p:nvPr/>
          </p:nvSpPr>
          <p:spPr bwMode="auto">
            <a:xfrm>
              <a:off x="5035550" y="190261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 name="Freeform 46"/>
            <p:cNvSpPr>
              <a:spLocks/>
            </p:cNvSpPr>
            <p:nvPr/>
          </p:nvSpPr>
          <p:spPr bwMode="auto">
            <a:xfrm>
              <a:off x="4757738" y="1205707"/>
              <a:ext cx="823913"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 name="Freeform 47"/>
            <p:cNvSpPr>
              <a:spLocks/>
            </p:cNvSpPr>
            <p:nvPr/>
          </p:nvSpPr>
          <p:spPr bwMode="auto">
            <a:xfrm>
              <a:off x="4810125" y="1158082"/>
              <a:ext cx="673100" cy="517525"/>
            </a:xfrm>
            <a:custGeom>
              <a:avLst/>
              <a:gdLst>
                <a:gd name="T0" fmla="*/ 407 w 420"/>
                <a:gd name="T1" fmla="*/ 269 h 322"/>
                <a:gd name="T2" fmla="*/ 361 w 420"/>
                <a:gd name="T3" fmla="*/ 57 h 322"/>
                <a:gd name="T4" fmla="*/ 103 w 420"/>
                <a:gd name="T5" fmla="*/ 52 h 322"/>
                <a:gd name="T6" fmla="*/ 48 w 420"/>
                <a:gd name="T7" fmla="*/ 270 h 322"/>
                <a:gd name="T8" fmla="*/ 60 w 420"/>
                <a:gd name="T9" fmla="*/ 322 h 322"/>
                <a:gd name="T10" fmla="*/ 81 w 420"/>
                <a:gd name="T11" fmla="*/ 321 h 322"/>
                <a:gd name="T12" fmla="*/ 65 w 420"/>
                <a:gd name="T13" fmla="*/ 283 h 322"/>
                <a:gd name="T14" fmla="*/ 61 w 420"/>
                <a:gd name="T15" fmla="*/ 251 h 322"/>
                <a:gd name="T16" fmla="*/ 133 w 420"/>
                <a:gd name="T17" fmla="*/ 103 h 322"/>
                <a:gd name="T18" fmla="*/ 222 w 420"/>
                <a:gd name="T19" fmla="*/ 139 h 322"/>
                <a:gd name="T20" fmla="*/ 308 w 420"/>
                <a:gd name="T21" fmla="*/ 101 h 322"/>
                <a:gd name="T22" fmla="*/ 393 w 420"/>
                <a:gd name="T23" fmla="*/ 249 h 322"/>
                <a:gd name="T24" fmla="*/ 375 w 420"/>
                <a:gd name="T25" fmla="*/ 316 h 322"/>
                <a:gd name="T26" fmla="*/ 397 w 420"/>
                <a:gd name="T27" fmla="*/ 314 h 322"/>
                <a:gd name="T28" fmla="*/ 407 w 420"/>
                <a:gd name="T29"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22">
                  <a:moveTo>
                    <a:pt x="407" y="269"/>
                  </a:moveTo>
                  <a:cubicBezTo>
                    <a:pt x="420" y="204"/>
                    <a:pt x="411" y="52"/>
                    <a:pt x="361" y="57"/>
                  </a:cubicBezTo>
                  <a:cubicBezTo>
                    <a:pt x="313" y="9"/>
                    <a:pt x="149" y="0"/>
                    <a:pt x="103" y="52"/>
                  </a:cubicBezTo>
                  <a:cubicBezTo>
                    <a:pt x="0" y="72"/>
                    <a:pt x="48" y="270"/>
                    <a:pt x="48" y="270"/>
                  </a:cubicBezTo>
                  <a:cubicBezTo>
                    <a:pt x="51" y="290"/>
                    <a:pt x="56" y="307"/>
                    <a:pt x="60" y="322"/>
                  </a:cubicBezTo>
                  <a:cubicBezTo>
                    <a:pt x="67" y="322"/>
                    <a:pt x="74" y="321"/>
                    <a:pt x="81" y="321"/>
                  </a:cubicBezTo>
                  <a:cubicBezTo>
                    <a:pt x="74" y="307"/>
                    <a:pt x="67" y="293"/>
                    <a:pt x="65" y="283"/>
                  </a:cubicBezTo>
                  <a:cubicBezTo>
                    <a:pt x="64" y="277"/>
                    <a:pt x="61" y="256"/>
                    <a:pt x="61" y="251"/>
                  </a:cubicBezTo>
                  <a:cubicBezTo>
                    <a:pt x="62" y="215"/>
                    <a:pt x="88" y="111"/>
                    <a:pt x="133" y="103"/>
                  </a:cubicBezTo>
                  <a:cubicBezTo>
                    <a:pt x="150" y="100"/>
                    <a:pt x="193" y="139"/>
                    <a:pt x="222" y="139"/>
                  </a:cubicBezTo>
                  <a:cubicBezTo>
                    <a:pt x="251" y="138"/>
                    <a:pt x="289" y="99"/>
                    <a:pt x="308" y="101"/>
                  </a:cubicBezTo>
                  <a:cubicBezTo>
                    <a:pt x="355" y="108"/>
                    <a:pt x="394" y="203"/>
                    <a:pt x="393" y="249"/>
                  </a:cubicBezTo>
                  <a:cubicBezTo>
                    <a:pt x="393" y="255"/>
                    <a:pt x="386" y="291"/>
                    <a:pt x="375" y="316"/>
                  </a:cubicBezTo>
                  <a:cubicBezTo>
                    <a:pt x="382" y="315"/>
                    <a:pt x="390" y="315"/>
                    <a:pt x="397" y="314"/>
                  </a:cubicBezTo>
                  <a:cubicBezTo>
                    <a:pt x="401" y="301"/>
                    <a:pt x="404" y="286"/>
                    <a:pt x="407" y="269"/>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 name="Freeform 48"/>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 name="Freeform 49"/>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0" name="Freeform 50"/>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1" name="Freeform 51"/>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2" name="Freeform 52"/>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E9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3" name="Freeform 53"/>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4" name="Rectangle 54"/>
            <p:cNvSpPr>
              <a:spLocks noChangeArrowheads="1"/>
            </p:cNvSpPr>
            <p:nvPr/>
          </p:nvSpPr>
          <p:spPr bwMode="auto">
            <a:xfrm>
              <a:off x="5145088" y="2237582"/>
              <a:ext cx="49213" cy="1588"/>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5" name="Rectangle 55"/>
            <p:cNvSpPr>
              <a:spLocks noChangeArrowheads="1"/>
            </p:cNvSpPr>
            <p:nvPr/>
          </p:nvSpPr>
          <p:spPr bwMode="auto">
            <a:xfrm>
              <a:off x="5145088" y="22375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6" name="Freeform 56"/>
            <p:cNvSpPr>
              <a:spLocks/>
            </p:cNvSpPr>
            <p:nvPr/>
          </p:nvSpPr>
          <p:spPr bwMode="auto">
            <a:xfrm>
              <a:off x="5011738" y="1745457"/>
              <a:ext cx="315913" cy="46038"/>
            </a:xfrm>
            <a:custGeom>
              <a:avLst/>
              <a:gdLst>
                <a:gd name="T0" fmla="*/ 105 w 197"/>
                <a:gd name="T1" fmla="*/ 0 h 29"/>
                <a:gd name="T2" fmla="*/ 99 w 197"/>
                <a:gd name="T3" fmla="*/ 5 h 29"/>
                <a:gd name="T4" fmla="*/ 92 w 197"/>
                <a:gd name="T5" fmla="*/ 0 h 29"/>
                <a:gd name="T6" fmla="*/ 0 w 197"/>
                <a:gd name="T7" fmla="*/ 29 h 29"/>
                <a:gd name="T8" fmla="*/ 90 w 197"/>
                <a:gd name="T9" fmla="*/ 26 h 29"/>
                <a:gd name="T10" fmla="*/ 99 w 197"/>
                <a:gd name="T11" fmla="*/ 15 h 29"/>
                <a:gd name="T12" fmla="*/ 107 w 197"/>
                <a:gd name="T13" fmla="*/ 26 h 29"/>
                <a:gd name="T14" fmla="*/ 197 w 197"/>
                <a:gd name="T15" fmla="*/ 29 h 29"/>
                <a:gd name="T16" fmla="*/ 105 w 19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05" y="0"/>
                  </a:moveTo>
                  <a:cubicBezTo>
                    <a:pt x="101" y="0"/>
                    <a:pt x="99" y="5"/>
                    <a:pt x="99" y="5"/>
                  </a:cubicBezTo>
                  <a:cubicBezTo>
                    <a:pt x="99" y="5"/>
                    <a:pt x="96" y="0"/>
                    <a:pt x="92" y="0"/>
                  </a:cubicBezTo>
                  <a:cubicBezTo>
                    <a:pt x="78" y="0"/>
                    <a:pt x="17" y="6"/>
                    <a:pt x="0" y="29"/>
                  </a:cubicBezTo>
                  <a:cubicBezTo>
                    <a:pt x="0" y="29"/>
                    <a:pt x="85" y="27"/>
                    <a:pt x="90" y="26"/>
                  </a:cubicBezTo>
                  <a:cubicBezTo>
                    <a:pt x="94" y="24"/>
                    <a:pt x="99" y="15"/>
                    <a:pt x="99" y="15"/>
                  </a:cubicBezTo>
                  <a:cubicBezTo>
                    <a:pt x="99" y="15"/>
                    <a:pt x="103" y="24"/>
                    <a:pt x="107" y="26"/>
                  </a:cubicBezTo>
                  <a:cubicBezTo>
                    <a:pt x="112" y="27"/>
                    <a:pt x="197" y="29"/>
                    <a:pt x="197" y="29"/>
                  </a:cubicBezTo>
                  <a:cubicBezTo>
                    <a:pt x="180" y="6"/>
                    <a:pt x="120" y="0"/>
                    <a:pt x="105" y="0"/>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7" name="Freeform 57"/>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8" name="Freeform 58"/>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9" name="Freeform 59"/>
            <p:cNvSpPr>
              <a:spLocks/>
            </p:cNvSpPr>
            <p:nvPr/>
          </p:nvSpPr>
          <p:spPr bwMode="auto">
            <a:xfrm>
              <a:off x="3944938" y="158829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0" name="Freeform 60"/>
            <p:cNvSpPr>
              <a:spLocks/>
            </p:cNvSpPr>
            <p:nvPr/>
          </p:nvSpPr>
          <p:spPr bwMode="auto">
            <a:xfrm>
              <a:off x="37671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1" name="Freeform 61"/>
            <p:cNvSpPr>
              <a:spLocks/>
            </p:cNvSpPr>
            <p:nvPr/>
          </p:nvSpPr>
          <p:spPr bwMode="auto">
            <a:xfrm>
              <a:off x="4275138"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2" name="Freeform 62"/>
            <p:cNvSpPr>
              <a:spLocks/>
            </p:cNvSpPr>
            <p:nvPr/>
          </p:nvSpPr>
          <p:spPr bwMode="auto">
            <a:xfrm>
              <a:off x="3944938" y="1902619"/>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3" name="Freeform 63"/>
            <p:cNvSpPr>
              <a:spLocks/>
            </p:cNvSpPr>
            <p:nvPr/>
          </p:nvSpPr>
          <p:spPr bwMode="auto">
            <a:xfrm>
              <a:off x="3667125" y="120570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4" name="Freeform 64"/>
            <p:cNvSpPr>
              <a:spLocks noEditPoints="1"/>
            </p:cNvSpPr>
            <p:nvPr/>
          </p:nvSpPr>
          <p:spPr bwMode="auto">
            <a:xfrm>
              <a:off x="3762375" y="1108869"/>
              <a:ext cx="649288" cy="582613"/>
            </a:xfrm>
            <a:custGeom>
              <a:avLst/>
              <a:gdLst>
                <a:gd name="T0" fmla="*/ 312 w 404"/>
                <a:gd name="T1" fmla="*/ 68 h 363"/>
                <a:gd name="T2" fmla="*/ 51 w 404"/>
                <a:gd name="T3" fmla="*/ 97 h 363"/>
                <a:gd name="T4" fmla="*/ 30 w 404"/>
                <a:gd name="T5" fmla="*/ 357 h 363"/>
                <a:gd name="T6" fmla="*/ 30 w 404"/>
                <a:gd name="T7" fmla="*/ 357 h 363"/>
                <a:gd name="T8" fmla="*/ 31 w 404"/>
                <a:gd name="T9" fmla="*/ 360 h 363"/>
                <a:gd name="T10" fmla="*/ 33 w 404"/>
                <a:gd name="T11" fmla="*/ 363 h 363"/>
                <a:gd name="T12" fmla="*/ 37 w 404"/>
                <a:gd name="T13" fmla="*/ 362 h 363"/>
                <a:gd name="T14" fmla="*/ 38 w 404"/>
                <a:gd name="T15" fmla="*/ 361 h 363"/>
                <a:gd name="T16" fmla="*/ 38 w 404"/>
                <a:gd name="T17" fmla="*/ 339 h 363"/>
                <a:gd name="T18" fmla="*/ 33 w 404"/>
                <a:gd name="T19" fmla="*/ 307 h 363"/>
                <a:gd name="T20" fmla="*/ 77 w 404"/>
                <a:gd name="T21" fmla="*/ 183 h 363"/>
                <a:gd name="T22" fmla="*/ 86 w 404"/>
                <a:gd name="T23" fmla="*/ 171 h 363"/>
                <a:gd name="T24" fmla="*/ 97 w 404"/>
                <a:gd name="T25" fmla="*/ 158 h 363"/>
                <a:gd name="T26" fmla="*/ 103 w 404"/>
                <a:gd name="T27" fmla="*/ 154 h 363"/>
                <a:gd name="T28" fmla="*/ 242 w 404"/>
                <a:gd name="T29" fmla="*/ 175 h 363"/>
                <a:gd name="T30" fmla="*/ 280 w 404"/>
                <a:gd name="T31" fmla="*/ 151 h 363"/>
                <a:gd name="T32" fmla="*/ 311 w 404"/>
                <a:gd name="T33" fmla="*/ 176 h 363"/>
                <a:gd name="T34" fmla="*/ 360 w 404"/>
                <a:gd name="T35" fmla="*/ 315 h 363"/>
                <a:gd name="T36" fmla="*/ 356 w 404"/>
                <a:gd name="T37" fmla="*/ 339 h 363"/>
                <a:gd name="T38" fmla="*/ 356 w 404"/>
                <a:gd name="T39" fmla="*/ 361 h 363"/>
                <a:gd name="T40" fmla="*/ 357 w 404"/>
                <a:gd name="T41" fmla="*/ 362 h 363"/>
                <a:gd name="T42" fmla="*/ 361 w 404"/>
                <a:gd name="T43" fmla="*/ 363 h 363"/>
                <a:gd name="T44" fmla="*/ 363 w 404"/>
                <a:gd name="T45" fmla="*/ 360 h 363"/>
                <a:gd name="T46" fmla="*/ 364 w 404"/>
                <a:gd name="T47" fmla="*/ 351 h 363"/>
                <a:gd name="T48" fmla="*/ 366 w 404"/>
                <a:gd name="T49" fmla="*/ 338 h 363"/>
                <a:gd name="T50" fmla="*/ 312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2" y="68"/>
                  </a:moveTo>
                  <a:cubicBezTo>
                    <a:pt x="225" y="0"/>
                    <a:pt x="91" y="40"/>
                    <a:pt x="51" y="97"/>
                  </a:cubicBezTo>
                  <a:cubicBezTo>
                    <a:pt x="0" y="168"/>
                    <a:pt x="18" y="276"/>
                    <a:pt x="30" y="357"/>
                  </a:cubicBezTo>
                  <a:cubicBezTo>
                    <a:pt x="30" y="357"/>
                    <a:pt x="30" y="357"/>
                    <a:pt x="30" y="357"/>
                  </a:cubicBezTo>
                  <a:cubicBezTo>
                    <a:pt x="30" y="358"/>
                    <a:pt x="30" y="359"/>
                    <a:pt x="31" y="360"/>
                  </a:cubicBezTo>
                  <a:cubicBezTo>
                    <a:pt x="31" y="360"/>
                    <a:pt x="32" y="362"/>
                    <a:pt x="33" y="363"/>
                  </a:cubicBezTo>
                  <a:cubicBezTo>
                    <a:pt x="33" y="363"/>
                    <a:pt x="36" y="363"/>
                    <a:pt x="37" y="362"/>
                  </a:cubicBezTo>
                  <a:cubicBezTo>
                    <a:pt x="38" y="362"/>
                    <a:pt x="38" y="361"/>
                    <a:pt x="38" y="361"/>
                  </a:cubicBezTo>
                  <a:cubicBezTo>
                    <a:pt x="38" y="354"/>
                    <a:pt x="38" y="340"/>
                    <a:pt x="38" y="339"/>
                  </a:cubicBezTo>
                  <a:cubicBezTo>
                    <a:pt x="37" y="328"/>
                    <a:pt x="34" y="318"/>
                    <a:pt x="33" y="307"/>
                  </a:cubicBezTo>
                  <a:cubicBezTo>
                    <a:pt x="41" y="255"/>
                    <a:pt x="65" y="245"/>
                    <a:pt x="77" y="183"/>
                  </a:cubicBezTo>
                  <a:cubicBezTo>
                    <a:pt x="80" y="179"/>
                    <a:pt x="83" y="175"/>
                    <a:pt x="86" y="171"/>
                  </a:cubicBezTo>
                  <a:cubicBezTo>
                    <a:pt x="89" y="167"/>
                    <a:pt x="93" y="162"/>
                    <a:pt x="97" y="158"/>
                  </a:cubicBezTo>
                  <a:cubicBezTo>
                    <a:pt x="99" y="157"/>
                    <a:pt x="101" y="156"/>
                    <a:pt x="103" y="154"/>
                  </a:cubicBezTo>
                  <a:cubicBezTo>
                    <a:pt x="150" y="137"/>
                    <a:pt x="198" y="158"/>
                    <a:pt x="242" y="175"/>
                  </a:cubicBezTo>
                  <a:cubicBezTo>
                    <a:pt x="259" y="182"/>
                    <a:pt x="261" y="152"/>
                    <a:pt x="280" y="151"/>
                  </a:cubicBezTo>
                  <a:cubicBezTo>
                    <a:pt x="288" y="150"/>
                    <a:pt x="304" y="177"/>
                    <a:pt x="311" y="176"/>
                  </a:cubicBezTo>
                  <a:cubicBezTo>
                    <a:pt x="377" y="169"/>
                    <a:pt x="349" y="269"/>
                    <a:pt x="360" y="315"/>
                  </a:cubicBezTo>
                  <a:cubicBezTo>
                    <a:pt x="358" y="323"/>
                    <a:pt x="357" y="331"/>
                    <a:pt x="356" y="339"/>
                  </a:cubicBezTo>
                  <a:cubicBezTo>
                    <a:pt x="356" y="340"/>
                    <a:pt x="356" y="354"/>
                    <a:pt x="356" y="361"/>
                  </a:cubicBezTo>
                  <a:cubicBezTo>
                    <a:pt x="356" y="361"/>
                    <a:pt x="356" y="362"/>
                    <a:pt x="357" y="362"/>
                  </a:cubicBezTo>
                  <a:cubicBezTo>
                    <a:pt x="358" y="363"/>
                    <a:pt x="361" y="363"/>
                    <a:pt x="361" y="363"/>
                  </a:cubicBezTo>
                  <a:cubicBezTo>
                    <a:pt x="362" y="362"/>
                    <a:pt x="363" y="360"/>
                    <a:pt x="363" y="360"/>
                  </a:cubicBezTo>
                  <a:cubicBezTo>
                    <a:pt x="364" y="356"/>
                    <a:pt x="364" y="354"/>
                    <a:pt x="364" y="351"/>
                  </a:cubicBezTo>
                  <a:cubicBezTo>
                    <a:pt x="365" y="347"/>
                    <a:pt x="365" y="342"/>
                    <a:pt x="366" y="338"/>
                  </a:cubicBezTo>
                  <a:cubicBezTo>
                    <a:pt x="379" y="288"/>
                    <a:pt x="404" y="89"/>
                    <a:pt x="312" y="68"/>
                  </a:cubicBezTo>
                  <a:close/>
                  <a:moveTo>
                    <a:pt x="180" y="135"/>
                  </a:moveTo>
                  <a:cubicBezTo>
                    <a:pt x="179" y="135"/>
                    <a:pt x="177" y="134"/>
                    <a:pt x="176" y="134"/>
                  </a:cubicBezTo>
                  <a:cubicBezTo>
                    <a:pt x="178" y="134"/>
                    <a:pt x="180" y="135"/>
                    <a:pt x="182" y="135"/>
                  </a:cubicBezTo>
                  <a:cubicBezTo>
                    <a:pt x="182" y="135"/>
                    <a:pt x="181" y="135"/>
                    <a:pt x="180"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5" name="Rectangle 65"/>
            <p:cNvSpPr>
              <a:spLocks noChangeArrowheads="1"/>
            </p:cNvSpPr>
            <p:nvPr/>
          </p:nvSpPr>
          <p:spPr bwMode="auto">
            <a:xfrm>
              <a:off x="4052888" y="2237582"/>
              <a:ext cx="50800" cy="1588"/>
            </a:xfrm>
            <a:prstGeom prst="rect">
              <a:avLst/>
            </a:prstGeom>
            <a:solidFill>
              <a:srgbClr val="B532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6" name="Rectangle 66"/>
            <p:cNvSpPr>
              <a:spLocks noChangeArrowheads="1"/>
            </p:cNvSpPr>
            <p:nvPr/>
          </p:nvSpPr>
          <p:spPr bwMode="auto">
            <a:xfrm>
              <a:off x="4052888" y="2237582"/>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7" name="Freeform 67"/>
            <p:cNvSpPr>
              <a:spLocks/>
            </p:cNvSpPr>
            <p:nvPr/>
          </p:nvSpPr>
          <p:spPr bwMode="auto">
            <a:xfrm>
              <a:off x="3640138" y="1173957"/>
              <a:ext cx="609600" cy="360363"/>
            </a:xfrm>
            <a:custGeom>
              <a:avLst/>
              <a:gdLst>
                <a:gd name="T0" fmla="*/ 323 w 380"/>
                <a:gd name="T1" fmla="*/ 52 h 225"/>
                <a:gd name="T2" fmla="*/ 182 w 380"/>
                <a:gd name="T3" fmla="*/ 28 h 225"/>
                <a:gd name="T4" fmla="*/ 42 w 380"/>
                <a:gd name="T5" fmla="*/ 48 h 225"/>
                <a:gd name="T6" fmla="*/ 78 w 380"/>
                <a:gd name="T7" fmla="*/ 180 h 225"/>
                <a:gd name="T8" fmla="*/ 268 w 380"/>
                <a:gd name="T9" fmla="*/ 161 h 225"/>
                <a:gd name="T10" fmla="*/ 358 w 380"/>
                <a:gd name="T11" fmla="*/ 97 h 225"/>
                <a:gd name="T12" fmla="*/ 323 w 380"/>
                <a:gd name="T13" fmla="*/ 52 h 225"/>
              </a:gdLst>
              <a:ahLst/>
              <a:cxnLst>
                <a:cxn ang="0">
                  <a:pos x="T0" y="T1"/>
                </a:cxn>
                <a:cxn ang="0">
                  <a:pos x="T2" y="T3"/>
                </a:cxn>
                <a:cxn ang="0">
                  <a:pos x="T4" y="T5"/>
                </a:cxn>
                <a:cxn ang="0">
                  <a:pos x="T6" y="T7"/>
                </a:cxn>
                <a:cxn ang="0">
                  <a:pos x="T8" y="T9"/>
                </a:cxn>
                <a:cxn ang="0">
                  <a:pos x="T10" y="T11"/>
                </a:cxn>
                <a:cxn ang="0">
                  <a:pos x="T12" y="T13"/>
                </a:cxn>
              </a:cxnLst>
              <a:rect l="0" t="0" r="r" b="b"/>
              <a:pathLst>
                <a:path w="380" h="225">
                  <a:moveTo>
                    <a:pt x="323" y="52"/>
                  </a:moveTo>
                  <a:cubicBezTo>
                    <a:pt x="323" y="52"/>
                    <a:pt x="248" y="0"/>
                    <a:pt x="182" y="28"/>
                  </a:cubicBezTo>
                  <a:cubicBezTo>
                    <a:pt x="115" y="56"/>
                    <a:pt x="56" y="66"/>
                    <a:pt x="42" y="48"/>
                  </a:cubicBezTo>
                  <a:cubicBezTo>
                    <a:pt x="42" y="48"/>
                    <a:pt x="0" y="134"/>
                    <a:pt x="78" y="180"/>
                  </a:cubicBezTo>
                  <a:cubicBezTo>
                    <a:pt x="155" y="225"/>
                    <a:pt x="243" y="189"/>
                    <a:pt x="268" y="161"/>
                  </a:cubicBezTo>
                  <a:cubicBezTo>
                    <a:pt x="294" y="133"/>
                    <a:pt x="335" y="88"/>
                    <a:pt x="358" y="97"/>
                  </a:cubicBezTo>
                  <a:cubicBezTo>
                    <a:pt x="380" y="106"/>
                    <a:pt x="323" y="52"/>
                    <a:pt x="323" y="52"/>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8" name="Freeform 68"/>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39" name="Freeform 69"/>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0" name="Freeform 70"/>
            <p:cNvSpPr>
              <a:spLocks/>
            </p:cNvSpPr>
            <p:nvPr/>
          </p:nvSpPr>
          <p:spPr bwMode="auto">
            <a:xfrm>
              <a:off x="3335338" y="2140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1" name="Freeform 71"/>
            <p:cNvSpPr>
              <a:spLocks/>
            </p:cNvSpPr>
            <p:nvPr/>
          </p:nvSpPr>
          <p:spPr bwMode="auto">
            <a:xfrm>
              <a:off x="3157538" y="210581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2" name="Freeform 72"/>
            <p:cNvSpPr>
              <a:spLocks/>
            </p:cNvSpPr>
            <p:nvPr/>
          </p:nvSpPr>
          <p:spPr bwMode="auto">
            <a:xfrm>
              <a:off x="3665538" y="210581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3" name="Freeform 75"/>
            <p:cNvSpPr>
              <a:spLocks/>
            </p:cNvSpPr>
            <p:nvPr/>
          </p:nvSpPr>
          <p:spPr bwMode="auto">
            <a:xfrm>
              <a:off x="3543300" y="2550319"/>
              <a:ext cx="234950" cy="561975"/>
            </a:xfrm>
            <a:custGeom>
              <a:avLst/>
              <a:gdLst>
                <a:gd name="T0" fmla="*/ 37 w 148"/>
                <a:gd name="T1" fmla="*/ 0 h 354"/>
                <a:gd name="T2" fmla="*/ 37 w 148"/>
                <a:gd name="T3" fmla="*/ 39 h 354"/>
                <a:gd name="T4" fmla="*/ 0 w 148"/>
                <a:gd name="T5" fmla="*/ 354 h 354"/>
                <a:gd name="T6" fmla="*/ 64 w 148"/>
                <a:gd name="T7" fmla="*/ 354 h 354"/>
                <a:gd name="T8" fmla="*/ 132 w 148"/>
                <a:gd name="T9" fmla="*/ 214 h 354"/>
                <a:gd name="T10" fmla="*/ 67 w 148"/>
                <a:gd name="T11" fmla="*/ 169 h 354"/>
                <a:gd name="T12" fmla="*/ 148 w 148"/>
                <a:gd name="T13" fmla="*/ 132 h 354"/>
                <a:gd name="T14" fmla="*/ 81 w 148"/>
                <a:gd name="T15" fmla="*/ 20 h 354"/>
                <a:gd name="T16" fmla="*/ 37 w 148"/>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4">
                  <a:moveTo>
                    <a:pt x="37" y="0"/>
                  </a:moveTo>
                  <a:lnTo>
                    <a:pt x="37" y="39"/>
                  </a:lnTo>
                  <a:lnTo>
                    <a:pt x="0" y="354"/>
                  </a:lnTo>
                  <a:lnTo>
                    <a:pt x="64" y="354"/>
                  </a:lnTo>
                  <a:lnTo>
                    <a:pt x="132" y="214"/>
                  </a:lnTo>
                  <a:lnTo>
                    <a:pt x="67" y="169"/>
                  </a:lnTo>
                  <a:lnTo>
                    <a:pt x="148" y="132"/>
                  </a:lnTo>
                  <a:lnTo>
                    <a:pt x="81"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4" name="Freeform 82"/>
            <p:cNvSpPr>
              <a:spLocks/>
            </p:cNvSpPr>
            <p:nvPr/>
          </p:nvSpPr>
          <p:spPr bwMode="auto">
            <a:xfrm>
              <a:off x="3057525" y="175815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5" name="Freeform 93"/>
            <p:cNvSpPr>
              <a:spLocks/>
            </p:cNvSpPr>
            <p:nvPr/>
          </p:nvSpPr>
          <p:spPr bwMode="auto">
            <a:xfrm>
              <a:off x="3194050" y="2169319"/>
              <a:ext cx="547688" cy="347663"/>
            </a:xfrm>
            <a:custGeom>
              <a:avLst/>
              <a:gdLst>
                <a:gd name="T0" fmla="*/ 338 w 342"/>
                <a:gd name="T1" fmla="*/ 4 h 217"/>
                <a:gd name="T2" fmla="*/ 336 w 342"/>
                <a:gd name="T3" fmla="*/ 13 h 217"/>
                <a:gd name="T4" fmla="*/ 293 w 342"/>
                <a:gd name="T5" fmla="*/ 115 h 217"/>
                <a:gd name="T6" fmla="*/ 172 w 342"/>
                <a:gd name="T7" fmla="*/ 192 h 217"/>
                <a:gd name="T8" fmla="*/ 51 w 342"/>
                <a:gd name="T9" fmla="*/ 119 h 217"/>
                <a:gd name="T10" fmla="*/ 7 w 342"/>
                <a:gd name="T11" fmla="*/ 13 h 217"/>
                <a:gd name="T12" fmla="*/ 5 w 342"/>
                <a:gd name="T13" fmla="*/ 0 h 217"/>
                <a:gd name="T14" fmla="*/ 0 w 342"/>
                <a:gd name="T15" fmla="*/ 35 h 217"/>
                <a:gd name="T16" fmla="*/ 29 w 342"/>
                <a:gd name="T17" fmla="*/ 125 h 217"/>
                <a:gd name="T18" fmla="*/ 170 w 342"/>
                <a:gd name="T19" fmla="*/ 217 h 217"/>
                <a:gd name="T20" fmla="*/ 311 w 342"/>
                <a:gd name="T21" fmla="*/ 125 h 217"/>
                <a:gd name="T22" fmla="*/ 340 w 342"/>
                <a:gd name="T23" fmla="*/ 30 h 217"/>
                <a:gd name="T24" fmla="*/ 338 w 342"/>
                <a:gd name="T25" fmla="*/ 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217">
                  <a:moveTo>
                    <a:pt x="338" y="4"/>
                  </a:moveTo>
                  <a:cubicBezTo>
                    <a:pt x="337" y="9"/>
                    <a:pt x="336" y="13"/>
                    <a:pt x="336" y="13"/>
                  </a:cubicBezTo>
                  <a:cubicBezTo>
                    <a:pt x="336" y="13"/>
                    <a:pt x="313" y="91"/>
                    <a:pt x="293" y="115"/>
                  </a:cubicBezTo>
                  <a:cubicBezTo>
                    <a:pt x="255" y="162"/>
                    <a:pt x="205" y="191"/>
                    <a:pt x="172" y="192"/>
                  </a:cubicBezTo>
                  <a:cubicBezTo>
                    <a:pt x="138" y="192"/>
                    <a:pt x="89" y="165"/>
                    <a:pt x="51" y="119"/>
                  </a:cubicBezTo>
                  <a:cubicBezTo>
                    <a:pt x="36" y="101"/>
                    <a:pt x="8" y="20"/>
                    <a:pt x="7" y="13"/>
                  </a:cubicBezTo>
                  <a:cubicBezTo>
                    <a:pt x="7" y="9"/>
                    <a:pt x="6" y="4"/>
                    <a:pt x="5" y="0"/>
                  </a:cubicBezTo>
                  <a:cubicBezTo>
                    <a:pt x="0" y="0"/>
                    <a:pt x="0" y="35"/>
                    <a:pt x="0" y="35"/>
                  </a:cubicBezTo>
                  <a:cubicBezTo>
                    <a:pt x="7" y="76"/>
                    <a:pt x="13" y="102"/>
                    <a:pt x="29" y="125"/>
                  </a:cubicBezTo>
                  <a:cubicBezTo>
                    <a:pt x="54" y="160"/>
                    <a:pt x="126" y="217"/>
                    <a:pt x="170" y="217"/>
                  </a:cubicBezTo>
                  <a:cubicBezTo>
                    <a:pt x="214" y="217"/>
                    <a:pt x="285" y="160"/>
                    <a:pt x="311" y="125"/>
                  </a:cubicBezTo>
                  <a:cubicBezTo>
                    <a:pt x="327" y="102"/>
                    <a:pt x="331" y="72"/>
                    <a:pt x="340" y="30"/>
                  </a:cubicBezTo>
                  <a:cubicBezTo>
                    <a:pt x="340" y="30"/>
                    <a:pt x="342" y="4"/>
                    <a:pt x="338" y="4"/>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6" name="Freeform 95"/>
            <p:cNvSpPr>
              <a:spLocks noEditPoints="1"/>
            </p:cNvSpPr>
            <p:nvPr/>
          </p:nvSpPr>
          <p:spPr bwMode="auto">
            <a:xfrm>
              <a:off x="3222625" y="2077244"/>
              <a:ext cx="504825" cy="184150"/>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7" name="Freeform 96"/>
            <p:cNvSpPr>
              <a:spLocks/>
            </p:cNvSpPr>
            <p:nvPr/>
          </p:nvSpPr>
          <p:spPr bwMode="auto">
            <a:xfrm>
              <a:off x="2670970" y="2516189"/>
              <a:ext cx="690563" cy="960438"/>
            </a:xfrm>
            <a:custGeom>
              <a:avLst/>
              <a:gdLst>
                <a:gd name="T0" fmla="*/ 155 w 430"/>
                <a:gd name="T1" fmla="*/ 55 h 598"/>
                <a:gd name="T2" fmla="*/ 348 w 430"/>
                <a:gd name="T3" fmla="*/ 103 h 598"/>
                <a:gd name="T4" fmla="*/ 402 w 430"/>
                <a:gd name="T5" fmla="*/ 279 h 598"/>
                <a:gd name="T6" fmla="*/ 205 w 430"/>
                <a:gd name="T7" fmla="*/ 597 h 598"/>
                <a:gd name="T8" fmla="*/ 33 w 430"/>
                <a:gd name="T9" fmla="*/ 272 h 598"/>
                <a:gd name="T10" fmla="*/ 155 w 430"/>
                <a:gd name="T11" fmla="*/ 55 h 598"/>
              </a:gdLst>
              <a:ahLst/>
              <a:cxnLst>
                <a:cxn ang="0">
                  <a:pos x="T0" y="T1"/>
                </a:cxn>
                <a:cxn ang="0">
                  <a:pos x="T2" y="T3"/>
                </a:cxn>
                <a:cxn ang="0">
                  <a:pos x="T4" y="T5"/>
                </a:cxn>
                <a:cxn ang="0">
                  <a:pos x="T6" y="T7"/>
                </a:cxn>
                <a:cxn ang="0">
                  <a:pos x="T8" y="T9"/>
                </a:cxn>
                <a:cxn ang="0">
                  <a:pos x="T10" y="T11"/>
                </a:cxn>
              </a:cxnLst>
              <a:rect l="0" t="0" r="r" b="b"/>
              <a:pathLst>
                <a:path w="430" h="598">
                  <a:moveTo>
                    <a:pt x="155" y="55"/>
                  </a:moveTo>
                  <a:cubicBezTo>
                    <a:pt x="171" y="26"/>
                    <a:pt x="297" y="0"/>
                    <a:pt x="348" y="103"/>
                  </a:cubicBezTo>
                  <a:cubicBezTo>
                    <a:pt x="400" y="207"/>
                    <a:pt x="374" y="243"/>
                    <a:pt x="402" y="279"/>
                  </a:cubicBezTo>
                  <a:cubicBezTo>
                    <a:pt x="430" y="316"/>
                    <a:pt x="364" y="598"/>
                    <a:pt x="205" y="597"/>
                  </a:cubicBezTo>
                  <a:cubicBezTo>
                    <a:pt x="36" y="596"/>
                    <a:pt x="0" y="326"/>
                    <a:pt x="33" y="272"/>
                  </a:cubicBezTo>
                  <a:cubicBezTo>
                    <a:pt x="67" y="217"/>
                    <a:pt x="37" y="55"/>
                    <a:pt x="155" y="55"/>
                  </a:cubicBezTo>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8" name="Freeform 97"/>
            <p:cNvSpPr>
              <a:spLocks/>
            </p:cNvSpPr>
            <p:nvPr/>
          </p:nvSpPr>
          <p:spPr bwMode="auto">
            <a:xfrm>
              <a:off x="2415382" y="3375027"/>
              <a:ext cx="1184275"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close/>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49" name="Freeform 98"/>
            <p:cNvSpPr>
              <a:spLocks/>
            </p:cNvSpPr>
            <p:nvPr/>
          </p:nvSpPr>
          <p:spPr bwMode="auto">
            <a:xfrm>
              <a:off x="2888457" y="3375027"/>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0" name="Freeform 99"/>
            <p:cNvSpPr>
              <a:spLocks/>
            </p:cNvSpPr>
            <p:nvPr/>
          </p:nvSpPr>
          <p:spPr bwMode="auto">
            <a:xfrm>
              <a:off x="2890045" y="2976564"/>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grpSp>
          <p:nvGrpSpPr>
            <p:cNvPr id="51" name="Group 50"/>
            <p:cNvGrpSpPr/>
            <p:nvPr/>
          </p:nvGrpSpPr>
          <p:grpSpPr>
            <a:xfrm>
              <a:off x="3186172" y="2302670"/>
              <a:ext cx="468254" cy="828676"/>
              <a:chOff x="2548790" y="2218532"/>
              <a:chExt cx="468254" cy="828676"/>
            </a:xfrm>
          </p:grpSpPr>
          <p:grpSp>
            <p:nvGrpSpPr>
              <p:cNvPr id="182" name="Group 181"/>
              <p:cNvGrpSpPr/>
              <p:nvPr/>
            </p:nvGrpSpPr>
            <p:grpSpPr>
              <a:xfrm>
                <a:off x="2663031" y="2218532"/>
                <a:ext cx="354013" cy="827088"/>
                <a:chOff x="2291616" y="2152651"/>
                <a:chExt cx="354013" cy="827088"/>
              </a:xfrm>
            </p:grpSpPr>
            <p:sp>
              <p:nvSpPr>
                <p:cNvPr id="184" name="Freeform 73"/>
                <p:cNvSpPr>
                  <a:spLocks/>
                </p:cNvSpPr>
                <p:nvPr/>
              </p:nvSpPr>
              <p:spPr bwMode="auto">
                <a:xfrm>
                  <a:off x="2291616" y="2544763"/>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5" name="Freeform 76"/>
                <p:cNvSpPr>
                  <a:spLocks/>
                </p:cNvSpPr>
                <p:nvPr/>
              </p:nvSpPr>
              <p:spPr bwMode="auto">
                <a:xfrm>
                  <a:off x="2420204" y="2544763"/>
                  <a:ext cx="114300" cy="112713"/>
                </a:xfrm>
                <a:custGeom>
                  <a:avLst/>
                  <a:gdLst>
                    <a:gd name="T0" fmla="*/ 0 w 71"/>
                    <a:gd name="T1" fmla="*/ 39 h 70"/>
                    <a:gd name="T2" fmla="*/ 20 w 71"/>
                    <a:gd name="T3" fmla="*/ 70 h 70"/>
                    <a:gd name="T4" fmla="*/ 51 w 71"/>
                    <a:gd name="T5" fmla="*/ 70 h 70"/>
                    <a:gd name="T6" fmla="*/ 71 w 71"/>
                    <a:gd name="T7" fmla="*/ 39 h 70"/>
                    <a:gd name="T8" fmla="*/ 36 w 71"/>
                    <a:gd name="T9" fmla="*/ 0 h 70"/>
                    <a:gd name="T10" fmla="*/ 0 w 71"/>
                    <a:gd name="T11" fmla="*/ 39 h 70"/>
                  </a:gdLst>
                  <a:ahLst/>
                  <a:cxnLst>
                    <a:cxn ang="0">
                      <a:pos x="T0" y="T1"/>
                    </a:cxn>
                    <a:cxn ang="0">
                      <a:pos x="T2" y="T3"/>
                    </a:cxn>
                    <a:cxn ang="0">
                      <a:pos x="T4" y="T5"/>
                    </a:cxn>
                    <a:cxn ang="0">
                      <a:pos x="T6" y="T7"/>
                    </a:cxn>
                    <a:cxn ang="0">
                      <a:pos x="T8" y="T9"/>
                    </a:cxn>
                    <a:cxn ang="0">
                      <a:pos x="T10" y="T11"/>
                    </a:cxn>
                  </a:cxnLst>
                  <a:rect l="0" t="0" r="r" b="b"/>
                  <a:pathLst>
                    <a:path w="71" h="70">
                      <a:moveTo>
                        <a:pt x="0" y="39"/>
                      </a:moveTo>
                      <a:cubicBezTo>
                        <a:pt x="20" y="70"/>
                        <a:pt x="20" y="70"/>
                        <a:pt x="20" y="70"/>
                      </a:cubicBezTo>
                      <a:cubicBezTo>
                        <a:pt x="30" y="70"/>
                        <a:pt x="41" y="70"/>
                        <a:pt x="51" y="70"/>
                      </a:cubicBezTo>
                      <a:cubicBezTo>
                        <a:pt x="71" y="39"/>
                        <a:pt x="71" y="39"/>
                        <a:pt x="71" y="39"/>
                      </a:cubicBezTo>
                      <a:cubicBezTo>
                        <a:pt x="36" y="0"/>
                        <a:pt x="36" y="0"/>
                        <a:pt x="36" y="0"/>
                      </a:cubicBezTo>
                      <a:cubicBezTo>
                        <a:pt x="0" y="39"/>
                        <a:pt x="0" y="39"/>
                        <a:pt x="0" y="39"/>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6" name="Freeform 77"/>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7" name="Freeform 78"/>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8" name="Freeform 79"/>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9" name="Freeform 80"/>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0" name="Freeform 81"/>
                <p:cNvSpPr>
                  <a:spLocks/>
                </p:cNvSpPr>
                <p:nvPr/>
              </p:nvSpPr>
              <p:spPr bwMode="auto">
                <a:xfrm>
                  <a:off x="2344004" y="2322513"/>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1" name="Freeform 83"/>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2" name="Freeform 84"/>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3" name="Freeform 85"/>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4" name="Freeform 86"/>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5" name="Freeform 87"/>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close/>
                    </a:path>
                  </a:pathLst>
                </a:custGeom>
                <a:solidFill>
                  <a:srgbClr val="E9B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6" name="Freeform 88"/>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7" name="Freeform 89"/>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8" name="Freeform 90"/>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99" name="Rectangle 91"/>
                <p:cNvSpPr>
                  <a:spLocks noChangeArrowheads="1"/>
                </p:cNvSpPr>
                <p:nvPr/>
              </p:nvSpPr>
              <p:spPr bwMode="auto">
                <a:xfrm>
                  <a:off x="2451954" y="2657476"/>
                  <a:ext cx="50800" cy="1588"/>
                </a:xfrm>
                <a:prstGeom prst="rect">
                  <a:avLst/>
                </a:prstGeom>
                <a:solidFill>
                  <a:srgbClr val="227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00" name="Rectangle 92"/>
                <p:cNvSpPr>
                  <a:spLocks noChangeArrowheads="1"/>
                </p:cNvSpPr>
                <p:nvPr/>
              </p:nvSpPr>
              <p:spPr bwMode="auto">
                <a:xfrm>
                  <a:off x="2451954" y="265747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201" name="Freeform 94"/>
                <p:cNvSpPr>
                  <a:spLocks/>
                </p:cNvSpPr>
                <p:nvPr/>
              </p:nvSpPr>
              <p:spPr bwMode="auto">
                <a:xfrm>
                  <a:off x="2340829" y="2152651"/>
                  <a:ext cx="276225" cy="169863"/>
                </a:xfrm>
                <a:custGeom>
                  <a:avLst/>
                  <a:gdLst>
                    <a:gd name="T0" fmla="*/ 163 w 172"/>
                    <a:gd name="T1" fmla="*/ 36 h 105"/>
                    <a:gd name="T2" fmla="*/ 101 w 172"/>
                    <a:gd name="T3" fmla="*/ 3 h 105"/>
                    <a:gd name="T4" fmla="*/ 86 w 172"/>
                    <a:gd name="T5" fmla="*/ 11 h 105"/>
                    <a:gd name="T6" fmla="*/ 71 w 172"/>
                    <a:gd name="T7" fmla="*/ 3 h 105"/>
                    <a:gd name="T8" fmla="*/ 9 w 172"/>
                    <a:gd name="T9" fmla="*/ 36 h 105"/>
                    <a:gd name="T10" fmla="*/ 0 w 172"/>
                    <a:gd name="T11" fmla="*/ 65 h 105"/>
                    <a:gd name="T12" fmla="*/ 0 w 172"/>
                    <a:gd name="T13" fmla="*/ 104 h 105"/>
                    <a:gd name="T14" fmla="*/ 14 w 172"/>
                    <a:gd name="T15" fmla="*/ 101 h 105"/>
                    <a:gd name="T16" fmla="*/ 24 w 172"/>
                    <a:gd name="T17" fmla="*/ 74 h 105"/>
                    <a:gd name="T18" fmla="*/ 45 w 172"/>
                    <a:gd name="T19" fmla="*/ 48 h 105"/>
                    <a:gd name="T20" fmla="*/ 86 w 172"/>
                    <a:gd name="T21" fmla="*/ 33 h 105"/>
                    <a:gd name="T22" fmla="*/ 127 w 172"/>
                    <a:gd name="T23" fmla="*/ 48 h 105"/>
                    <a:gd name="T24" fmla="*/ 148 w 172"/>
                    <a:gd name="T25" fmla="*/ 74 h 105"/>
                    <a:gd name="T26" fmla="*/ 159 w 172"/>
                    <a:gd name="T27" fmla="*/ 101 h 105"/>
                    <a:gd name="T28" fmla="*/ 172 w 172"/>
                    <a:gd name="T29" fmla="*/ 104 h 105"/>
                    <a:gd name="T30" fmla="*/ 172 w 172"/>
                    <a:gd name="T31" fmla="*/ 65 h 105"/>
                    <a:gd name="T32" fmla="*/ 163 w 172"/>
                    <a:gd name="T33" fmla="*/ 3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05">
                      <a:moveTo>
                        <a:pt x="163" y="36"/>
                      </a:moveTo>
                      <a:cubicBezTo>
                        <a:pt x="157" y="23"/>
                        <a:pt x="109" y="6"/>
                        <a:pt x="101" y="3"/>
                      </a:cubicBezTo>
                      <a:cubicBezTo>
                        <a:pt x="92" y="0"/>
                        <a:pt x="86" y="11"/>
                        <a:pt x="86" y="11"/>
                      </a:cubicBezTo>
                      <a:cubicBezTo>
                        <a:pt x="86" y="11"/>
                        <a:pt x="80" y="0"/>
                        <a:pt x="71" y="3"/>
                      </a:cubicBezTo>
                      <a:cubicBezTo>
                        <a:pt x="63" y="6"/>
                        <a:pt x="15" y="23"/>
                        <a:pt x="9" y="36"/>
                      </a:cubicBezTo>
                      <a:cubicBezTo>
                        <a:pt x="3" y="48"/>
                        <a:pt x="0" y="57"/>
                        <a:pt x="0" y="65"/>
                      </a:cubicBezTo>
                      <a:cubicBezTo>
                        <a:pt x="0" y="74"/>
                        <a:pt x="0" y="104"/>
                        <a:pt x="0" y="104"/>
                      </a:cubicBezTo>
                      <a:cubicBezTo>
                        <a:pt x="0" y="104"/>
                        <a:pt x="9" y="105"/>
                        <a:pt x="14" y="101"/>
                      </a:cubicBezTo>
                      <a:cubicBezTo>
                        <a:pt x="19" y="98"/>
                        <a:pt x="24" y="87"/>
                        <a:pt x="24" y="74"/>
                      </a:cubicBezTo>
                      <a:cubicBezTo>
                        <a:pt x="24" y="61"/>
                        <a:pt x="34" y="50"/>
                        <a:pt x="45" y="48"/>
                      </a:cubicBezTo>
                      <a:cubicBezTo>
                        <a:pt x="58" y="46"/>
                        <a:pt x="86" y="41"/>
                        <a:pt x="86" y="33"/>
                      </a:cubicBezTo>
                      <a:cubicBezTo>
                        <a:pt x="86" y="41"/>
                        <a:pt x="117" y="46"/>
                        <a:pt x="127" y="48"/>
                      </a:cubicBezTo>
                      <a:cubicBezTo>
                        <a:pt x="139" y="50"/>
                        <a:pt x="148" y="61"/>
                        <a:pt x="148" y="74"/>
                      </a:cubicBezTo>
                      <a:cubicBezTo>
                        <a:pt x="148" y="87"/>
                        <a:pt x="154" y="98"/>
                        <a:pt x="159" y="101"/>
                      </a:cubicBezTo>
                      <a:cubicBezTo>
                        <a:pt x="164" y="105"/>
                        <a:pt x="172" y="104"/>
                        <a:pt x="172" y="104"/>
                      </a:cubicBezTo>
                      <a:cubicBezTo>
                        <a:pt x="172" y="104"/>
                        <a:pt x="172" y="74"/>
                        <a:pt x="172" y="65"/>
                      </a:cubicBezTo>
                      <a:cubicBezTo>
                        <a:pt x="172" y="57"/>
                        <a:pt x="169" y="48"/>
                        <a:pt x="163" y="36"/>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grpSp>
          <p:sp>
            <p:nvSpPr>
              <p:cNvPr id="183" name="Freeform 74"/>
              <p:cNvSpPr>
                <a:spLocks/>
              </p:cNvSpPr>
              <p:nvPr/>
            </p:nvSpPr>
            <p:spPr bwMode="auto">
              <a:xfrm>
                <a:off x="2548790" y="2485233"/>
                <a:ext cx="233363" cy="561975"/>
              </a:xfrm>
              <a:custGeom>
                <a:avLst/>
                <a:gdLst>
                  <a:gd name="T0" fmla="*/ 111 w 147"/>
                  <a:gd name="T1" fmla="*/ 0 h 354"/>
                  <a:gd name="T2" fmla="*/ 111 w 147"/>
                  <a:gd name="T3" fmla="*/ 39 h 354"/>
                  <a:gd name="T4" fmla="*/ 147 w 147"/>
                  <a:gd name="T5" fmla="*/ 354 h 354"/>
                  <a:gd name="T6" fmla="*/ 84 w 147"/>
                  <a:gd name="T7" fmla="*/ 354 h 354"/>
                  <a:gd name="T8" fmla="*/ 15 w 147"/>
                  <a:gd name="T9" fmla="*/ 214 h 354"/>
                  <a:gd name="T10" fmla="*/ 81 w 147"/>
                  <a:gd name="T11" fmla="*/ 169 h 354"/>
                  <a:gd name="T12" fmla="*/ 0 w 147"/>
                  <a:gd name="T13" fmla="*/ 132 h 354"/>
                  <a:gd name="T14" fmla="*/ 75 w 147"/>
                  <a:gd name="T15" fmla="*/ 16 h 354"/>
                  <a:gd name="T16" fmla="*/ 111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1" y="0"/>
                    </a:moveTo>
                    <a:lnTo>
                      <a:pt x="111" y="39"/>
                    </a:lnTo>
                    <a:lnTo>
                      <a:pt x="147" y="354"/>
                    </a:lnTo>
                    <a:lnTo>
                      <a:pt x="84" y="354"/>
                    </a:lnTo>
                    <a:lnTo>
                      <a:pt x="15" y="214"/>
                    </a:lnTo>
                    <a:lnTo>
                      <a:pt x="81" y="169"/>
                    </a:lnTo>
                    <a:lnTo>
                      <a:pt x="0" y="132"/>
                    </a:lnTo>
                    <a:lnTo>
                      <a:pt x="75" y="16"/>
                    </a:lnTo>
                    <a:lnTo>
                      <a:pt x="11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grpSp>
        <p:grpSp>
          <p:nvGrpSpPr>
            <p:cNvPr id="52" name="Group 51"/>
            <p:cNvGrpSpPr/>
            <p:nvPr/>
          </p:nvGrpSpPr>
          <p:grpSpPr>
            <a:xfrm>
              <a:off x="2639220" y="2590802"/>
              <a:ext cx="709612" cy="769937"/>
              <a:chOff x="2668588" y="2424907"/>
              <a:chExt cx="709612" cy="769937"/>
            </a:xfrm>
          </p:grpSpPr>
          <p:sp>
            <p:nvSpPr>
              <p:cNvPr id="177" name="Freeform 100"/>
              <p:cNvSpPr>
                <a:spLocks/>
              </p:cNvSpPr>
              <p:nvPr/>
            </p:nvSpPr>
            <p:spPr bwMode="auto">
              <a:xfrm>
                <a:off x="3257550" y="2820194"/>
                <a:ext cx="120650" cy="177800"/>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8" name="Freeform 101"/>
              <p:cNvSpPr>
                <a:spLocks/>
              </p:cNvSpPr>
              <p:nvPr/>
            </p:nvSpPr>
            <p:spPr bwMode="auto">
              <a:xfrm>
                <a:off x="2695575" y="2820194"/>
                <a:ext cx="122238" cy="177800"/>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9" name="Freeform 102"/>
              <p:cNvSpPr>
                <a:spLocks/>
              </p:cNvSpPr>
              <p:nvPr/>
            </p:nvSpPr>
            <p:spPr bwMode="auto">
              <a:xfrm>
                <a:off x="2919413" y="3112294"/>
                <a:ext cx="234950"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A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0" name="Freeform 103"/>
              <p:cNvSpPr>
                <a:spLocks/>
              </p:cNvSpPr>
              <p:nvPr/>
            </p:nvSpPr>
            <p:spPr bwMode="auto">
              <a:xfrm>
                <a:off x="2711450" y="2445544"/>
                <a:ext cx="652463" cy="723900"/>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81" name="Freeform 104"/>
              <p:cNvSpPr>
                <a:spLocks/>
              </p:cNvSpPr>
              <p:nvPr/>
            </p:nvSpPr>
            <p:spPr bwMode="auto">
              <a:xfrm>
                <a:off x="2668588" y="2424907"/>
                <a:ext cx="690563" cy="498475"/>
              </a:xfrm>
              <a:custGeom>
                <a:avLst/>
                <a:gdLst>
                  <a:gd name="T0" fmla="*/ 259 w 430"/>
                  <a:gd name="T1" fmla="*/ 148 h 310"/>
                  <a:gd name="T2" fmla="*/ 357 w 430"/>
                  <a:gd name="T3" fmla="*/ 226 h 310"/>
                  <a:gd name="T4" fmla="*/ 387 w 430"/>
                  <a:gd name="T5" fmla="*/ 301 h 310"/>
                  <a:gd name="T6" fmla="*/ 411 w 430"/>
                  <a:gd name="T7" fmla="*/ 145 h 310"/>
                  <a:gd name="T8" fmla="*/ 257 w 430"/>
                  <a:gd name="T9" fmla="*/ 4 h 310"/>
                  <a:gd name="T10" fmla="*/ 104 w 430"/>
                  <a:gd name="T11" fmla="*/ 47 h 310"/>
                  <a:gd name="T12" fmla="*/ 63 w 430"/>
                  <a:gd name="T13" fmla="*/ 310 h 310"/>
                  <a:gd name="T14" fmla="*/ 148 w 430"/>
                  <a:gd name="T15" fmla="*/ 105 h 310"/>
                  <a:gd name="T16" fmla="*/ 259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259" y="148"/>
                    </a:moveTo>
                    <a:cubicBezTo>
                      <a:pt x="295" y="223"/>
                      <a:pt x="310" y="246"/>
                      <a:pt x="357" y="226"/>
                    </a:cubicBezTo>
                    <a:cubicBezTo>
                      <a:pt x="405" y="206"/>
                      <a:pt x="396" y="262"/>
                      <a:pt x="387" y="301"/>
                    </a:cubicBezTo>
                    <a:cubicBezTo>
                      <a:pt x="430" y="248"/>
                      <a:pt x="425" y="197"/>
                      <a:pt x="411" y="145"/>
                    </a:cubicBezTo>
                    <a:cubicBezTo>
                      <a:pt x="397" y="88"/>
                      <a:pt x="325" y="2"/>
                      <a:pt x="257" y="4"/>
                    </a:cubicBezTo>
                    <a:cubicBezTo>
                      <a:pt x="220" y="0"/>
                      <a:pt x="164" y="5"/>
                      <a:pt x="104" y="47"/>
                    </a:cubicBezTo>
                    <a:cubicBezTo>
                      <a:pt x="0" y="122"/>
                      <a:pt x="35" y="290"/>
                      <a:pt x="63" y="310"/>
                    </a:cubicBezTo>
                    <a:cubicBezTo>
                      <a:pt x="36" y="155"/>
                      <a:pt x="102" y="186"/>
                      <a:pt x="148" y="105"/>
                    </a:cubicBezTo>
                    <a:cubicBezTo>
                      <a:pt x="163" y="69"/>
                      <a:pt x="221" y="67"/>
                      <a:pt x="259" y="148"/>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grpSp>
        <p:sp>
          <p:nvSpPr>
            <p:cNvPr id="53" name="Freeform 105"/>
            <p:cNvSpPr>
              <a:spLocks/>
            </p:cNvSpPr>
            <p:nvPr/>
          </p:nvSpPr>
          <p:spPr bwMode="auto">
            <a:xfrm>
              <a:off x="2712245" y="3384552"/>
              <a:ext cx="234950" cy="433388"/>
            </a:xfrm>
            <a:custGeom>
              <a:avLst/>
              <a:gdLst>
                <a:gd name="T0" fmla="*/ 148 w 148"/>
                <a:gd name="T1" fmla="*/ 272 h 273"/>
                <a:gd name="T2" fmla="*/ 84 w 148"/>
                <a:gd name="T3" fmla="*/ 272 h 273"/>
                <a:gd name="T4" fmla="*/ 80 w 148"/>
                <a:gd name="T5" fmla="*/ 273 h 273"/>
                <a:gd name="T6" fmla="*/ 16 w 148"/>
                <a:gd name="T7" fmla="*/ 213 h 273"/>
                <a:gd name="T8" fmla="*/ 81 w 148"/>
                <a:gd name="T9" fmla="*/ 169 h 273"/>
                <a:gd name="T10" fmla="*/ 0 w 148"/>
                <a:gd name="T11" fmla="*/ 131 h 273"/>
                <a:gd name="T12" fmla="*/ 54 w 148"/>
                <a:gd name="T13" fmla="*/ 48 h 273"/>
                <a:gd name="T14" fmla="*/ 75 w 148"/>
                <a:gd name="T15" fmla="*/ 16 h 273"/>
                <a:gd name="T16" fmla="*/ 111 w 148"/>
                <a:gd name="T17" fmla="*/ 0 h 273"/>
                <a:gd name="T18" fmla="*/ 111 w 148"/>
                <a:gd name="T19" fmla="*/ 38 h 273"/>
                <a:gd name="T20" fmla="*/ 147 w 148"/>
                <a:gd name="T21" fmla="*/ 273 h 273"/>
                <a:gd name="T22" fmla="*/ 148 w 148"/>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73">
                  <a:moveTo>
                    <a:pt x="148" y="272"/>
                  </a:moveTo>
                  <a:lnTo>
                    <a:pt x="84" y="272"/>
                  </a:lnTo>
                  <a:lnTo>
                    <a:pt x="80" y="273"/>
                  </a:lnTo>
                  <a:lnTo>
                    <a:pt x="16" y="213"/>
                  </a:lnTo>
                  <a:lnTo>
                    <a:pt x="81" y="169"/>
                  </a:lnTo>
                  <a:lnTo>
                    <a:pt x="0" y="131"/>
                  </a:lnTo>
                  <a:lnTo>
                    <a:pt x="54" y="48"/>
                  </a:lnTo>
                  <a:lnTo>
                    <a:pt x="75" y="16"/>
                  </a:lnTo>
                  <a:lnTo>
                    <a:pt x="111" y="0"/>
                  </a:lnTo>
                  <a:lnTo>
                    <a:pt x="111" y="38"/>
                  </a:lnTo>
                  <a:lnTo>
                    <a:pt x="147" y="273"/>
                  </a:lnTo>
                  <a:lnTo>
                    <a:pt x="148"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4" name="Freeform 106"/>
            <p:cNvSpPr>
              <a:spLocks/>
            </p:cNvSpPr>
            <p:nvPr/>
          </p:nvSpPr>
          <p:spPr bwMode="auto">
            <a:xfrm>
              <a:off x="3067845" y="3381377"/>
              <a:ext cx="231775" cy="436563"/>
            </a:xfrm>
            <a:custGeom>
              <a:avLst/>
              <a:gdLst>
                <a:gd name="T0" fmla="*/ 66 w 146"/>
                <a:gd name="T1" fmla="*/ 169 h 275"/>
                <a:gd name="T2" fmla="*/ 132 w 146"/>
                <a:gd name="T3" fmla="*/ 212 h 275"/>
                <a:gd name="T4" fmla="*/ 67 w 146"/>
                <a:gd name="T5" fmla="*/ 275 h 275"/>
                <a:gd name="T6" fmla="*/ 63 w 146"/>
                <a:gd name="T7" fmla="*/ 274 h 275"/>
                <a:gd name="T8" fmla="*/ 0 w 146"/>
                <a:gd name="T9" fmla="*/ 274 h 275"/>
                <a:gd name="T10" fmla="*/ 1 w 146"/>
                <a:gd name="T11" fmla="*/ 275 h 275"/>
                <a:gd name="T12" fmla="*/ 37 w 146"/>
                <a:gd name="T13" fmla="*/ 37 h 275"/>
                <a:gd name="T14" fmla="*/ 37 w 146"/>
                <a:gd name="T15" fmla="*/ 0 h 275"/>
                <a:gd name="T16" fmla="*/ 81 w 146"/>
                <a:gd name="T17" fmla="*/ 19 h 275"/>
                <a:gd name="T18" fmla="*/ 100 w 146"/>
                <a:gd name="T19" fmla="*/ 51 h 275"/>
                <a:gd name="T20" fmla="*/ 146 w 146"/>
                <a:gd name="T21" fmla="*/ 130 h 275"/>
                <a:gd name="T22" fmla="*/ 66 w 146"/>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75">
                  <a:moveTo>
                    <a:pt x="66" y="169"/>
                  </a:moveTo>
                  <a:lnTo>
                    <a:pt x="132" y="212"/>
                  </a:lnTo>
                  <a:lnTo>
                    <a:pt x="67" y="275"/>
                  </a:lnTo>
                  <a:lnTo>
                    <a:pt x="63" y="274"/>
                  </a:lnTo>
                  <a:lnTo>
                    <a:pt x="0" y="274"/>
                  </a:lnTo>
                  <a:lnTo>
                    <a:pt x="1" y="275"/>
                  </a:lnTo>
                  <a:lnTo>
                    <a:pt x="37" y="37"/>
                  </a:lnTo>
                  <a:lnTo>
                    <a:pt x="37" y="0"/>
                  </a:lnTo>
                  <a:lnTo>
                    <a:pt x="81" y="19"/>
                  </a:lnTo>
                  <a:lnTo>
                    <a:pt x="100" y="51"/>
                  </a:lnTo>
                  <a:lnTo>
                    <a:pt x="146" y="130"/>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5" name="Freeform 107"/>
            <p:cNvSpPr>
              <a:spLocks/>
            </p:cNvSpPr>
            <p:nvPr/>
          </p:nvSpPr>
          <p:spPr bwMode="auto">
            <a:xfrm>
              <a:off x="5316538" y="1786732"/>
              <a:ext cx="379413" cy="960438"/>
            </a:xfrm>
            <a:custGeom>
              <a:avLst/>
              <a:gdLst>
                <a:gd name="T0" fmla="*/ 85 w 236"/>
                <a:gd name="T1" fmla="*/ 54 h 598"/>
                <a:gd name="T2" fmla="*/ 191 w 236"/>
                <a:gd name="T3" fmla="*/ 103 h 598"/>
                <a:gd name="T4" fmla="*/ 221 w 236"/>
                <a:gd name="T5" fmla="*/ 279 h 598"/>
                <a:gd name="T6" fmla="*/ 113 w 236"/>
                <a:gd name="T7" fmla="*/ 597 h 598"/>
                <a:gd name="T8" fmla="*/ 18 w 236"/>
                <a:gd name="T9" fmla="*/ 271 h 598"/>
                <a:gd name="T10" fmla="*/ 85 w 236"/>
                <a:gd name="T11" fmla="*/ 54 h 598"/>
              </a:gdLst>
              <a:ahLst/>
              <a:cxnLst>
                <a:cxn ang="0">
                  <a:pos x="T0" y="T1"/>
                </a:cxn>
                <a:cxn ang="0">
                  <a:pos x="T2" y="T3"/>
                </a:cxn>
                <a:cxn ang="0">
                  <a:pos x="T4" y="T5"/>
                </a:cxn>
                <a:cxn ang="0">
                  <a:pos x="T6" y="T7"/>
                </a:cxn>
                <a:cxn ang="0">
                  <a:pos x="T8" y="T9"/>
                </a:cxn>
                <a:cxn ang="0">
                  <a:pos x="T10" y="T11"/>
                </a:cxn>
              </a:cxnLst>
              <a:rect l="0" t="0" r="r" b="b"/>
              <a:pathLst>
                <a:path w="236" h="598">
                  <a:moveTo>
                    <a:pt x="85" y="54"/>
                  </a:moveTo>
                  <a:cubicBezTo>
                    <a:pt x="94" y="25"/>
                    <a:pt x="163" y="0"/>
                    <a:pt x="191" y="103"/>
                  </a:cubicBezTo>
                  <a:cubicBezTo>
                    <a:pt x="219" y="206"/>
                    <a:pt x="205" y="243"/>
                    <a:pt x="221" y="279"/>
                  </a:cubicBezTo>
                  <a:cubicBezTo>
                    <a:pt x="236" y="316"/>
                    <a:pt x="200" y="598"/>
                    <a:pt x="113" y="597"/>
                  </a:cubicBezTo>
                  <a:cubicBezTo>
                    <a:pt x="20" y="596"/>
                    <a:pt x="0" y="326"/>
                    <a:pt x="18" y="271"/>
                  </a:cubicBezTo>
                  <a:cubicBezTo>
                    <a:pt x="37" y="217"/>
                    <a:pt x="20" y="54"/>
                    <a:pt x="85"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6" name="Freeform 108"/>
            <p:cNvSpPr>
              <a:spLocks/>
            </p:cNvSpPr>
            <p:nvPr/>
          </p:nvSpPr>
          <p:spPr bwMode="auto">
            <a:xfrm>
              <a:off x="5702300" y="1786732"/>
              <a:ext cx="379413" cy="960438"/>
            </a:xfrm>
            <a:custGeom>
              <a:avLst/>
              <a:gdLst>
                <a:gd name="T0" fmla="*/ 151 w 237"/>
                <a:gd name="T1" fmla="*/ 54 h 598"/>
                <a:gd name="T2" fmla="*/ 45 w 237"/>
                <a:gd name="T3" fmla="*/ 103 h 598"/>
                <a:gd name="T4" fmla="*/ 15 w 237"/>
                <a:gd name="T5" fmla="*/ 279 h 598"/>
                <a:gd name="T6" fmla="*/ 123 w 237"/>
                <a:gd name="T7" fmla="*/ 597 h 598"/>
                <a:gd name="T8" fmla="*/ 218 w 237"/>
                <a:gd name="T9" fmla="*/ 271 h 598"/>
                <a:gd name="T10" fmla="*/ 151 w 237"/>
                <a:gd name="T11" fmla="*/ 54 h 598"/>
              </a:gdLst>
              <a:ahLst/>
              <a:cxnLst>
                <a:cxn ang="0">
                  <a:pos x="T0" y="T1"/>
                </a:cxn>
                <a:cxn ang="0">
                  <a:pos x="T2" y="T3"/>
                </a:cxn>
                <a:cxn ang="0">
                  <a:pos x="T4" y="T5"/>
                </a:cxn>
                <a:cxn ang="0">
                  <a:pos x="T6" y="T7"/>
                </a:cxn>
                <a:cxn ang="0">
                  <a:pos x="T8" y="T9"/>
                </a:cxn>
                <a:cxn ang="0">
                  <a:pos x="T10" y="T11"/>
                </a:cxn>
              </a:cxnLst>
              <a:rect l="0" t="0" r="r" b="b"/>
              <a:pathLst>
                <a:path w="237" h="598">
                  <a:moveTo>
                    <a:pt x="151" y="54"/>
                  </a:moveTo>
                  <a:cubicBezTo>
                    <a:pt x="142" y="25"/>
                    <a:pt x="73" y="0"/>
                    <a:pt x="45" y="103"/>
                  </a:cubicBezTo>
                  <a:cubicBezTo>
                    <a:pt x="17" y="206"/>
                    <a:pt x="31" y="243"/>
                    <a:pt x="15" y="279"/>
                  </a:cubicBezTo>
                  <a:cubicBezTo>
                    <a:pt x="0" y="316"/>
                    <a:pt x="37" y="598"/>
                    <a:pt x="123" y="597"/>
                  </a:cubicBezTo>
                  <a:cubicBezTo>
                    <a:pt x="216" y="596"/>
                    <a:pt x="237" y="326"/>
                    <a:pt x="218" y="271"/>
                  </a:cubicBezTo>
                  <a:cubicBezTo>
                    <a:pt x="200" y="217"/>
                    <a:pt x="216" y="54"/>
                    <a:pt x="151"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7" name="Freeform 109"/>
            <p:cNvSpPr>
              <a:spLocks/>
            </p:cNvSpPr>
            <p:nvPr/>
          </p:nvSpPr>
          <p:spPr bwMode="auto">
            <a:xfrm>
              <a:off x="5116513" y="2553494"/>
              <a:ext cx="1182688"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8" name="Freeform 110"/>
            <p:cNvSpPr>
              <a:spLocks/>
            </p:cNvSpPr>
            <p:nvPr/>
          </p:nvSpPr>
          <p:spPr bwMode="auto">
            <a:xfrm>
              <a:off x="5588000" y="2553494"/>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59" name="Freeform 111"/>
            <p:cNvSpPr>
              <a:spLocks/>
            </p:cNvSpPr>
            <p:nvPr/>
          </p:nvSpPr>
          <p:spPr bwMode="auto">
            <a:xfrm>
              <a:off x="5589588" y="2155032"/>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0" name="Freeform 112"/>
            <p:cNvSpPr>
              <a:spLocks/>
            </p:cNvSpPr>
            <p:nvPr/>
          </p:nvSpPr>
          <p:spPr bwMode="auto">
            <a:xfrm>
              <a:off x="5927725" y="2164557"/>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1" name="Freeform 113"/>
            <p:cNvSpPr>
              <a:spLocks/>
            </p:cNvSpPr>
            <p:nvPr/>
          </p:nvSpPr>
          <p:spPr bwMode="auto">
            <a:xfrm>
              <a:off x="5365750" y="2164557"/>
              <a:ext cx="122238"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2" name="Freeform 114"/>
            <p:cNvSpPr>
              <a:spLocks/>
            </p:cNvSpPr>
            <p:nvPr/>
          </p:nvSpPr>
          <p:spPr bwMode="auto">
            <a:xfrm>
              <a:off x="5589588" y="2458244"/>
              <a:ext cx="234950" cy="80963"/>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3" name="Freeform 115"/>
            <p:cNvSpPr>
              <a:spLocks/>
            </p:cNvSpPr>
            <p:nvPr/>
          </p:nvSpPr>
          <p:spPr bwMode="auto">
            <a:xfrm>
              <a:off x="5381625" y="1791494"/>
              <a:ext cx="652463"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4" name="Freeform 116"/>
            <p:cNvSpPr>
              <a:spLocks/>
            </p:cNvSpPr>
            <p:nvPr/>
          </p:nvSpPr>
          <p:spPr bwMode="auto">
            <a:xfrm>
              <a:off x="5368925" y="1774032"/>
              <a:ext cx="657225" cy="493713"/>
            </a:xfrm>
            <a:custGeom>
              <a:avLst/>
              <a:gdLst>
                <a:gd name="T0" fmla="*/ 392 w 409"/>
                <a:gd name="T1" fmla="*/ 143 h 308"/>
                <a:gd name="T2" fmla="*/ 238 w 409"/>
                <a:gd name="T3" fmla="*/ 2 h 308"/>
                <a:gd name="T4" fmla="*/ 204 w 409"/>
                <a:gd name="T5" fmla="*/ 1 h 308"/>
                <a:gd name="T6" fmla="*/ 171 w 409"/>
                <a:gd name="T7" fmla="*/ 2 h 308"/>
                <a:gd name="T8" fmla="*/ 16 w 409"/>
                <a:gd name="T9" fmla="*/ 143 h 308"/>
                <a:gd name="T10" fmla="*/ 28 w 409"/>
                <a:gd name="T11" fmla="*/ 280 h 308"/>
                <a:gd name="T12" fmla="*/ 44 w 409"/>
                <a:gd name="T13" fmla="*/ 308 h 308"/>
                <a:gd name="T14" fmla="*/ 39 w 409"/>
                <a:gd name="T15" fmla="*/ 227 h 308"/>
                <a:gd name="T16" fmla="*/ 71 w 409"/>
                <a:gd name="T17" fmla="*/ 224 h 308"/>
                <a:gd name="T18" fmla="*/ 168 w 409"/>
                <a:gd name="T19" fmla="*/ 146 h 308"/>
                <a:gd name="T20" fmla="*/ 204 w 409"/>
                <a:gd name="T21" fmla="*/ 96 h 308"/>
                <a:gd name="T22" fmla="*/ 240 w 409"/>
                <a:gd name="T23" fmla="*/ 146 h 308"/>
                <a:gd name="T24" fmla="*/ 338 w 409"/>
                <a:gd name="T25" fmla="*/ 224 h 308"/>
                <a:gd name="T26" fmla="*/ 370 w 409"/>
                <a:gd name="T27" fmla="*/ 227 h 308"/>
                <a:gd name="T28" fmla="*/ 365 w 409"/>
                <a:gd name="T29" fmla="*/ 308 h 308"/>
                <a:gd name="T30" fmla="*/ 381 w 409"/>
                <a:gd name="T31" fmla="*/ 280 h 308"/>
                <a:gd name="T32" fmla="*/ 392 w 409"/>
                <a:gd name="T33" fmla="*/ 14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9" h="308">
                  <a:moveTo>
                    <a:pt x="392" y="143"/>
                  </a:moveTo>
                  <a:cubicBezTo>
                    <a:pt x="378" y="86"/>
                    <a:pt x="306" y="0"/>
                    <a:pt x="238" y="2"/>
                  </a:cubicBezTo>
                  <a:cubicBezTo>
                    <a:pt x="228" y="1"/>
                    <a:pt x="217" y="0"/>
                    <a:pt x="204" y="1"/>
                  </a:cubicBezTo>
                  <a:cubicBezTo>
                    <a:pt x="192" y="0"/>
                    <a:pt x="181" y="1"/>
                    <a:pt x="171" y="2"/>
                  </a:cubicBezTo>
                  <a:cubicBezTo>
                    <a:pt x="103" y="0"/>
                    <a:pt x="31" y="86"/>
                    <a:pt x="16" y="143"/>
                  </a:cubicBezTo>
                  <a:cubicBezTo>
                    <a:pt x="5" y="189"/>
                    <a:pt x="0" y="234"/>
                    <a:pt x="28" y="280"/>
                  </a:cubicBezTo>
                  <a:cubicBezTo>
                    <a:pt x="32" y="294"/>
                    <a:pt x="38" y="304"/>
                    <a:pt x="44" y="308"/>
                  </a:cubicBezTo>
                  <a:cubicBezTo>
                    <a:pt x="38" y="273"/>
                    <a:pt x="37" y="247"/>
                    <a:pt x="39" y="227"/>
                  </a:cubicBezTo>
                  <a:cubicBezTo>
                    <a:pt x="44" y="219"/>
                    <a:pt x="54" y="217"/>
                    <a:pt x="71" y="224"/>
                  </a:cubicBezTo>
                  <a:cubicBezTo>
                    <a:pt x="118" y="244"/>
                    <a:pt x="133" y="221"/>
                    <a:pt x="168" y="146"/>
                  </a:cubicBezTo>
                  <a:cubicBezTo>
                    <a:pt x="179" y="123"/>
                    <a:pt x="188" y="96"/>
                    <a:pt x="204" y="96"/>
                  </a:cubicBezTo>
                  <a:cubicBezTo>
                    <a:pt x="221" y="96"/>
                    <a:pt x="230" y="123"/>
                    <a:pt x="240" y="146"/>
                  </a:cubicBezTo>
                  <a:cubicBezTo>
                    <a:pt x="276" y="221"/>
                    <a:pt x="291" y="244"/>
                    <a:pt x="338" y="224"/>
                  </a:cubicBezTo>
                  <a:cubicBezTo>
                    <a:pt x="355" y="217"/>
                    <a:pt x="365" y="219"/>
                    <a:pt x="370" y="227"/>
                  </a:cubicBezTo>
                  <a:cubicBezTo>
                    <a:pt x="372" y="247"/>
                    <a:pt x="371" y="273"/>
                    <a:pt x="365" y="308"/>
                  </a:cubicBezTo>
                  <a:cubicBezTo>
                    <a:pt x="371" y="304"/>
                    <a:pt x="376" y="294"/>
                    <a:pt x="381" y="280"/>
                  </a:cubicBezTo>
                  <a:cubicBezTo>
                    <a:pt x="409" y="234"/>
                    <a:pt x="404" y="189"/>
                    <a:pt x="392" y="143"/>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5" name="Freeform 117"/>
            <p:cNvSpPr>
              <a:spLocks/>
            </p:cNvSpPr>
            <p:nvPr/>
          </p:nvSpPr>
          <p:spPr bwMode="auto">
            <a:xfrm>
              <a:off x="5413375" y="2563019"/>
              <a:ext cx="233363" cy="433388"/>
            </a:xfrm>
            <a:custGeom>
              <a:avLst/>
              <a:gdLst>
                <a:gd name="T0" fmla="*/ 147 w 147"/>
                <a:gd name="T1" fmla="*/ 272 h 273"/>
                <a:gd name="T2" fmla="*/ 84 w 147"/>
                <a:gd name="T3" fmla="*/ 272 h 273"/>
                <a:gd name="T4" fmla="*/ 80 w 147"/>
                <a:gd name="T5" fmla="*/ 273 h 273"/>
                <a:gd name="T6" fmla="*/ 15 w 147"/>
                <a:gd name="T7" fmla="*/ 214 h 273"/>
                <a:gd name="T8" fmla="*/ 81 w 147"/>
                <a:gd name="T9" fmla="*/ 169 h 273"/>
                <a:gd name="T10" fmla="*/ 0 w 147"/>
                <a:gd name="T11" fmla="*/ 132 h 273"/>
                <a:gd name="T12" fmla="*/ 53 w 147"/>
                <a:gd name="T13" fmla="*/ 49 h 273"/>
                <a:gd name="T14" fmla="*/ 74 w 147"/>
                <a:gd name="T15" fmla="*/ 16 h 273"/>
                <a:gd name="T16" fmla="*/ 110 w 147"/>
                <a:gd name="T17" fmla="*/ 0 h 273"/>
                <a:gd name="T18" fmla="*/ 110 w 147"/>
                <a:gd name="T19" fmla="*/ 39 h 273"/>
                <a:gd name="T20" fmla="*/ 146 w 147"/>
                <a:gd name="T21" fmla="*/ 273 h 273"/>
                <a:gd name="T22" fmla="*/ 147 w 147"/>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3">
                  <a:moveTo>
                    <a:pt x="147" y="272"/>
                  </a:moveTo>
                  <a:lnTo>
                    <a:pt x="84" y="272"/>
                  </a:lnTo>
                  <a:lnTo>
                    <a:pt x="80" y="273"/>
                  </a:lnTo>
                  <a:lnTo>
                    <a:pt x="15" y="214"/>
                  </a:lnTo>
                  <a:lnTo>
                    <a:pt x="81" y="169"/>
                  </a:lnTo>
                  <a:lnTo>
                    <a:pt x="0" y="132"/>
                  </a:lnTo>
                  <a:lnTo>
                    <a:pt x="53" y="49"/>
                  </a:lnTo>
                  <a:lnTo>
                    <a:pt x="74" y="16"/>
                  </a:lnTo>
                  <a:lnTo>
                    <a:pt x="110" y="0"/>
                  </a:lnTo>
                  <a:lnTo>
                    <a:pt x="110" y="39"/>
                  </a:lnTo>
                  <a:lnTo>
                    <a:pt x="146" y="273"/>
                  </a:lnTo>
                  <a:lnTo>
                    <a:pt x="147"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6" name="Freeform 118"/>
            <p:cNvSpPr>
              <a:spLocks/>
            </p:cNvSpPr>
            <p:nvPr/>
          </p:nvSpPr>
          <p:spPr bwMode="auto">
            <a:xfrm>
              <a:off x="5767388" y="2559844"/>
              <a:ext cx="233363" cy="436563"/>
            </a:xfrm>
            <a:custGeom>
              <a:avLst/>
              <a:gdLst>
                <a:gd name="T0" fmla="*/ 66 w 147"/>
                <a:gd name="T1" fmla="*/ 169 h 275"/>
                <a:gd name="T2" fmla="*/ 133 w 147"/>
                <a:gd name="T3" fmla="*/ 213 h 275"/>
                <a:gd name="T4" fmla="*/ 67 w 147"/>
                <a:gd name="T5" fmla="*/ 275 h 275"/>
                <a:gd name="T6" fmla="*/ 63 w 147"/>
                <a:gd name="T7" fmla="*/ 274 h 275"/>
                <a:gd name="T8" fmla="*/ 0 w 147"/>
                <a:gd name="T9" fmla="*/ 274 h 275"/>
                <a:gd name="T10" fmla="*/ 1 w 147"/>
                <a:gd name="T11" fmla="*/ 275 h 275"/>
                <a:gd name="T12" fmla="*/ 37 w 147"/>
                <a:gd name="T13" fmla="*/ 38 h 275"/>
                <a:gd name="T14" fmla="*/ 37 w 147"/>
                <a:gd name="T15" fmla="*/ 0 h 275"/>
                <a:gd name="T16" fmla="*/ 81 w 147"/>
                <a:gd name="T17" fmla="*/ 19 h 275"/>
                <a:gd name="T18" fmla="*/ 100 w 147"/>
                <a:gd name="T19" fmla="*/ 52 h 275"/>
                <a:gd name="T20" fmla="*/ 147 w 147"/>
                <a:gd name="T21" fmla="*/ 131 h 275"/>
                <a:gd name="T22" fmla="*/ 66 w 147"/>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5">
                  <a:moveTo>
                    <a:pt x="66" y="169"/>
                  </a:moveTo>
                  <a:lnTo>
                    <a:pt x="133" y="213"/>
                  </a:lnTo>
                  <a:lnTo>
                    <a:pt x="67" y="275"/>
                  </a:lnTo>
                  <a:lnTo>
                    <a:pt x="63" y="274"/>
                  </a:lnTo>
                  <a:lnTo>
                    <a:pt x="0" y="274"/>
                  </a:lnTo>
                  <a:lnTo>
                    <a:pt x="1" y="275"/>
                  </a:lnTo>
                  <a:lnTo>
                    <a:pt x="37" y="38"/>
                  </a:lnTo>
                  <a:lnTo>
                    <a:pt x="37" y="0"/>
                  </a:lnTo>
                  <a:lnTo>
                    <a:pt x="81" y="19"/>
                  </a:lnTo>
                  <a:lnTo>
                    <a:pt x="100" y="52"/>
                  </a:lnTo>
                  <a:lnTo>
                    <a:pt x="147" y="131"/>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7" name="Freeform 119"/>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8" name="Freeform 120"/>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69" name="Freeform 121"/>
            <p:cNvSpPr>
              <a:spLocks/>
            </p:cNvSpPr>
            <p:nvPr/>
          </p:nvSpPr>
          <p:spPr bwMode="auto">
            <a:xfrm>
              <a:off x="6110288" y="26804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0" name="Freeform 122"/>
            <p:cNvSpPr>
              <a:spLocks/>
            </p:cNvSpPr>
            <p:nvPr/>
          </p:nvSpPr>
          <p:spPr bwMode="auto">
            <a:xfrm>
              <a:off x="5934075" y="264556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1" name="Freeform 123"/>
            <p:cNvSpPr>
              <a:spLocks/>
            </p:cNvSpPr>
            <p:nvPr/>
          </p:nvSpPr>
          <p:spPr bwMode="auto">
            <a:xfrm>
              <a:off x="6442075" y="264556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2" name="Freeform 124"/>
            <p:cNvSpPr>
              <a:spLocks/>
            </p:cNvSpPr>
            <p:nvPr/>
          </p:nvSpPr>
          <p:spPr bwMode="auto">
            <a:xfrm>
              <a:off x="6186488" y="321706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3" name="Freeform 125"/>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4" name="Freeform 126"/>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5" name="Freeform 127"/>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6" name="Freeform 128"/>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7" name="Freeform 129"/>
            <p:cNvSpPr>
              <a:spLocks/>
            </p:cNvSpPr>
            <p:nvPr/>
          </p:nvSpPr>
          <p:spPr bwMode="auto">
            <a:xfrm>
              <a:off x="6110288" y="2993232"/>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AF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8" name="Freeform 130"/>
            <p:cNvSpPr>
              <a:spLocks/>
            </p:cNvSpPr>
            <p:nvPr/>
          </p:nvSpPr>
          <p:spPr bwMode="auto">
            <a:xfrm>
              <a:off x="5834063" y="2296319"/>
              <a:ext cx="822325" cy="760413"/>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79" name="Freeform 131"/>
            <p:cNvSpPr>
              <a:spLocks noEditPoints="1"/>
            </p:cNvSpPr>
            <p:nvPr/>
          </p:nvSpPr>
          <p:spPr bwMode="auto">
            <a:xfrm>
              <a:off x="5916613" y="2201069"/>
              <a:ext cx="625475" cy="582613"/>
            </a:xfrm>
            <a:custGeom>
              <a:avLst/>
              <a:gdLst>
                <a:gd name="T0" fmla="*/ 93 w 390"/>
                <a:gd name="T1" fmla="*/ 68 h 363"/>
                <a:gd name="T2" fmla="*/ 390 w 390"/>
                <a:gd name="T3" fmla="*/ 66 h 363"/>
                <a:gd name="T4" fmla="*/ 374 w 390"/>
                <a:gd name="T5" fmla="*/ 357 h 363"/>
                <a:gd name="T6" fmla="*/ 374 w 390"/>
                <a:gd name="T7" fmla="*/ 357 h 363"/>
                <a:gd name="T8" fmla="*/ 374 w 390"/>
                <a:gd name="T9" fmla="*/ 360 h 363"/>
                <a:gd name="T10" fmla="*/ 372 w 390"/>
                <a:gd name="T11" fmla="*/ 363 h 363"/>
                <a:gd name="T12" fmla="*/ 367 w 390"/>
                <a:gd name="T13" fmla="*/ 362 h 363"/>
                <a:gd name="T14" fmla="*/ 366 w 390"/>
                <a:gd name="T15" fmla="*/ 361 h 363"/>
                <a:gd name="T16" fmla="*/ 366 w 390"/>
                <a:gd name="T17" fmla="*/ 339 h 363"/>
                <a:gd name="T18" fmla="*/ 371 w 390"/>
                <a:gd name="T19" fmla="*/ 307 h 363"/>
                <a:gd name="T20" fmla="*/ 327 w 390"/>
                <a:gd name="T21" fmla="*/ 183 h 363"/>
                <a:gd name="T22" fmla="*/ 318 w 390"/>
                <a:gd name="T23" fmla="*/ 171 h 363"/>
                <a:gd name="T24" fmla="*/ 307 w 390"/>
                <a:gd name="T25" fmla="*/ 158 h 363"/>
                <a:gd name="T26" fmla="*/ 301 w 390"/>
                <a:gd name="T27" fmla="*/ 154 h 363"/>
                <a:gd name="T28" fmla="*/ 212 w 390"/>
                <a:gd name="T29" fmla="*/ 168 h 363"/>
                <a:gd name="T30" fmla="*/ 129 w 390"/>
                <a:gd name="T31" fmla="*/ 186 h 363"/>
                <a:gd name="T32" fmla="*/ 93 w 390"/>
                <a:gd name="T33" fmla="*/ 176 h 363"/>
                <a:gd name="T34" fmla="*/ 45 w 390"/>
                <a:gd name="T35" fmla="*/ 315 h 363"/>
                <a:gd name="T36" fmla="*/ 48 w 390"/>
                <a:gd name="T37" fmla="*/ 339 h 363"/>
                <a:gd name="T38" fmla="*/ 48 w 390"/>
                <a:gd name="T39" fmla="*/ 361 h 363"/>
                <a:gd name="T40" fmla="*/ 48 w 390"/>
                <a:gd name="T41" fmla="*/ 362 h 363"/>
                <a:gd name="T42" fmla="*/ 43 w 390"/>
                <a:gd name="T43" fmla="*/ 363 h 363"/>
                <a:gd name="T44" fmla="*/ 41 w 390"/>
                <a:gd name="T45" fmla="*/ 360 h 363"/>
                <a:gd name="T46" fmla="*/ 40 w 390"/>
                <a:gd name="T47" fmla="*/ 351 h 363"/>
                <a:gd name="T48" fmla="*/ 38 w 390"/>
                <a:gd name="T49" fmla="*/ 338 h 363"/>
                <a:gd name="T50" fmla="*/ 93 w 390"/>
                <a:gd name="T51" fmla="*/ 68 h 363"/>
                <a:gd name="T52" fmla="*/ 224 w 390"/>
                <a:gd name="T53" fmla="*/ 135 h 363"/>
                <a:gd name="T54" fmla="*/ 228 w 390"/>
                <a:gd name="T55" fmla="*/ 134 h 363"/>
                <a:gd name="T56" fmla="*/ 222 w 390"/>
                <a:gd name="T57" fmla="*/ 135 h 363"/>
                <a:gd name="T58" fmla="*/ 224 w 390"/>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63">
                  <a:moveTo>
                    <a:pt x="93" y="68"/>
                  </a:moveTo>
                  <a:cubicBezTo>
                    <a:pt x="179" y="0"/>
                    <a:pt x="350" y="10"/>
                    <a:pt x="390" y="66"/>
                  </a:cubicBezTo>
                  <a:cubicBezTo>
                    <a:pt x="374" y="123"/>
                    <a:pt x="386" y="276"/>
                    <a:pt x="374" y="357"/>
                  </a:cubicBezTo>
                  <a:cubicBezTo>
                    <a:pt x="374" y="357"/>
                    <a:pt x="374" y="357"/>
                    <a:pt x="374" y="357"/>
                  </a:cubicBezTo>
                  <a:cubicBezTo>
                    <a:pt x="374" y="358"/>
                    <a:pt x="374" y="359"/>
                    <a:pt x="374" y="360"/>
                  </a:cubicBezTo>
                  <a:cubicBezTo>
                    <a:pt x="373" y="360"/>
                    <a:pt x="372" y="362"/>
                    <a:pt x="372" y="363"/>
                  </a:cubicBezTo>
                  <a:cubicBezTo>
                    <a:pt x="371" y="363"/>
                    <a:pt x="368" y="363"/>
                    <a:pt x="367" y="362"/>
                  </a:cubicBezTo>
                  <a:cubicBezTo>
                    <a:pt x="367" y="362"/>
                    <a:pt x="366" y="361"/>
                    <a:pt x="366" y="361"/>
                  </a:cubicBezTo>
                  <a:cubicBezTo>
                    <a:pt x="366" y="354"/>
                    <a:pt x="366" y="340"/>
                    <a:pt x="366" y="339"/>
                  </a:cubicBezTo>
                  <a:cubicBezTo>
                    <a:pt x="367" y="328"/>
                    <a:pt x="370" y="318"/>
                    <a:pt x="371" y="307"/>
                  </a:cubicBezTo>
                  <a:cubicBezTo>
                    <a:pt x="363" y="255"/>
                    <a:pt x="339" y="245"/>
                    <a:pt x="327" y="183"/>
                  </a:cubicBezTo>
                  <a:cubicBezTo>
                    <a:pt x="324" y="179"/>
                    <a:pt x="321" y="175"/>
                    <a:pt x="318" y="171"/>
                  </a:cubicBezTo>
                  <a:cubicBezTo>
                    <a:pt x="315" y="167"/>
                    <a:pt x="311" y="162"/>
                    <a:pt x="307" y="158"/>
                  </a:cubicBezTo>
                  <a:cubicBezTo>
                    <a:pt x="305" y="157"/>
                    <a:pt x="303" y="156"/>
                    <a:pt x="301" y="154"/>
                  </a:cubicBezTo>
                  <a:cubicBezTo>
                    <a:pt x="254" y="137"/>
                    <a:pt x="256" y="150"/>
                    <a:pt x="212" y="168"/>
                  </a:cubicBezTo>
                  <a:cubicBezTo>
                    <a:pt x="195" y="175"/>
                    <a:pt x="148" y="188"/>
                    <a:pt x="129" y="186"/>
                  </a:cubicBezTo>
                  <a:cubicBezTo>
                    <a:pt x="121" y="186"/>
                    <a:pt x="94" y="183"/>
                    <a:pt x="93" y="176"/>
                  </a:cubicBezTo>
                  <a:cubicBezTo>
                    <a:pt x="58" y="230"/>
                    <a:pt x="55" y="269"/>
                    <a:pt x="45" y="315"/>
                  </a:cubicBezTo>
                  <a:cubicBezTo>
                    <a:pt x="46" y="323"/>
                    <a:pt x="48" y="331"/>
                    <a:pt x="48" y="339"/>
                  </a:cubicBezTo>
                  <a:cubicBezTo>
                    <a:pt x="48" y="340"/>
                    <a:pt x="49" y="354"/>
                    <a:pt x="48" y="361"/>
                  </a:cubicBezTo>
                  <a:cubicBezTo>
                    <a:pt x="48" y="361"/>
                    <a:pt x="48" y="362"/>
                    <a:pt x="48" y="362"/>
                  </a:cubicBezTo>
                  <a:cubicBezTo>
                    <a:pt x="47" y="363"/>
                    <a:pt x="43" y="363"/>
                    <a:pt x="43" y="363"/>
                  </a:cubicBezTo>
                  <a:cubicBezTo>
                    <a:pt x="43" y="362"/>
                    <a:pt x="41" y="360"/>
                    <a:pt x="41" y="360"/>
                  </a:cubicBezTo>
                  <a:cubicBezTo>
                    <a:pt x="40" y="356"/>
                    <a:pt x="40" y="354"/>
                    <a:pt x="40" y="351"/>
                  </a:cubicBezTo>
                  <a:cubicBezTo>
                    <a:pt x="39" y="347"/>
                    <a:pt x="39" y="342"/>
                    <a:pt x="38" y="338"/>
                  </a:cubicBezTo>
                  <a:cubicBezTo>
                    <a:pt x="25" y="288"/>
                    <a:pt x="0" y="89"/>
                    <a:pt x="93" y="68"/>
                  </a:cubicBezTo>
                  <a:close/>
                  <a:moveTo>
                    <a:pt x="224" y="135"/>
                  </a:moveTo>
                  <a:cubicBezTo>
                    <a:pt x="225" y="135"/>
                    <a:pt x="227" y="134"/>
                    <a:pt x="228" y="134"/>
                  </a:cubicBezTo>
                  <a:cubicBezTo>
                    <a:pt x="226" y="134"/>
                    <a:pt x="224" y="135"/>
                    <a:pt x="222" y="135"/>
                  </a:cubicBezTo>
                  <a:cubicBezTo>
                    <a:pt x="222" y="135"/>
                    <a:pt x="223" y="135"/>
                    <a:pt x="224"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0" name="Freeform 132"/>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1" name="Freeform 133"/>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2" name="Freeform 134"/>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D0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3" name="Freeform 135"/>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4" name="Freeform 136"/>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5" name="Freeform 137"/>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6" name="Rectangle 138"/>
            <p:cNvSpPr>
              <a:spLocks noChangeArrowheads="1"/>
            </p:cNvSpPr>
            <p:nvPr/>
          </p:nvSpPr>
          <p:spPr bwMode="auto">
            <a:xfrm>
              <a:off x="6219825" y="332978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7" name="Rectangle 139"/>
            <p:cNvSpPr>
              <a:spLocks noChangeArrowheads="1"/>
            </p:cNvSpPr>
            <p:nvPr/>
          </p:nvSpPr>
          <p:spPr bwMode="auto">
            <a:xfrm>
              <a:off x="6219825" y="33297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8" name="Freeform 140"/>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89" name="Freeform 141"/>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0" name="Freeform 142"/>
            <p:cNvSpPr>
              <a:spLocks/>
            </p:cNvSpPr>
            <p:nvPr/>
          </p:nvSpPr>
          <p:spPr bwMode="auto">
            <a:xfrm>
              <a:off x="4479925" y="2167732"/>
              <a:ext cx="268288" cy="558800"/>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1" name="Freeform 143"/>
            <p:cNvSpPr>
              <a:spLocks/>
            </p:cNvSpPr>
            <p:nvPr/>
          </p:nvSpPr>
          <p:spPr bwMode="auto">
            <a:xfrm>
              <a:off x="4303713" y="213121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2" name="Freeform 144"/>
            <p:cNvSpPr>
              <a:spLocks/>
            </p:cNvSpPr>
            <p:nvPr/>
          </p:nvSpPr>
          <p:spPr bwMode="auto">
            <a:xfrm>
              <a:off x="4811713" y="213121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3" name="Freeform 145"/>
            <p:cNvSpPr>
              <a:spLocks/>
            </p:cNvSpPr>
            <p:nvPr/>
          </p:nvSpPr>
          <p:spPr bwMode="auto">
            <a:xfrm>
              <a:off x="4556125" y="270271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4" name="Freeform 146"/>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5" name="Freeform 147"/>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6" name="Freeform 148"/>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7" name="Freeform 149"/>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8" name="Freeform 150"/>
            <p:cNvSpPr>
              <a:spLocks/>
            </p:cNvSpPr>
            <p:nvPr/>
          </p:nvSpPr>
          <p:spPr bwMode="auto">
            <a:xfrm>
              <a:off x="4479925" y="248046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99" name="Freeform 151"/>
            <p:cNvSpPr>
              <a:spLocks/>
            </p:cNvSpPr>
            <p:nvPr/>
          </p:nvSpPr>
          <p:spPr bwMode="auto">
            <a:xfrm>
              <a:off x="4202113" y="1783557"/>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0" name="Freeform 152"/>
            <p:cNvSpPr>
              <a:spLocks noEditPoints="1"/>
            </p:cNvSpPr>
            <p:nvPr/>
          </p:nvSpPr>
          <p:spPr bwMode="auto">
            <a:xfrm>
              <a:off x="4319588" y="1670844"/>
              <a:ext cx="633413" cy="598488"/>
            </a:xfrm>
            <a:custGeom>
              <a:avLst/>
              <a:gdLst>
                <a:gd name="T0" fmla="*/ 302 w 394"/>
                <a:gd name="T1" fmla="*/ 78 h 373"/>
                <a:gd name="T2" fmla="*/ 0 w 394"/>
                <a:gd name="T3" fmla="*/ 156 h 373"/>
                <a:gd name="T4" fmla="*/ 20 w 394"/>
                <a:gd name="T5" fmla="*/ 367 h 373"/>
                <a:gd name="T6" fmla="*/ 20 w 394"/>
                <a:gd name="T7" fmla="*/ 367 h 373"/>
                <a:gd name="T8" fmla="*/ 21 w 394"/>
                <a:gd name="T9" fmla="*/ 370 h 373"/>
                <a:gd name="T10" fmla="*/ 23 w 394"/>
                <a:gd name="T11" fmla="*/ 373 h 373"/>
                <a:gd name="T12" fmla="*/ 27 w 394"/>
                <a:gd name="T13" fmla="*/ 372 h 373"/>
                <a:gd name="T14" fmla="*/ 28 w 394"/>
                <a:gd name="T15" fmla="*/ 371 h 373"/>
                <a:gd name="T16" fmla="*/ 28 w 394"/>
                <a:gd name="T17" fmla="*/ 349 h 373"/>
                <a:gd name="T18" fmla="*/ 27 w 394"/>
                <a:gd name="T19" fmla="*/ 316 h 373"/>
                <a:gd name="T20" fmla="*/ 56 w 394"/>
                <a:gd name="T21" fmla="*/ 212 h 373"/>
                <a:gd name="T22" fmla="*/ 76 w 394"/>
                <a:gd name="T23" fmla="*/ 188 h 373"/>
                <a:gd name="T24" fmla="*/ 183 w 394"/>
                <a:gd name="T25" fmla="*/ 218 h 373"/>
                <a:gd name="T26" fmla="*/ 243 w 394"/>
                <a:gd name="T27" fmla="*/ 225 h 373"/>
                <a:gd name="T28" fmla="*/ 301 w 394"/>
                <a:gd name="T29" fmla="*/ 186 h 373"/>
                <a:gd name="T30" fmla="*/ 350 w 394"/>
                <a:gd name="T31" fmla="*/ 325 h 373"/>
                <a:gd name="T32" fmla="*/ 346 w 394"/>
                <a:gd name="T33" fmla="*/ 349 h 373"/>
                <a:gd name="T34" fmla="*/ 346 w 394"/>
                <a:gd name="T35" fmla="*/ 371 h 373"/>
                <a:gd name="T36" fmla="*/ 347 w 394"/>
                <a:gd name="T37" fmla="*/ 372 h 373"/>
                <a:gd name="T38" fmla="*/ 351 w 394"/>
                <a:gd name="T39" fmla="*/ 373 h 373"/>
                <a:gd name="T40" fmla="*/ 353 w 394"/>
                <a:gd name="T41" fmla="*/ 370 h 373"/>
                <a:gd name="T42" fmla="*/ 354 w 394"/>
                <a:gd name="T43" fmla="*/ 361 h 373"/>
                <a:gd name="T44" fmla="*/ 356 w 394"/>
                <a:gd name="T45" fmla="*/ 348 h 373"/>
                <a:gd name="T46" fmla="*/ 302 w 394"/>
                <a:gd name="T47" fmla="*/ 78 h 373"/>
                <a:gd name="T48" fmla="*/ 170 w 394"/>
                <a:gd name="T49" fmla="*/ 145 h 373"/>
                <a:gd name="T50" fmla="*/ 166 w 394"/>
                <a:gd name="T51" fmla="*/ 144 h 373"/>
                <a:gd name="T52" fmla="*/ 173 w 394"/>
                <a:gd name="T53" fmla="*/ 145 h 373"/>
                <a:gd name="T54" fmla="*/ 170 w 39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 h="373">
                  <a:moveTo>
                    <a:pt x="302" y="78"/>
                  </a:moveTo>
                  <a:cubicBezTo>
                    <a:pt x="213" y="0"/>
                    <a:pt x="40" y="100"/>
                    <a:pt x="0" y="156"/>
                  </a:cubicBezTo>
                  <a:cubicBezTo>
                    <a:pt x="16" y="213"/>
                    <a:pt x="8" y="286"/>
                    <a:pt x="20" y="367"/>
                  </a:cubicBezTo>
                  <a:cubicBezTo>
                    <a:pt x="20" y="367"/>
                    <a:pt x="20" y="367"/>
                    <a:pt x="20" y="367"/>
                  </a:cubicBezTo>
                  <a:cubicBezTo>
                    <a:pt x="20" y="368"/>
                    <a:pt x="21" y="369"/>
                    <a:pt x="21" y="370"/>
                  </a:cubicBezTo>
                  <a:cubicBezTo>
                    <a:pt x="21" y="370"/>
                    <a:pt x="22" y="372"/>
                    <a:pt x="23" y="373"/>
                  </a:cubicBezTo>
                  <a:cubicBezTo>
                    <a:pt x="23" y="373"/>
                    <a:pt x="26" y="373"/>
                    <a:pt x="27" y="372"/>
                  </a:cubicBezTo>
                  <a:cubicBezTo>
                    <a:pt x="28" y="372"/>
                    <a:pt x="28" y="371"/>
                    <a:pt x="28" y="371"/>
                  </a:cubicBezTo>
                  <a:cubicBezTo>
                    <a:pt x="28" y="364"/>
                    <a:pt x="28" y="350"/>
                    <a:pt x="28" y="349"/>
                  </a:cubicBezTo>
                  <a:cubicBezTo>
                    <a:pt x="27" y="338"/>
                    <a:pt x="29" y="327"/>
                    <a:pt x="27" y="316"/>
                  </a:cubicBezTo>
                  <a:cubicBezTo>
                    <a:pt x="35" y="265"/>
                    <a:pt x="28" y="263"/>
                    <a:pt x="56" y="212"/>
                  </a:cubicBezTo>
                  <a:cubicBezTo>
                    <a:pt x="59" y="207"/>
                    <a:pt x="74" y="190"/>
                    <a:pt x="76" y="188"/>
                  </a:cubicBezTo>
                  <a:cubicBezTo>
                    <a:pt x="122" y="171"/>
                    <a:pt x="139" y="200"/>
                    <a:pt x="183" y="218"/>
                  </a:cubicBezTo>
                  <a:cubicBezTo>
                    <a:pt x="199" y="225"/>
                    <a:pt x="225" y="225"/>
                    <a:pt x="243" y="225"/>
                  </a:cubicBezTo>
                  <a:cubicBezTo>
                    <a:pt x="272" y="225"/>
                    <a:pt x="300" y="193"/>
                    <a:pt x="301" y="186"/>
                  </a:cubicBezTo>
                  <a:cubicBezTo>
                    <a:pt x="336" y="240"/>
                    <a:pt x="340" y="279"/>
                    <a:pt x="350" y="325"/>
                  </a:cubicBezTo>
                  <a:cubicBezTo>
                    <a:pt x="348" y="333"/>
                    <a:pt x="347" y="341"/>
                    <a:pt x="346" y="349"/>
                  </a:cubicBezTo>
                  <a:cubicBezTo>
                    <a:pt x="346" y="350"/>
                    <a:pt x="346" y="364"/>
                    <a:pt x="346" y="371"/>
                  </a:cubicBezTo>
                  <a:cubicBezTo>
                    <a:pt x="346" y="371"/>
                    <a:pt x="346" y="372"/>
                    <a:pt x="347" y="372"/>
                  </a:cubicBezTo>
                  <a:cubicBezTo>
                    <a:pt x="348" y="373"/>
                    <a:pt x="351" y="373"/>
                    <a:pt x="351" y="373"/>
                  </a:cubicBezTo>
                  <a:cubicBezTo>
                    <a:pt x="352" y="372"/>
                    <a:pt x="353" y="370"/>
                    <a:pt x="353" y="370"/>
                  </a:cubicBezTo>
                  <a:cubicBezTo>
                    <a:pt x="354" y="366"/>
                    <a:pt x="354" y="364"/>
                    <a:pt x="354" y="361"/>
                  </a:cubicBezTo>
                  <a:cubicBezTo>
                    <a:pt x="355" y="357"/>
                    <a:pt x="356" y="352"/>
                    <a:pt x="356" y="348"/>
                  </a:cubicBezTo>
                  <a:cubicBezTo>
                    <a:pt x="369" y="298"/>
                    <a:pt x="394" y="99"/>
                    <a:pt x="302" y="78"/>
                  </a:cubicBezTo>
                  <a:close/>
                  <a:moveTo>
                    <a:pt x="170" y="145"/>
                  </a:moveTo>
                  <a:cubicBezTo>
                    <a:pt x="169" y="145"/>
                    <a:pt x="168" y="144"/>
                    <a:pt x="166" y="144"/>
                  </a:cubicBezTo>
                  <a:cubicBezTo>
                    <a:pt x="168" y="144"/>
                    <a:pt x="170" y="145"/>
                    <a:pt x="173" y="145"/>
                  </a:cubicBezTo>
                  <a:cubicBezTo>
                    <a:pt x="172" y="145"/>
                    <a:pt x="171" y="145"/>
                    <a:pt x="170" y="145"/>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1" name="Freeform 153"/>
            <p:cNvSpPr>
              <a:spLocks noEditPoints="1"/>
            </p:cNvSpPr>
            <p:nvPr/>
          </p:nvSpPr>
          <p:spPr bwMode="auto">
            <a:xfrm>
              <a:off x="3124200" y="1610519"/>
              <a:ext cx="647700" cy="598488"/>
            </a:xfrm>
            <a:custGeom>
              <a:avLst/>
              <a:gdLst>
                <a:gd name="T0" fmla="*/ 95 w 404"/>
                <a:gd name="T1" fmla="*/ 78 h 373"/>
                <a:gd name="T2" fmla="*/ 404 w 404"/>
                <a:gd name="T3" fmla="*/ 156 h 373"/>
                <a:gd name="T4" fmla="*/ 383 w 404"/>
                <a:gd name="T5" fmla="*/ 367 h 373"/>
                <a:gd name="T6" fmla="*/ 383 w 404"/>
                <a:gd name="T7" fmla="*/ 367 h 373"/>
                <a:gd name="T8" fmla="*/ 382 w 404"/>
                <a:gd name="T9" fmla="*/ 369 h 373"/>
                <a:gd name="T10" fmla="*/ 380 w 404"/>
                <a:gd name="T11" fmla="*/ 372 h 373"/>
                <a:gd name="T12" fmla="*/ 376 w 404"/>
                <a:gd name="T13" fmla="*/ 372 h 373"/>
                <a:gd name="T14" fmla="*/ 375 w 404"/>
                <a:gd name="T15" fmla="*/ 371 h 373"/>
                <a:gd name="T16" fmla="*/ 375 w 404"/>
                <a:gd name="T17" fmla="*/ 349 h 373"/>
                <a:gd name="T18" fmla="*/ 376 w 404"/>
                <a:gd name="T19" fmla="*/ 316 h 373"/>
                <a:gd name="T20" fmla="*/ 346 w 404"/>
                <a:gd name="T21" fmla="*/ 211 h 373"/>
                <a:gd name="T22" fmla="*/ 326 w 404"/>
                <a:gd name="T23" fmla="*/ 188 h 373"/>
                <a:gd name="T24" fmla="*/ 217 w 404"/>
                <a:gd name="T25" fmla="*/ 217 h 373"/>
                <a:gd name="T26" fmla="*/ 154 w 404"/>
                <a:gd name="T27" fmla="*/ 225 h 373"/>
                <a:gd name="T28" fmla="*/ 95 w 404"/>
                <a:gd name="T29" fmla="*/ 186 h 373"/>
                <a:gd name="T30" fmla="*/ 45 w 404"/>
                <a:gd name="T31" fmla="*/ 325 h 373"/>
                <a:gd name="T32" fmla="*/ 49 w 404"/>
                <a:gd name="T33" fmla="*/ 349 h 373"/>
                <a:gd name="T34" fmla="*/ 49 w 404"/>
                <a:gd name="T35" fmla="*/ 371 h 373"/>
                <a:gd name="T36" fmla="*/ 48 w 404"/>
                <a:gd name="T37" fmla="*/ 372 h 373"/>
                <a:gd name="T38" fmla="*/ 44 w 404"/>
                <a:gd name="T39" fmla="*/ 372 h 373"/>
                <a:gd name="T40" fmla="*/ 42 w 404"/>
                <a:gd name="T41" fmla="*/ 369 h 373"/>
                <a:gd name="T42" fmla="*/ 41 w 404"/>
                <a:gd name="T43" fmla="*/ 361 h 373"/>
                <a:gd name="T44" fmla="*/ 39 w 404"/>
                <a:gd name="T45" fmla="*/ 348 h 373"/>
                <a:gd name="T46" fmla="*/ 95 w 404"/>
                <a:gd name="T47" fmla="*/ 78 h 373"/>
                <a:gd name="T48" fmla="*/ 229 w 404"/>
                <a:gd name="T49" fmla="*/ 145 h 373"/>
                <a:gd name="T50" fmla="*/ 233 w 404"/>
                <a:gd name="T51" fmla="*/ 143 h 373"/>
                <a:gd name="T52" fmla="*/ 227 w 404"/>
                <a:gd name="T53" fmla="*/ 145 h 373"/>
                <a:gd name="T54" fmla="*/ 229 w 40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4" h="373">
                  <a:moveTo>
                    <a:pt x="95" y="78"/>
                  </a:moveTo>
                  <a:cubicBezTo>
                    <a:pt x="185" y="0"/>
                    <a:pt x="362" y="99"/>
                    <a:pt x="404" y="156"/>
                  </a:cubicBezTo>
                  <a:cubicBezTo>
                    <a:pt x="387" y="213"/>
                    <a:pt x="395" y="286"/>
                    <a:pt x="383" y="367"/>
                  </a:cubicBezTo>
                  <a:cubicBezTo>
                    <a:pt x="383" y="367"/>
                    <a:pt x="383" y="367"/>
                    <a:pt x="383" y="367"/>
                  </a:cubicBezTo>
                  <a:cubicBezTo>
                    <a:pt x="383" y="368"/>
                    <a:pt x="383" y="368"/>
                    <a:pt x="382" y="369"/>
                  </a:cubicBezTo>
                  <a:cubicBezTo>
                    <a:pt x="382" y="370"/>
                    <a:pt x="381" y="372"/>
                    <a:pt x="380" y="372"/>
                  </a:cubicBezTo>
                  <a:cubicBezTo>
                    <a:pt x="380" y="373"/>
                    <a:pt x="377" y="372"/>
                    <a:pt x="376" y="372"/>
                  </a:cubicBezTo>
                  <a:cubicBezTo>
                    <a:pt x="375" y="372"/>
                    <a:pt x="375" y="371"/>
                    <a:pt x="375" y="371"/>
                  </a:cubicBezTo>
                  <a:cubicBezTo>
                    <a:pt x="375" y="364"/>
                    <a:pt x="375" y="349"/>
                    <a:pt x="375" y="349"/>
                  </a:cubicBezTo>
                  <a:cubicBezTo>
                    <a:pt x="376" y="338"/>
                    <a:pt x="374" y="327"/>
                    <a:pt x="376" y="316"/>
                  </a:cubicBezTo>
                  <a:cubicBezTo>
                    <a:pt x="368" y="265"/>
                    <a:pt x="375" y="263"/>
                    <a:pt x="346" y="211"/>
                  </a:cubicBezTo>
                  <a:cubicBezTo>
                    <a:pt x="343" y="207"/>
                    <a:pt x="328" y="190"/>
                    <a:pt x="326" y="188"/>
                  </a:cubicBezTo>
                  <a:cubicBezTo>
                    <a:pt x="278" y="171"/>
                    <a:pt x="262" y="200"/>
                    <a:pt x="217" y="217"/>
                  </a:cubicBezTo>
                  <a:cubicBezTo>
                    <a:pt x="199" y="224"/>
                    <a:pt x="173" y="225"/>
                    <a:pt x="154" y="225"/>
                  </a:cubicBezTo>
                  <a:cubicBezTo>
                    <a:pt x="125" y="225"/>
                    <a:pt x="96" y="193"/>
                    <a:pt x="95" y="186"/>
                  </a:cubicBezTo>
                  <a:cubicBezTo>
                    <a:pt x="59" y="240"/>
                    <a:pt x="56" y="279"/>
                    <a:pt x="45" y="325"/>
                  </a:cubicBezTo>
                  <a:cubicBezTo>
                    <a:pt x="47" y="333"/>
                    <a:pt x="48" y="341"/>
                    <a:pt x="49" y="349"/>
                  </a:cubicBezTo>
                  <a:cubicBezTo>
                    <a:pt x="49" y="349"/>
                    <a:pt x="50" y="364"/>
                    <a:pt x="49" y="371"/>
                  </a:cubicBezTo>
                  <a:cubicBezTo>
                    <a:pt x="49" y="371"/>
                    <a:pt x="49" y="372"/>
                    <a:pt x="48" y="372"/>
                  </a:cubicBezTo>
                  <a:cubicBezTo>
                    <a:pt x="47" y="372"/>
                    <a:pt x="44" y="373"/>
                    <a:pt x="44" y="372"/>
                  </a:cubicBezTo>
                  <a:cubicBezTo>
                    <a:pt x="43" y="372"/>
                    <a:pt x="42" y="370"/>
                    <a:pt x="42" y="369"/>
                  </a:cubicBezTo>
                  <a:cubicBezTo>
                    <a:pt x="41" y="366"/>
                    <a:pt x="41" y="364"/>
                    <a:pt x="41" y="361"/>
                  </a:cubicBezTo>
                  <a:cubicBezTo>
                    <a:pt x="40" y="356"/>
                    <a:pt x="39" y="352"/>
                    <a:pt x="39" y="348"/>
                  </a:cubicBezTo>
                  <a:cubicBezTo>
                    <a:pt x="25" y="298"/>
                    <a:pt x="0" y="99"/>
                    <a:pt x="95" y="78"/>
                  </a:cubicBezTo>
                  <a:close/>
                  <a:moveTo>
                    <a:pt x="229" y="145"/>
                  </a:moveTo>
                  <a:cubicBezTo>
                    <a:pt x="230" y="144"/>
                    <a:pt x="232" y="144"/>
                    <a:pt x="233" y="143"/>
                  </a:cubicBezTo>
                  <a:cubicBezTo>
                    <a:pt x="231" y="144"/>
                    <a:pt x="229" y="145"/>
                    <a:pt x="227" y="145"/>
                  </a:cubicBezTo>
                  <a:cubicBezTo>
                    <a:pt x="228" y="145"/>
                    <a:pt x="228" y="145"/>
                    <a:pt x="229" y="14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2" name="Freeform 154"/>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3" name="Freeform 155"/>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4" name="Freeform 156"/>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close/>
                </a:path>
              </a:pathLst>
            </a:custGeom>
            <a:solidFill>
              <a:srgbClr val="E9CE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5" name="Freeform 157"/>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6" name="Freeform 158"/>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688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7" name="Freeform 159"/>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8" name="Rectangle 160"/>
            <p:cNvSpPr>
              <a:spLocks noChangeArrowheads="1"/>
            </p:cNvSpPr>
            <p:nvPr/>
          </p:nvSpPr>
          <p:spPr bwMode="auto">
            <a:xfrm>
              <a:off x="4589463" y="281543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09" name="Rectangle 161"/>
            <p:cNvSpPr>
              <a:spLocks noChangeArrowheads="1"/>
            </p:cNvSpPr>
            <p:nvPr/>
          </p:nvSpPr>
          <p:spPr bwMode="auto">
            <a:xfrm>
              <a:off x="4589463" y="281543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0" name="Freeform 162"/>
            <p:cNvSpPr>
              <a:spLocks/>
            </p:cNvSpPr>
            <p:nvPr/>
          </p:nvSpPr>
          <p:spPr bwMode="auto">
            <a:xfrm>
              <a:off x="5054600" y="2539207"/>
              <a:ext cx="796925" cy="1042988"/>
            </a:xfrm>
            <a:custGeom>
              <a:avLst/>
              <a:gdLst>
                <a:gd name="T0" fmla="*/ 179 w 496"/>
                <a:gd name="T1" fmla="*/ 59 h 650"/>
                <a:gd name="T2" fmla="*/ 401 w 496"/>
                <a:gd name="T3" fmla="*/ 112 h 650"/>
                <a:gd name="T4" fmla="*/ 463 w 496"/>
                <a:gd name="T5" fmla="*/ 303 h 650"/>
                <a:gd name="T6" fmla="*/ 442 w 496"/>
                <a:gd name="T7" fmla="*/ 442 h 650"/>
                <a:gd name="T8" fmla="*/ 440 w 496"/>
                <a:gd name="T9" fmla="*/ 495 h 650"/>
                <a:gd name="T10" fmla="*/ 237 w 496"/>
                <a:gd name="T11" fmla="*/ 649 h 650"/>
                <a:gd name="T12" fmla="*/ 54 w 496"/>
                <a:gd name="T13" fmla="*/ 499 h 650"/>
                <a:gd name="T14" fmla="*/ 58 w 496"/>
                <a:gd name="T15" fmla="*/ 446 h 650"/>
                <a:gd name="T16" fmla="*/ 38 w 496"/>
                <a:gd name="T17" fmla="*/ 295 h 650"/>
                <a:gd name="T18" fmla="*/ 179 w 496"/>
                <a:gd name="T19" fmla="*/ 5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650">
                  <a:moveTo>
                    <a:pt x="179" y="59"/>
                  </a:moveTo>
                  <a:cubicBezTo>
                    <a:pt x="197" y="27"/>
                    <a:pt x="342" y="0"/>
                    <a:pt x="401" y="112"/>
                  </a:cubicBezTo>
                  <a:cubicBezTo>
                    <a:pt x="460" y="224"/>
                    <a:pt x="430" y="263"/>
                    <a:pt x="463" y="303"/>
                  </a:cubicBezTo>
                  <a:cubicBezTo>
                    <a:pt x="496" y="343"/>
                    <a:pt x="465" y="434"/>
                    <a:pt x="442" y="442"/>
                  </a:cubicBezTo>
                  <a:cubicBezTo>
                    <a:pt x="420" y="450"/>
                    <a:pt x="429" y="481"/>
                    <a:pt x="440" y="495"/>
                  </a:cubicBezTo>
                  <a:cubicBezTo>
                    <a:pt x="487" y="552"/>
                    <a:pt x="419" y="650"/>
                    <a:pt x="237" y="649"/>
                  </a:cubicBezTo>
                  <a:cubicBezTo>
                    <a:pt x="42" y="647"/>
                    <a:pt x="4" y="534"/>
                    <a:pt x="54" y="499"/>
                  </a:cubicBezTo>
                  <a:cubicBezTo>
                    <a:pt x="70" y="488"/>
                    <a:pt x="76" y="466"/>
                    <a:pt x="58" y="446"/>
                  </a:cubicBezTo>
                  <a:cubicBezTo>
                    <a:pt x="41" y="427"/>
                    <a:pt x="0" y="354"/>
                    <a:pt x="38" y="295"/>
                  </a:cubicBezTo>
                  <a:cubicBezTo>
                    <a:pt x="77" y="235"/>
                    <a:pt x="43" y="59"/>
                    <a:pt x="179" y="5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1" name="Freeform 163"/>
            <p:cNvSpPr>
              <a:spLocks/>
            </p:cNvSpPr>
            <p:nvPr/>
          </p:nvSpPr>
          <p:spPr bwMode="auto">
            <a:xfrm>
              <a:off x="4859338" y="3375819"/>
              <a:ext cx="1182688" cy="468313"/>
            </a:xfrm>
            <a:custGeom>
              <a:avLst/>
              <a:gdLst>
                <a:gd name="T0" fmla="*/ 438 w 737"/>
                <a:gd name="T1" fmla="*/ 0 h 292"/>
                <a:gd name="T2" fmla="*/ 295 w 737"/>
                <a:gd name="T3" fmla="*/ 7 h 292"/>
                <a:gd name="T4" fmla="*/ 79 w 737"/>
                <a:gd name="T5" fmla="*/ 115 h 292"/>
                <a:gd name="T6" fmla="*/ 0 w 737"/>
                <a:gd name="T7" fmla="*/ 292 h 292"/>
                <a:gd name="T8" fmla="*/ 737 w 737"/>
                <a:gd name="T9" fmla="*/ 292 h 292"/>
                <a:gd name="T10" fmla="*/ 658 w 737"/>
                <a:gd name="T11" fmla="*/ 115 h 292"/>
                <a:gd name="T12" fmla="*/ 438 w 73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737" h="292">
                  <a:moveTo>
                    <a:pt x="438" y="0"/>
                  </a:moveTo>
                  <a:cubicBezTo>
                    <a:pt x="437" y="3"/>
                    <a:pt x="296" y="5"/>
                    <a:pt x="295" y="7"/>
                  </a:cubicBezTo>
                  <a:cubicBezTo>
                    <a:pt x="250" y="70"/>
                    <a:pt x="155" y="98"/>
                    <a:pt x="79" y="115"/>
                  </a:cubicBezTo>
                  <a:cubicBezTo>
                    <a:pt x="3" y="132"/>
                    <a:pt x="0" y="228"/>
                    <a:pt x="0" y="292"/>
                  </a:cubicBezTo>
                  <a:cubicBezTo>
                    <a:pt x="737" y="292"/>
                    <a:pt x="737" y="292"/>
                    <a:pt x="737" y="292"/>
                  </a:cubicBezTo>
                  <a:cubicBezTo>
                    <a:pt x="737" y="228"/>
                    <a:pt x="736" y="132"/>
                    <a:pt x="658" y="115"/>
                  </a:cubicBezTo>
                  <a:cubicBezTo>
                    <a:pt x="581" y="97"/>
                    <a:pt x="480" y="66"/>
                    <a:pt x="438" y="0"/>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2" name="Freeform 164"/>
            <p:cNvSpPr>
              <a:spLocks/>
            </p:cNvSpPr>
            <p:nvPr/>
          </p:nvSpPr>
          <p:spPr bwMode="auto">
            <a:xfrm>
              <a:off x="5332413" y="3002757"/>
              <a:ext cx="236538"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3" name="Freeform 165"/>
            <p:cNvSpPr>
              <a:spLocks/>
            </p:cNvSpPr>
            <p:nvPr/>
          </p:nvSpPr>
          <p:spPr bwMode="auto">
            <a:xfrm>
              <a:off x="5670550" y="3012282"/>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4" name="Freeform 166"/>
            <p:cNvSpPr>
              <a:spLocks/>
            </p:cNvSpPr>
            <p:nvPr/>
          </p:nvSpPr>
          <p:spPr bwMode="auto">
            <a:xfrm>
              <a:off x="5110163" y="3012282"/>
              <a:ext cx="120650"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5" name="Freeform 167"/>
            <p:cNvSpPr>
              <a:spLocks/>
            </p:cNvSpPr>
            <p:nvPr/>
          </p:nvSpPr>
          <p:spPr bwMode="auto">
            <a:xfrm>
              <a:off x="5332413" y="3304382"/>
              <a:ext cx="236538"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4A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6" name="Freeform 168"/>
            <p:cNvSpPr>
              <a:spLocks/>
            </p:cNvSpPr>
            <p:nvPr/>
          </p:nvSpPr>
          <p:spPr bwMode="auto">
            <a:xfrm>
              <a:off x="5126038" y="2639219"/>
              <a:ext cx="650875"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7" name="Freeform 169"/>
            <p:cNvSpPr>
              <a:spLocks/>
            </p:cNvSpPr>
            <p:nvPr/>
          </p:nvSpPr>
          <p:spPr bwMode="auto">
            <a:xfrm>
              <a:off x="5122863" y="2618582"/>
              <a:ext cx="688975" cy="496888"/>
            </a:xfrm>
            <a:custGeom>
              <a:avLst/>
              <a:gdLst>
                <a:gd name="T0" fmla="*/ 170 w 430"/>
                <a:gd name="T1" fmla="*/ 148 h 310"/>
                <a:gd name="T2" fmla="*/ 73 w 430"/>
                <a:gd name="T3" fmla="*/ 226 h 310"/>
                <a:gd name="T4" fmla="*/ 43 w 430"/>
                <a:gd name="T5" fmla="*/ 301 h 310"/>
                <a:gd name="T6" fmla="*/ 18 w 430"/>
                <a:gd name="T7" fmla="*/ 145 h 310"/>
                <a:gd name="T8" fmla="*/ 173 w 430"/>
                <a:gd name="T9" fmla="*/ 4 h 310"/>
                <a:gd name="T10" fmla="*/ 326 w 430"/>
                <a:gd name="T11" fmla="*/ 47 h 310"/>
                <a:gd name="T12" fmla="*/ 367 w 430"/>
                <a:gd name="T13" fmla="*/ 310 h 310"/>
                <a:gd name="T14" fmla="*/ 282 w 430"/>
                <a:gd name="T15" fmla="*/ 105 h 310"/>
                <a:gd name="T16" fmla="*/ 170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170" y="148"/>
                  </a:moveTo>
                  <a:cubicBezTo>
                    <a:pt x="135" y="223"/>
                    <a:pt x="120" y="246"/>
                    <a:pt x="73" y="226"/>
                  </a:cubicBezTo>
                  <a:cubicBezTo>
                    <a:pt x="25" y="206"/>
                    <a:pt x="34" y="262"/>
                    <a:pt x="43" y="301"/>
                  </a:cubicBezTo>
                  <a:cubicBezTo>
                    <a:pt x="0" y="248"/>
                    <a:pt x="5" y="197"/>
                    <a:pt x="18" y="145"/>
                  </a:cubicBezTo>
                  <a:cubicBezTo>
                    <a:pt x="33" y="88"/>
                    <a:pt x="105" y="2"/>
                    <a:pt x="173" y="4"/>
                  </a:cubicBezTo>
                  <a:cubicBezTo>
                    <a:pt x="210" y="0"/>
                    <a:pt x="266" y="5"/>
                    <a:pt x="326" y="47"/>
                  </a:cubicBezTo>
                  <a:cubicBezTo>
                    <a:pt x="430" y="122"/>
                    <a:pt x="395" y="290"/>
                    <a:pt x="367" y="310"/>
                  </a:cubicBezTo>
                  <a:cubicBezTo>
                    <a:pt x="394" y="155"/>
                    <a:pt x="328" y="186"/>
                    <a:pt x="282" y="105"/>
                  </a:cubicBezTo>
                  <a:cubicBezTo>
                    <a:pt x="267" y="69"/>
                    <a:pt x="209" y="67"/>
                    <a:pt x="170" y="14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8" name="Rectangle 170"/>
            <p:cNvSpPr>
              <a:spLocks noChangeArrowheads="1"/>
            </p:cNvSpPr>
            <p:nvPr/>
          </p:nvSpPr>
          <p:spPr bwMode="auto">
            <a:xfrm>
              <a:off x="5435600" y="3544094"/>
              <a:ext cx="23813" cy="300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19" name="Freeform 171"/>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0" name="Freeform 172"/>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1" name="Freeform 173"/>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2" name="Freeform 174"/>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3" name="Freeform 175"/>
            <p:cNvSpPr>
              <a:spLocks noEditPoints="1"/>
            </p:cNvSpPr>
            <p:nvPr/>
          </p:nvSpPr>
          <p:spPr bwMode="auto">
            <a:xfrm>
              <a:off x="5200650" y="2972594"/>
              <a:ext cx="508000" cy="184150"/>
            </a:xfrm>
            <a:custGeom>
              <a:avLst/>
              <a:gdLst>
                <a:gd name="T0" fmla="*/ 236 w 316"/>
                <a:gd name="T1" fmla="*/ 114 h 115"/>
                <a:gd name="T2" fmla="*/ 240 w 316"/>
                <a:gd name="T3" fmla="*/ 114 h 115"/>
                <a:gd name="T4" fmla="*/ 297 w 316"/>
                <a:gd name="T5" fmla="*/ 68 h 115"/>
                <a:gd name="T6" fmla="*/ 310 w 316"/>
                <a:gd name="T7" fmla="*/ 30 h 115"/>
                <a:gd name="T8" fmla="*/ 316 w 316"/>
                <a:gd name="T9" fmla="*/ 16 h 115"/>
                <a:gd name="T10" fmla="*/ 307 w 316"/>
                <a:gd name="T11" fmla="*/ 5 h 115"/>
                <a:gd name="T12" fmla="*/ 238 w 316"/>
                <a:gd name="T13" fmla="*/ 2 h 115"/>
                <a:gd name="T14" fmla="*/ 238 w 316"/>
                <a:gd name="T15" fmla="*/ 9 h 115"/>
                <a:gd name="T16" fmla="*/ 285 w 316"/>
                <a:gd name="T17" fmla="*/ 14 h 115"/>
                <a:gd name="T18" fmla="*/ 283 w 316"/>
                <a:gd name="T19" fmla="*/ 86 h 115"/>
                <a:gd name="T20" fmla="*/ 236 w 316"/>
                <a:gd name="T21" fmla="*/ 108 h 115"/>
                <a:gd name="T22" fmla="*/ 236 w 316"/>
                <a:gd name="T23" fmla="*/ 114 h 115"/>
                <a:gd name="T24" fmla="*/ 158 w 316"/>
                <a:gd name="T25" fmla="*/ 15 h 115"/>
                <a:gd name="T26" fmla="*/ 84 w 316"/>
                <a:gd name="T27" fmla="*/ 2 h 115"/>
                <a:gd name="T28" fmla="*/ 78 w 316"/>
                <a:gd name="T29" fmla="*/ 2 h 115"/>
                <a:gd name="T30" fmla="*/ 78 w 316"/>
                <a:gd name="T31" fmla="*/ 9 h 115"/>
                <a:gd name="T32" fmla="*/ 130 w 316"/>
                <a:gd name="T33" fmla="*/ 27 h 115"/>
                <a:gd name="T34" fmla="*/ 99 w 316"/>
                <a:gd name="T35" fmla="*/ 103 h 115"/>
                <a:gd name="T36" fmla="*/ 76 w 316"/>
                <a:gd name="T37" fmla="*/ 108 h 115"/>
                <a:gd name="T38" fmla="*/ 76 w 316"/>
                <a:gd name="T39" fmla="*/ 115 h 115"/>
                <a:gd name="T40" fmla="*/ 130 w 316"/>
                <a:gd name="T41" fmla="*/ 80 h 115"/>
                <a:gd name="T42" fmla="*/ 157 w 316"/>
                <a:gd name="T43" fmla="*/ 41 h 115"/>
                <a:gd name="T44" fmla="*/ 183 w 316"/>
                <a:gd name="T45" fmla="*/ 79 h 115"/>
                <a:gd name="T46" fmla="*/ 236 w 316"/>
                <a:gd name="T47" fmla="*/ 114 h 115"/>
                <a:gd name="T48" fmla="*/ 236 w 316"/>
                <a:gd name="T49" fmla="*/ 108 h 115"/>
                <a:gd name="T50" fmla="*/ 211 w 316"/>
                <a:gd name="T51" fmla="*/ 103 h 115"/>
                <a:gd name="T52" fmla="*/ 185 w 316"/>
                <a:gd name="T53" fmla="*/ 27 h 115"/>
                <a:gd name="T54" fmla="*/ 238 w 316"/>
                <a:gd name="T55" fmla="*/ 9 h 115"/>
                <a:gd name="T56" fmla="*/ 238 w 316"/>
                <a:gd name="T57" fmla="*/ 2 h 115"/>
                <a:gd name="T58" fmla="*/ 233 w 316"/>
                <a:gd name="T59" fmla="*/ 2 h 115"/>
                <a:gd name="T60" fmla="*/ 158 w 316"/>
                <a:gd name="T61" fmla="*/ 15 h 115"/>
                <a:gd name="T62" fmla="*/ 78 w 316"/>
                <a:gd name="T63" fmla="*/ 2 h 115"/>
                <a:gd name="T64" fmla="*/ 9 w 316"/>
                <a:gd name="T65" fmla="*/ 6 h 115"/>
                <a:gd name="T66" fmla="*/ 0 w 316"/>
                <a:gd name="T67" fmla="*/ 17 h 115"/>
                <a:gd name="T68" fmla="*/ 5 w 316"/>
                <a:gd name="T69" fmla="*/ 31 h 115"/>
                <a:gd name="T70" fmla="*/ 15 w 316"/>
                <a:gd name="T71" fmla="*/ 69 h 115"/>
                <a:gd name="T72" fmla="*/ 69 w 316"/>
                <a:gd name="T73" fmla="*/ 114 h 115"/>
                <a:gd name="T74" fmla="*/ 76 w 316"/>
                <a:gd name="T75" fmla="*/ 115 h 115"/>
                <a:gd name="T76" fmla="*/ 76 w 316"/>
                <a:gd name="T77" fmla="*/ 108 h 115"/>
                <a:gd name="T78" fmla="*/ 28 w 316"/>
                <a:gd name="T79" fmla="*/ 86 h 115"/>
                <a:gd name="T80" fmla="*/ 31 w 316"/>
                <a:gd name="T81" fmla="*/ 14 h 115"/>
                <a:gd name="T82" fmla="*/ 78 w 316"/>
                <a:gd name="T83" fmla="*/ 9 h 115"/>
                <a:gd name="T84" fmla="*/ 78 w 316"/>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6" h="115">
                  <a:moveTo>
                    <a:pt x="236" y="114"/>
                  </a:moveTo>
                  <a:cubicBezTo>
                    <a:pt x="237" y="114"/>
                    <a:pt x="239" y="114"/>
                    <a:pt x="240" y="114"/>
                  </a:cubicBezTo>
                  <a:cubicBezTo>
                    <a:pt x="282" y="110"/>
                    <a:pt x="293" y="92"/>
                    <a:pt x="297" y="68"/>
                  </a:cubicBezTo>
                  <a:cubicBezTo>
                    <a:pt x="302" y="42"/>
                    <a:pt x="303" y="33"/>
                    <a:pt x="310" y="30"/>
                  </a:cubicBezTo>
                  <a:cubicBezTo>
                    <a:pt x="314" y="28"/>
                    <a:pt x="316" y="23"/>
                    <a:pt x="316" y="16"/>
                  </a:cubicBezTo>
                  <a:cubicBezTo>
                    <a:pt x="315" y="9"/>
                    <a:pt x="315" y="8"/>
                    <a:pt x="307" y="5"/>
                  </a:cubicBezTo>
                  <a:cubicBezTo>
                    <a:pt x="301" y="3"/>
                    <a:pt x="265" y="0"/>
                    <a:pt x="238" y="2"/>
                  </a:cubicBezTo>
                  <a:cubicBezTo>
                    <a:pt x="238" y="9"/>
                    <a:pt x="238" y="9"/>
                    <a:pt x="238" y="9"/>
                  </a:cubicBezTo>
                  <a:cubicBezTo>
                    <a:pt x="259" y="8"/>
                    <a:pt x="279" y="10"/>
                    <a:pt x="285" y="14"/>
                  </a:cubicBezTo>
                  <a:cubicBezTo>
                    <a:pt x="299" y="23"/>
                    <a:pt x="295" y="65"/>
                    <a:pt x="283" y="86"/>
                  </a:cubicBezTo>
                  <a:cubicBezTo>
                    <a:pt x="276" y="100"/>
                    <a:pt x="255" y="107"/>
                    <a:pt x="236" y="108"/>
                  </a:cubicBezTo>
                  <a:lnTo>
                    <a:pt x="236" y="114"/>
                  </a:lnTo>
                  <a:close/>
                  <a:moveTo>
                    <a:pt x="158" y="15"/>
                  </a:moveTo>
                  <a:cubicBezTo>
                    <a:pt x="148" y="16"/>
                    <a:pt x="110" y="5"/>
                    <a:pt x="84" y="2"/>
                  </a:cubicBezTo>
                  <a:cubicBezTo>
                    <a:pt x="82" y="2"/>
                    <a:pt x="80" y="2"/>
                    <a:pt x="78" y="2"/>
                  </a:cubicBezTo>
                  <a:cubicBezTo>
                    <a:pt x="78" y="9"/>
                    <a:pt x="78" y="9"/>
                    <a:pt x="78" y="9"/>
                  </a:cubicBezTo>
                  <a:cubicBezTo>
                    <a:pt x="99" y="10"/>
                    <a:pt x="122" y="15"/>
                    <a:pt x="130" y="27"/>
                  </a:cubicBezTo>
                  <a:cubicBezTo>
                    <a:pt x="143" y="46"/>
                    <a:pt x="120" y="93"/>
                    <a:pt x="99" y="103"/>
                  </a:cubicBezTo>
                  <a:cubicBezTo>
                    <a:pt x="93" y="106"/>
                    <a:pt x="84" y="108"/>
                    <a:pt x="76" y="108"/>
                  </a:cubicBezTo>
                  <a:cubicBezTo>
                    <a:pt x="76" y="115"/>
                    <a:pt x="76" y="115"/>
                    <a:pt x="76" y="115"/>
                  </a:cubicBezTo>
                  <a:cubicBezTo>
                    <a:pt x="112" y="115"/>
                    <a:pt x="125" y="89"/>
                    <a:pt x="130" y="80"/>
                  </a:cubicBezTo>
                  <a:cubicBezTo>
                    <a:pt x="138" y="63"/>
                    <a:pt x="136" y="41"/>
                    <a:pt x="157" y="41"/>
                  </a:cubicBezTo>
                  <a:cubicBezTo>
                    <a:pt x="178" y="41"/>
                    <a:pt x="175" y="63"/>
                    <a:pt x="183" y="79"/>
                  </a:cubicBezTo>
                  <a:cubicBezTo>
                    <a:pt x="187" y="88"/>
                    <a:pt x="198" y="115"/>
                    <a:pt x="236" y="114"/>
                  </a:cubicBezTo>
                  <a:cubicBezTo>
                    <a:pt x="236" y="108"/>
                    <a:pt x="236" y="108"/>
                    <a:pt x="236" y="108"/>
                  </a:cubicBezTo>
                  <a:cubicBezTo>
                    <a:pt x="227" y="108"/>
                    <a:pt x="218" y="106"/>
                    <a:pt x="211" y="103"/>
                  </a:cubicBezTo>
                  <a:cubicBezTo>
                    <a:pt x="191" y="93"/>
                    <a:pt x="171" y="46"/>
                    <a:pt x="185" y="27"/>
                  </a:cubicBezTo>
                  <a:cubicBezTo>
                    <a:pt x="194" y="15"/>
                    <a:pt x="216" y="10"/>
                    <a:pt x="238" y="9"/>
                  </a:cubicBezTo>
                  <a:cubicBezTo>
                    <a:pt x="238" y="2"/>
                    <a:pt x="238" y="2"/>
                    <a:pt x="238" y="2"/>
                  </a:cubicBezTo>
                  <a:cubicBezTo>
                    <a:pt x="236" y="2"/>
                    <a:pt x="235" y="2"/>
                    <a:pt x="233" y="2"/>
                  </a:cubicBezTo>
                  <a:cubicBezTo>
                    <a:pt x="209" y="4"/>
                    <a:pt x="179" y="15"/>
                    <a:pt x="158" y="15"/>
                  </a:cubicBezTo>
                  <a:close/>
                  <a:moveTo>
                    <a:pt x="78" y="2"/>
                  </a:moveTo>
                  <a:cubicBezTo>
                    <a:pt x="51" y="1"/>
                    <a:pt x="16" y="4"/>
                    <a:pt x="9" y="6"/>
                  </a:cubicBezTo>
                  <a:cubicBezTo>
                    <a:pt x="1" y="9"/>
                    <a:pt x="1" y="10"/>
                    <a:pt x="0" y="17"/>
                  </a:cubicBezTo>
                  <a:cubicBezTo>
                    <a:pt x="0" y="23"/>
                    <a:pt x="0" y="29"/>
                    <a:pt x="5" y="31"/>
                  </a:cubicBezTo>
                  <a:cubicBezTo>
                    <a:pt x="12" y="33"/>
                    <a:pt x="12" y="42"/>
                    <a:pt x="15" y="69"/>
                  </a:cubicBezTo>
                  <a:cubicBezTo>
                    <a:pt x="18" y="92"/>
                    <a:pt x="28" y="111"/>
                    <a:pt x="69" y="114"/>
                  </a:cubicBezTo>
                  <a:cubicBezTo>
                    <a:pt x="72" y="115"/>
                    <a:pt x="74" y="115"/>
                    <a:pt x="76" y="115"/>
                  </a:cubicBezTo>
                  <a:cubicBezTo>
                    <a:pt x="76" y="108"/>
                    <a:pt x="76" y="108"/>
                    <a:pt x="76" y="108"/>
                  </a:cubicBezTo>
                  <a:cubicBezTo>
                    <a:pt x="57" y="108"/>
                    <a:pt x="35" y="101"/>
                    <a:pt x="28" y="86"/>
                  </a:cubicBezTo>
                  <a:cubicBezTo>
                    <a:pt x="18" y="65"/>
                    <a:pt x="17" y="23"/>
                    <a:pt x="31" y="14"/>
                  </a:cubicBezTo>
                  <a:cubicBezTo>
                    <a:pt x="37" y="11"/>
                    <a:pt x="57" y="8"/>
                    <a:pt x="78"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4" name="Freeform 176"/>
            <p:cNvSpPr>
              <a:spLocks/>
            </p:cNvSpPr>
            <p:nvPr/>
          </p:nvSpPr>
          <p:spPr bwMode="auto">
            <a:xfrm>
              <a:off x="5448300" y="35425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247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5" name="Freeform 177"/>
            <p:cNvSpPr>
              <a:spLocks/>
            </p:cNvSpPr>
            <p:nvPr/>
          </p:nvSpPr>
          <p:spPr bwMode="auto">
            <a:xfrm>
              <a:off x="5332413" y="3382169"/>
              <a:ext cx="236538" cy="160338"/>
            </a:xfrm>
            <a:custGeom>
              <a:avLst/>
              <a:gdLst>
                <a:gd name="T0" fmla="*/ 147 w 147"/>
                <a:gd name="T1" fmla="*/ 0 h 100"/>
                <a:gd name="T2" fmla="*/ 72 w 147"/>
                <a:gd name="T3" fmla="*/ 97 h 100"/>
                <a:gd name="T4" fmla="*/ 0 w 147"/>
                <a:gd name="T5" fmla="*/ 0 h 100"/>
                <a:gd name="T6" fmla="*/ 0 w 147"/>
                <a:gd name="T7" fmla="*/ 3 h 100"/>
                <a:gd name="T8" fmla="*/ 72 w 147"/>
                <a:gd name="T9" fmla="*/ 100 h 100"/>
                <a:gd name="T10" fmla="*/ 72 w 147"/>
                <a:gd name="T11" fmla="*/ 100 h 100"/>
                <a:gd name="T12" fmla="*/ 147 w 147"/>
                <a:gd name="T13" fmla="*/ 2 h 100"/>
                <a:gd name="T14" fmla="*/ 147 w 147"/>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00">
                  <a:moveTo>
                    <a:pt x="147" y="0"/>
                  </a:moveTo>
                  <a:cubicBezTo>
                    <a:pt x="72" y="97"/>
                    <a:pt x="72" y="97"/>
                    <a:pt x="72" y="97"/>
                  </a:cubicBezTo>
                  <a:cubicBezTo>
                    <a:pt x="0" y="0"/>
                    <a:pt x="0" y="0"/>
                    <a:pt x="0" y="0"/>
                  </a:cubicBezTo>
                  <a:cubicBezTo>
                    <a:pt x="0" y="3"/>
                    <a:pt x="0" y="3"/>
                    <a:pt x="0" y="3"/>
                  </a:cubicBezTo>
                  <a:cubicBezTo>
                    <a:pt x="72" y="100"/>
                    <a:pt x="72" y="100"/>
                    <a:pt x="72" y="100"/>
                  </a:cubicBezTo>
                  <a:cubicBezTo>
                    <a:pt x="72" y="100"/>
                    <a:pt x="72" y="100"/>
                    <a:pt x="72" y="100"/>
                  </a:cubicBezTo>
                  <a:cubicBezTo>
                    <a:pt x="147" y="2"/>
                    <a:pt x="147" y="2"/>
                    <a:pt x="147" y="2"/>
                  </a:cubicBezTo>
                  <a:cubicBezTo>
                    <a:pt x="147" y="0"/>
                    <a:pt x="147" y="0"/>
                    <a:pt x="147" y="0"/>
                  </a:cubicBezTo>
                </a:path>
              </a:pathLst>
            </a:custGeom>
            <a:solidFill>
              <a:srgbClr val="E9C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6" name="Freeform 178"/>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7" name="Freeform 179"/>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8" name="Freeform 180"/>
            <p:cNvSpPr>
              <a:spLocks/>
            </p:cNvSpPr>
            <p:nvPr/>
          </p:nvSpPr>
          <p:spPr bwMode="auto">
            <a:xfrm>
              <a:off x="3775075" y="2902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29" name="Freeform 181"/>
            <p:cNvSpPr>
              <a:spLocks/>
            </p:cNvSpPr>
            <p:nvPr/>
          </p:nvSpPr>
          <p:spPr bwMode="auto">
            <a:xfrm>
              <a:off x="3597275" y="2866232"/>
              <a:ext cx="112713" cy="165100"/>
            </a:xfrm>
            <a:custGeom>
              <a:avLst/>
              <a:gdLst>
                <a:gd name="T0" fmla="*/ 20 w 70"/>
                <a:gd name="T1" fmla="*/ 5 h 102"/>
                <a:gd name="T2" fmla="*/ 62 w 70"/>
                <a:gd name="T3" fmla="*/ 42 h 102"/>
                <a:gd name="T4" fmla="*/ 50 w 70"/>
                <a:gd name="T5" fmla="*/ 97 h 102"/>
                <a:gd name="T6" fmla="*/ 8 w 70"/>
                <a:gd name="T7" fmla="*/ 59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3" y="17"/>
                    <a:pt x="62" y="42"/>
                  </a:cubicBezTo>
                  <a:cubicBezTo>
                    <a:pt x="70" y="67"/>
                    <a:pt x="65" y="92"/>
                    <a:pt x="50" y="97"/>
                  </a:cubicBezTo>
                  <a:cubicBezTo>
                    <a:pt x="35" y="102"/>
                    <a:pt x="17" y="85"/>
                    <a:pt x="8" y="59"/>
                  </a:cubicBezTo>
                  <a:cubicBezTo>
                    <a:pt x="0" y="34"/>
                    <a:pt x="5" y="10"/>
                    <a:pt x="2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0" name="Freeform 182"/>
            <p:cNvSpPr>
              <a:spLocks/>
            </p:cNvSpPr>
            <p:nvPr/>
          </p:nvSpPr>
          <p:spPr bwMode="auto">
            <a:xfrm>
              <a:off x="4106863" y="2866232"/>
              <a:ext cx="112713" cy="165100"/>
            </a:xfrm>
            <a:custGeom>
              <a:avLst/>
              <a:gdLst>
                <a:gd name="T0" fmla="*/ 50 w 70"/>
                <a:gd name="T1" fmla="*/ 5 h 102"/>
                <a:gd name="T2" fmla="*/ 8 w 70"/>
                <a:gd name="T3" fmla="*/ 42 h 102"/>
                <a:gd name="T4" fmla="*/ 20 w 70"/>
                <a:gd name="T5" fmla="*/ 97 h 102"/>
                <a:gd name="T6" fmla="*/ 61 w 70"/>
                <a:gd name="T7" fmla="*/ 59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5" y="0"/>
                    <a:pt x="16" y="17"/>
                    <a:pt x="8" y="42"/>
                  </a:cubicBezTo>
                  <a:cubicBezTo>
                    <a:pt x="0" y="67"/>
                    <a:pt x="5" y="92"/>
                    <a:pt x="20" y="97"/>
                  </a:cubicBezTo>
                  <a:cubicBezTo>
                    <a:pt x="34" y="102"/>
                    <a:pt x="53" y="85"/>
                    <a:pt x="61" y="59"/>
                  </a:cubicBezTo>
                  <a:cubicBezTo>
                    <a:pt x="70" y="34"/>
                    <a:pt x="65" y="10"/>
                    <a:pt x="5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1" name="Freeform 183"/>
            <p:cNvSpPr>
              <a:spLocks/>
            </p:cNvSpPr>
            <p:nvPr/>
          </p:nvSpPr>
          <p:spPr bwMode="auto">
            <a:xfrm>
              <a:off x="3722688" y="3437732"/>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2" name="Freeform 184"/>
            <p:cNvSpPr>
              <a:spLocks/>
            </p:cNvSpPr>
            <p:nvPr/>
          </p:nvSpPr>
          <p:spPr bwMode="auto">
            <a:xfrm>
              <a:off x="3598863" y="3312319"/>
              <a:ext cx="234950" cy="560388"/>
            </a:xfrm>
            <a:custGeom>
              <a:avLst/>
              <a:gdLst>
                <a:gd name="T0" fmla="*/ 111 w 148"/>
                <a:gd name="T1" fmla="*/ 0 h 353"/>
                <a:gd name="T2" fmla="*/ 111 w 148"/>
                <a:gd name="T3" fmla="*/ 38 h 353"/>
                <a:gd name="T4" fmla="*/ 148 w 148"/>
                <a:gd name="T5" fmla="*/ 353 h 353"/>
                <a:gd name="T6" fmla="*/ 84 w 148"/>
                <a:gd name="T7" fmla="*/ 353 h 353"/>
                <a:gd name="T8" fmla="*/ 15 w 148"/>
                <a:gd name="T9" fmla="*/ 213 h 353"/>
                <a:gd name="T10" fmla="*/ 81 w 148"/>
                <a:gd name="T11" fmla="*/ 168 h 353"/>
                <a:gd name="T12" fmla="*/ 0 w 148"/>
                <a:gd name="T13" fmla="*/ 131 h 353"/>
                <a:gd name="T14" fmla="*/ 75 w 148"/>
                <a:gd name="T15" fmla="*/ 16 h 353"/>
                <a:gd name="T16" fmla="*/ 111 w 148"/>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3">
                  <a:moveTo>
                    <a:pt x="111" y="0"/>
                  </a:moveTo>
                  <a:lnTo>
                    <a:pt x="111" y="38"/>
                  </a:lnTo>
                  <a:lnTo>
                    <a:pt x="148" y="353"/>
                  </a:lnTo>
                  <a:lnTo>
                    <a:pt x="84" y="353"/>
                  </a:lnTo>
                  <a:lnTo>
                    <a:pt x="15" y="213"/>
                  </a:lnTo>
                  <a:lnTo>
                    <a:pt x="81" y="168"/>
                  </a:lnTo>
                  <a:lnTo>
                    <a:pt x="0" y="131"/>
                  </a:lnTo>
                  <a:lnTo>
                    <a:pt x="75" y="16"/>
                  </a:lnTo>
                  <a:lnTo>
                    <a:pt x="111"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3" name="Freeform 185"/>
            <p:cNvSpPr>
              <a:spLocks/>
            </p:cNvSpPr>
            <p:nvPr/>
          </p:nvSpPr>
          <p:spPr bwMode="auto">
            <a:xfrm>
              <a:off x="3984625" y="3312319"/>
              <a:ext cx="233363" cy="560388"/>
            </a:xfrm>
            <a:custGeom>
              <a:avLst/>
              <a:gdLst>
                <a:gd name="T0" fmla="*/ 36 w 147"/>
                <a:gd name="T1" fmla="*/ 0 h 353"/>
                <a:gd name="T2" fmla="*/ 36 w 147"/>
                <a:gd name="T3" fmla="*/ 38 h 353"/>
                <a:gd name="T4" fmla="*/ 0 w 147"/>
                <a:gd name="T5" fmla="*/ 353 h 353"/>
                <a:gd name="T6" fmla="*/ 63 w 147"/>
                <a:gd name="T7" fmla="*/ 353 h 353"/>
                <a:gd name="T8" fmla="*/ 131 w 147"/>
                <a:gd name="T9" fmla="*/ 213 h 353"/>
                <a:gd name="T10" fmla="*/ 66 w 147"/>
                <a:gd name="T11" fmla="*/ 168 h 353"/>
                <a:gd name="T12" fmla="*/ 147 w 147"/>
                <a:gd name="T13" fmla="*/ 131 h 353"/>
                <a:gd name="T14" fmla="*/ 81 w 147"/>
                <a:gd name="T15" fmla="*/ 19 h 353"/>
                <a:gd name="T16" fmla="*/ 36 w 147"/>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3">
                  <a:moveTo>
                    <a:pt x="36" y="0"/>
                  </a:moveTo>
                  <a:lnTo>
                    <a:pt x="36" y="38"/>
                  </a:lnTo>
                  <a:lnTo>
                    <a:pt x="0" y="353"/>
                  </a:lnTo>
                  <a:lnTo>
                    <a:pt x="63" y="353"/>
                  </a:lnTo>
                  <a:lnTo>
                    <a:pt x="131" y="213"/>
                  </a:lnTo>
                  <a:lnTo>
                    <a:pt x="66" y="168"/>
                  </a:lnTo>
                  <a:lnTo>
                    <a:pt x="147" y="131"/>
                  </a:lnTo>
                  <a:lnTo>
                    <a:pt x="81" y="19"/>
                  </a:lnTo>
                  <a:lnTo>
                    <a:pt x="36"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4" name="Freeform 186"/>
            <p:cNvSpPr>
              <a:spLocks/>
            </p:cNvSpPr>
            <p:nvPr/>
          </p:nvSpPr>
          <p:spPr bwMode="auto">
            <a:xfrm>
              <a:off x="3851275" y="3437732"/>
              <a:ext cx="115888" cy="112713"/>
            </a:xfrm>
            <a:custGeom>
              <a:avLst/>
              <a:gdLst>
                <a:gd name="T0" fmla="*/ 0 w 72"/>
                <a:gd name="T1" fmla="*/ 39 h 70"/>
                <a:gd name="T2" fmla="*/ 20 w 72"/>
                <a:gd name="T3" fmla="*/ 70 h 70"/>
                <a:gd name="T4" fmla="*/ 51 w 72"/>
                <a:gd name="T5" fmla="*/ 70 h 70"/>
                <a:gd name="T6" fmla="*/ 72 w 72"/>
                <a:gd name="T7" fmla="*/ 39 h 70"/>
                <a:gd name="T8" fmla="*/ 36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0" y="70"/>
                    <a:pt x="41" y="70"/>
                    <a:pt x="51" y="70"/>
                  </a:cubicBezTo>
                  <a:cubicBezTo>
                    <a:pt x="72" y="39"/>
                    <a:pt x="72" y="39"/>
                    <a:pt x="72" y="39"/>
                  </a:cubicBezTo>
                  <a:cubicBezTo>
                    <a:pt x="36" y="0"/>
                    <a:pt x="36" y="0"/>
                    <a:pt x="36" y="0"/>
                  </a:cubicBezTo>
                  <a:cubicBezTo>
                    <a:pt x="0" y="39"/>
                    <a:pt x="0" y="39"/>
                    <a:pt x="0" y="39"/>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5" name="Freeform 187"/>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6" name="Freeform 188"/>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7" name="Freeform 189"/>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8" name="Freeform 190"/>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39" name="Freeform 191"/>
            <p:cNvSpPr>
              <a:spLocks/>
            </p:cNvSpPr>
            <p:nvPr/>
          </p:nvSpPr>
          <p:spPr bwMode="auto">
            <a:xfrm>
              <a:off x="3775075" y="3215482"/>
              <a:ext cx="266700" cy="92075"/>
            </a:xfrm>
            <a:custGeom>
              <a:avLst/>
              <a:gdLst>
                <a:gd name="T0" fmla="*/ 0 w 167"/>
                <a:gd name="T1" fmla="*/ 0 h 58"/>
                <a:gd name="T2" fmla="*/ 0 w 167"/>
                <a:gd name="T3" fmla="*/ 6 h 58"/>
                <a:gd name="T4" fmla="*/ 84 w 167"/>
                <a:gd name="T5" fmla="*/ 58 h 58"/>
                <a:gd name="T6" fmla="*/ 86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4" y="58"/>
                  </a:cubicBezTo>
                  <a:cubicBezTo>
                    <a:pt x="84" y="58"/>
                    <a:pt x="85" y="58"/>
                    <a:pt x="86" y="58"/>
                  </a:cubicBezTo>
                  <a:cubicBezTo>
                    <a:pt x="126" y="58"/>
                    <a:pt x="167" y="9"/>
                    <a:pt x="167" y="9"/>
                  </a:cubicBezTo>
                  <a:cubicBezTo>
                    <a:pt x="167" y="0"/>
                    <a:pt x="167" y="0"/>
                    <a:pt x="167" y="0"/>
                  </a:cubicBezTo>
                  <a:cubicBezTo>
                    <a:pt x="0" y="0"/>
                    <a:pt x="0" y="0"/>
                    <a:pt x="0" y="0"/>
                  </a:cubicBezTo>
                </a:path>
              </a:pathLst>
            </a:custGeom>
            <a:solidFill>
              <a:srgbClr val="CCAF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0" name="Freeform 192"/>
            <p:cNvSpPr>
              <a:spLocks/>
            </p:cNvSpPr>
            <p:nvPr/>
          </p:nvSpPr>
          <p:spPr bwMode="auto">
            <a:xfrm>
              <a:off x="3582988" y="2442369"/>
              <a:ext cx="685800" cy="682625"/>
            </a:xfrm>
            <a:custGeom>
              <a:avLst/>
              <a:gdLst>
                <a:gd name="T0" fmla="*/ 335 w 427"/>
                <a:gd name="T1" fmla="*/ 61 h 425"/>
                <a:gd name="T2" fmla="*/ 403 w 427"/>
                <a:gd name="T3" fmla="*/ 129 h 425"/>
                <a:gd name="T4" fmla="*/ 207 w 427"/>
                <a:gd name="T5" fmla="*/ 424 h 425"/>
                <a:gd name="T6" fmla="*/ 33 w 427"/>
                <a:gd name="T7" fmla="*/ 332 h 425"/>
                <a:gd name="T8" fmla="*/ 50 w 427"/>
                <a:gd name="T9" fmla="*/ 82 h 425"/>
                <a:gd name="T10" fmla="*/ 335 w 427"/>
                <a:gd name="T11" fmla="*/ 61 h 425"/>
              </a:gdLst>
              <a:ahLst/>
              <a:cxnLst>
                <a:cxn ang="0">
                  <a:pos x="T0" y="T1"/>
                </a:cxn>
                <a:cxn ang="0">
                  <a:pos x="T2" y="T3"/>
                </a:cxn>
                <a:cxn ang="0">
                  <a:pos x="T4" y="T5"/>
                </a:cxn>
                <a:cxn ang="0">
                  <a:pos x="T6" y="T7"/>
                </a:cxn>
                <a:cxn ang="0">
                  <a:pos x="T8" y="T9"/>
                </a:cxn>
                <a:cxn ang="0">
                  <a:pos x="T10" y="T11"/>
                </a:cxn>
              </a:cxnLst>
              <a:rect l="0" t="0" r="r" b="b"/>
              <a:pathLst>
                <a:path w="427" h="425">
                  <a:moveTo>
                    <a:pt x="335" y="61"/>
                  </a:moveTo>
                  <a:cubicBezTo>
                    <a:pt x="373" y="67"/>
                    <a:pt x="394" y="93"/>
                    <a:pt x="403" y="129"/>
                  </a:cubicBezTo>
                  <a:cubicBezTo>
                    <a:pt x="427" y="221"/>
                    <a:pt x="377" y="422"/>
                    <a:pt x="207" y="424"/>
                  </a:cubicBezTo>
                  <a:cubicBezTo>
                    <a:pt x="119" y="425"/>
                    <a:pt x="56" y="403"/>
                    <a:pt x="33" y="332"/>
                  </a:cubicBezTo>
                  <a:cubicBezTo>
                    <a:pt x="10" y="261"/>
                    <a:pt x="0" y="146"/>
                    <a:pt x="50" y="82"/>
                  </a:cubicBezTo>
                  <a:cubicBezTo>
                    <a:pt x="113" y="1"/>
                    <a:pt x="246" y="0"/>
                    <a:pt x="335" y="6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1" name="Freeform 193"/>
            <p:cNvSpPr>
              <a:spLocks/>
            </p:cNvSpPr>
            <p:nvPr/>
          </p:nvSpPr>
          <p:spPr bwMode="auto">
            <a:xfrm>
              <a:off x="3497263" y="2518569"/>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9"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2" name="Freeform 194"/>
            <p:cNvSpPr>
              <a:spLocks/>
            </p:cNvSpPr>
            <p:nvPr/>
          </p:nvSpPr>
          <p:spPr bwMode="auto">
            <a:xfrm>
              <a:off x="3560763" y="2497932"/>
              <a:ext cx="692150" cy="449263"/>
            </a:xfrm>
            <a:custGeom>
              <a:avLst/>
              <a:gdLst>
                <a:gd name="T0" fmla="*/ 93 w 431"/>
                <a:gd name="T1" fmla="*/ 123 h 280"/>
                <a:gd name="T2" fmla="*/ 215 w 431"/>
                <a:gd name="T3" fmla="*/ 127 h 280"/>
                <a:gd name="T4" fmla="*/ 392 w 431"/>
                <a:gd name="T5" fmla="*/ 247 h 280"/>
                <a:gd name="T6" fmla="*/ 223 w 431"/>
                <a:gd name="T7" fmla="*/ 7 h 280"/>
                <a:gd name="T8" fmla="*/ 44 w 431"/>
                <a:gd name="T9" fmla="*/ 280 h 280"/>
                <a:gd name="T10" fmla="*/ 93 w 431"/>
                <a:gd name="T11" fmla="*/ 123 h 280"/>
              </a:gdLst>
              <a:ahLst/>
              <a:cxnLst>
                <a:cxn ang="0">
                  <a:pos x="T0" y="T1"/>
                </a:cxn>
                <a:cxn ang="0">
                  <a:pos x="T2" y="T3"/>
                </a:cxn>
                <a:cxn ang="0">
                  <a:pos x="T4" y="T5"/>
                </a:cxn>
                <a:cxn ang="0">
                  <a:pos x="T6" y="T7"/>
                </a:cxn>
                <a:cxn ang="0">
                  <a:pos x="T8" y="T9"/>
                </a:cxn>
                <a:cxn ang="0">
                  <a:pos x="T10" y="T11"/>
                </a:cxn>
              </a:cxnLst>
              <a:rect l="0" t="0" r="r" b="b"/>
              <a:pathLst>
                <a:path w="431" h="280">
                  <a:moveTo>
                    <a:pt x="93" y="123"/>
                  </a:moveTo>
                  <a:cubicBezTo>
                    <a:pt x="138" y="151"/>
                    <a:pt x="174" y="109"/>
                    <a:pt x="215" y="127"/>
                  </a:cubicBezTo>
                  <a:cubicBezTo>
                    <a:pt x="256" y="145"/>
                    <a:pt x="368" y="59"/>
                    <a:pt x="392" y="247"/>
                  </a:cubicBezTo>
                  <a:cubicBezTo>
                    <a:pt x="431" y="111"/>
                    <a:pt x="372" y="14"/>
                    <a:pt x="223" y="7"/>
                  </a:cubicBezTo>
                  <a:cubicBezTo>
                    <a:pt x="64" y="0"/>
                    <a:pt x="0" y="145"/>
                    <a:pt x="44" y="280"/>
                  </a:cubicBezTo>
                  <a:cubicBezTo>
                    <a:pt x="41" y="207"/>
                    <a:pt x="59" y="159"/>
                    <a:pt x="93" y="123"/>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3" name="Freeform 195"/>
            <p:cNvSpPr>
              <a:spLocks/>
            </p:cNvSpPr>
            <p:nvPr/>
          </p:nvSpPr>
          <p:spPr bwMode="auto">
            <a:xfrm>
              <a:off x="3703638" y="2658269"/>
              <a:ext cx="261938" cy="63500"/>
            </a:xfrm>
            <a:custGeom>
              <a:avLst/>
              <a:gdLst>
                <a:gd name="T0" fmla="*/ 0 w 163"/>
                <a:gd name="T1" fmla="*/ 11 h 40"/>
                <a:gd name="T2" fmla="*/ 58 w 163"/>
                <a:gd name="T3" fmla="*/ 39 h 40"/>
                <a:gd name="T4" fmla="*/ 104 w 163"/>
                <a:gd name="T5" fmla="*/ 33 h 40"/>
                <a:gd name="T6" fmla="*/ 162 w 163"/>
                <a:gd name="T7" fmla="*/ 9 h 40"/>
                <a:gd name="T8" fmla="*/ 161 w 163"/>
                <a:gd name="T9" fmla="*/ 4 h 40"/>
                <a:gd name="T10" fmla="*/ 73 w 163"/>
                <a:gd name="T11" fmla="*/ 26 h 40"/>
                <a:gd name="T12" fmla="*/ 3 w 163"/>
                <a:gd name="T13" fmla="*/ 10 h 40"/>
                <a:gd name="T14" fmla="*/ 0 w 163"/>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40">
                  <a:moveTo>
                    <a:pt x="0" y="11"/>
                  </a:moveTo>
                  <a:cubicBezTo>
                    <a:pt x="1" y="35"/>
                    <a:pt x="41" y="38"/>
                    <a:pt x="58" y="39"/>
                  </a:cubicBezTo>
                  <a:cubicBezTo>
                    <a:pt x="74" y="40"/>
                    <a:pt x="89" y="38"/>
                    <a:pt x="104" y="33"/>
                  </a:cubicBezTo>
                  <a:cubicBezTo>
                    <a:pt x="123" y="28"/>
                    <a:pt x="147" y="21"/>
                    <a:pt x="162" y="9"/>
                  </a:cubicBezTo>
                  <a:cubicBezTo>
                    <a:pt x="163" y="7"/>
                    <a:pt x="163" y="5"/>
                    <a:pt x="161" y="4"/>
                  </a:cubicBezTo>
                  <a:cubicBezTo>
                    <a:pt x="132" y="0"/>
                    <a:pt x="102" y="23"/>
                    <a:pt x="73" y="26"/>
                  </a:cubicBezTo>
                  <a:cubicBezTo>
                    <a:pt x="50" y="28"/>
                    <a:pt x="20" y="25"/>
                    <a:pt x="3" y="10"/>
                  </a:cubicBezTo>
                  <a:cubicBezTo>
                    <a:pt x="1" y="9"/>
                    <a:pt x="0" y="9"/>
                    <a:pt x="0" y="1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4" name="Freeform 196"/>
            <p:cNvSpPr>
              <a:spLocks noEditPoints="1"/>
            </p:cNvSpPr>
            <p:nvPr/>
          </p:nvSpPr>
          <p:spPr bwMode="auto">
            <a:xfrm>
              <a:off x="3659188" y="2859882"/>
              <a:ext cx="504825" cy="185738"/>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5" name="Freeform 197"/>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6" name="Freeform 198"/>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7" name="Freeform 199"/>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close/>
                </a:path>
              </a:pathLst>
            </a:custGeom>
            <a:solidFill>
              <a:srgbClr val="F2D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8" name="Freeform 200"/>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49" name="Freeform 201"/>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0" name="Freeform 202"/>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1" name="Freeform 203"/>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close/>
                </a:path>
              </a:pathLst>
            </a:custGeom>
            <a:solidFill>
              <a:srgbClr val="B5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2" name="Freeform 204"/>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3" name="Freeform 206"/>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4" name="Freeform 207"/>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5" name="Freeform 208"/>
            <p:cNvSpPr>
              <a:spLocks/>
            </p:cNvSpPr>
            <p:nvPr/>
          </p:nvSpPr>
          <p:spPr bwMode="auto">
            <a:xfrm>
              <a:off x="4460875" y="3066256"/>
              <a:ext cx="268288" cy="560388"/>
            </a:xfrm>
            <a:custGeom>
              <a:avLst/>
              <a:gdLst>
                <a:gd name="T0" fmla="*/ 0 w 167"/>
                <a:gd name="T1" fmla="*/ 103 h 349"/>
                <a:gd name="T2" fmla="*/ 0 w 167"/>
                <a:gd name="T3" fmla="*/ 230 h 349"/>
                <a:gd name="T4" fmla="*/ 0 w 167"/>
                <a:gd name="T5" fmla="*/ 293 h 349"/>
                <a:gd name="T6" fmla="*/ 167 w 167"/>
                <a:gd name="T7" fmla="*/ 293 h 349"/>
                <a:gd name="T8" fmla="*/ 167 w 167"/>
                <a:gd name="T9" fmla="*/ 230 h 349"/>
                <a:gd name="T10" fmla="*/ 167 w 167"/>
                <a:gd name="T11" fmla="*/ 103 h 349"/>
                <a:gd name="T12" fmla="*/ 0 w 167"/>
                <a:gd name="T13" fmla="*/ 103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3"/>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3"/>
                    <a:pt x="167" y="103"/>
                    <a:pt x="167" y="103"/>
                  </a:cubicBezTo>
                  <a:cubicBezTo>
                    <a:pt x="167" y="0"/>
                    <a:pt x="0" y="0"/>
                    <a:pt x="0" y="103"/>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6" name="Freeform 209"/>
            <p:cNvSpPr>
              <a:spLocks/>
            </p:cNvSpPr>
            <p:nvPr/>
          </p:nvSpPr>
          <p:spPr bwMode="auto">
            <a:xfrm>
              <a:off x="4283075" y="3031331"/>
              <a:ext cx="112713" cy="163513"/>
            </a:xfrm>
            <a:custGeom>
              <a:avLst/>
              <a:gdLst>
                <a:gd name="T0" fmla="*/ 20 w 70"/>
                <a:gd name="T1" fmla="*/ 5 h 102"/>
                <a:gd name="T2" fmla="*/ 62 w 70"/>
                <a:gd name="T3" fmla="*/ 42 h 102"/>
                <a:gd name="T4" fmla="*/ 51 w 70"/>
                <a:gd name="T5" fmla="*/ 97 h 102"/>
                <a:gd name="T6" fmla="*/ 9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4" y="17"/>
                    <a:pt x="62" y="42"/>
                  </a:cubicBezTo>
                  <a:cubicBezTo>
                    <a:pt x="70" y="68"/>
                    <a:pt x="65" y="92"/>
                    <a:pt x="51" y="97"/>
                  </a:cubicBezTo>
                  <a:cubicBezTo>
                    <a:pt x="36" y="102"/>
                    <a:pt x="17" y="85"/>
                    <a:pt x="9" y="60"/>
                  </a:cubicBezTo>
                  <a:cubicBezTo>
                    <a:pt x="0" y="34"/>
                    <a:pt x="6" y="10"/>
                    <a:pt x="2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7" name="Freeform 210"/>
            <p:cNvSpPr>
              <a:spLocks/>
            </p:cNvSpPr>
            <p:nvPr/>
          </p:nvSpPr>
          <p:spPr bwMode="auto">
            <a:xfrm>
              <a:off x="4791075" y="3031331"/>
              <a:ext cx="112713"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8"/>
                    <a:pt x="5" y="92"/>
                    <a:pt x="20" y="97"/>
                  </a:cubicBezTo>
                  <a:cubicBezTo>
                    <a:pt x="35" y="102"/>
                    <a:pt x="53" y="85"/>
                    <a:pt x="62" y="60"/>
                  </a:cubicBezTo>
                  <a:cubicBezTo>
                    <a:pt x="70" y="34"/>
                    <a:pt x="65" y="10"/>
                    <a:pt x="5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8" name="Freeform 211"/>
            <p:cNvSpPr>
              <a:spLocks/>
            </p:cNvSpPr>
            <p:nvPr/>
          </p:nvSpPr>
          <p:spPr bwMode="auto">
            <a:xfrm>
              <a:off x="4408488" y="3602831"/>
              <a:ext cx="354013" cy="434975"/>
            </a:xfrm>
            <a:custGeom>
              <a:avLst/>
              <a:gdLst>
                <a:gd name="T0" fmla="*/ 117 w 221"/>
                <a:gd name="T1" fmla="*/ 0 h 271"/>
                <a:gd name="T2" fmla="*/ 0 w 221"/>
                <a:gd name="T3" fmla="*/ 35 h 271"/>
                <a:gd name="T4" fmla="*/ 45 w 221"/>
                <a:gd name="T5" fmla="*/ 271 h 271"/>
                <a:gd name="T6" fmla="*/ 202 w 221"/>
                <a:gd name="T7" fmla="*/ 271 h 271"/>
                <a:gd name="T8" fmla="*/ 221 w 221"/>
                <a:gd name="T9" fmla="*/ 36 h 271"/>
                <a:gd name="T10" fmla="*/ 117 w 221"/>
                <a:gd name="T11" fmla="*/ 0 h 271"/>
              </a:gdLst>
              <a:ahLst/>
              <a:cxnLst>
                <a:cxn ang="0">
                  <a:pos x="T0" y="T1"/>
                </a:cxn>
                <a:cxn ang="0">
                  <a:pos x="T2" y="T3"/>
                </a:cxn>
                <a:cxn ang="0">
                  <a:pos x="T4" y="T5"/>
                </a:cxn>
                <a:cxn ang="0">
                  <a:pos x="T6" y="T7"/>
                </a:cxn>
                <a:cxn ang="0">
                  <a:pos x="T8" y="T9"/>
                </a:cxn>
                <a:cxn ang="0">
                  <a:pos x="T10" y="T11"/>
                </a:cxn>
              </a:cxnLst>
              <a:rect l="0" t="0" r="r" b="b"/>
              <a:pathLst>
                <a:path w="221" h="271">
                  <a:moveTo>
                    <a:pt x="117" y="0"/>
                  </a:moveTo>
                  <a:cubicBezTo>
                    <a:pt x="117" y="0"/>
                    <a:pt x="0" y="28"/>
                    <a:pt x="0" y="35"/>
                  </a:cubicBezTo>
                  <a:cubicBezTo>
                    <a:pt x="0" y="42"/>
                    <a:pt x="45" y="271"/>
                    <a:pt x="45" y="271"/>
                  </a:cubicBezTo>
                  <a:cubicBezTo>
                    <a:pt x="202" y="271"/>
                    <a:pt x="202" y="271"/>
                    <a:pt x="202" y="271"/>
                  </a:cubicBezTo>
                  <a:cubicBezTo>
                    <a:pt x="221" y="36"/>
                    <a:pt x="221" y="36"/>
                    <a:pt x="221" y="36"/>
                  </a:cubicBezTo>
                  <a:cubicBezTo>
                    <a:pt x="117" y="0"/>
                    <a:pt x="117" y="0"/>
                    <a:pt x="117" y="0"/>
                  </a:cubicBezTo>
                </a:path>
              </a:pathLst>
            </a:custGeom>
            <a:solidFill>
              <a:srgbClr val="9FBA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59" name="Freeform 212"/>
            <p:cNvSpPr>
              <a:spLocks/>
            </p:cNvSpPr>
            <p:nvPr/>
          </p:nvSpPr>
          <p:spPr bwMode="auto">
            <a:xfrm>
              <a:off x="4286250" y="3475831"/>
              <a:ext cx="233363" cy="561975"/>
            </a:xfrm>
            <a:custGeom>
              <a:avLst/>
              <a:gdLst>
                <a:gd name="T0" fmla="*/ 110 w 147"/>
                <a:gd name="T1" fmla="*/ 0 h 354"/>
                <a:gd name="T2" fmla="*/ 110 w 147"/>
                <a:gd name="T3" fmla="*/ 38 h 354"/>
                <a:gd name="T4" fmla="*/ 147 w 147"/>
                <a:gd name="T5" fmla="*/ 354 h 354"/>
                <a:gd name="T6" fmla="*/ 84 w 147"/>
                <a:gd name="T7" fmla="*/ 354 h 354"/>
                <a:gd name="T8" fmla="*/ 14 w 147"/>
                <a:gd name="T9" fmla="*/ 213 h 354"/>
                <a:gd name="T10" fmla="*/ 81 w 147"/>
                <a:gd name="T11" fmla="*/ 170 h 354"/>
                <a:gd name="T12" fmla="*/ 0 w 147"/>
                <a:gd name="T13" fmla="*/ 131 h 354"/>
                <a:gd name="T14" fmla="*/ 74 w 147"/>
                <a:gd name="T15" fmla="*/ 16 h 354"/>
                <a:gd name="T16" fmla="*/ 110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0" y="0"/>
                  </a:moveTo>
                  <a:lnTo>
                    <a:pt x="110" y="38"/>
                  </a:lnTo>
                  <a:lnTo>
                    <a:pt x="147" y="354"/>
                  </a:lnTo>
                  <a:lnTo>
                    <a:pt x="84" y="354"/>
                  </a:lnTo>
                  <a:lnTo>
                    <a:pt x="14" y="213"/>
                  </a:lnTo>
                  <a:lnTo>
                    <a:pt x="81" y="170"/>
                  </a:lnTo>
                  <a:lnTo>
                    <a:pt x="0" y="131"/>
                  </a:lnTo>
                  <a:lnTo>
                    <a:pt x="74" y="16"/>
                  </a:lnTo>
                  <a:lnTo>
                    <a:pt x="1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0" name="Freeform 213"/>
            <p:cNvSpPr>
              <a:spLocks/>
            </p:cNvSpPr>
            <p:nvPr/>
          </p:nvSpPr>
          <p:spPr bwMode="auto">
            <a:xfrm>
              <a:off x="4670425" y="3475831"/>
              <a:ext cx="231775" cy="561975"/>
            </a:xfrm>
            <a:custGeom>
              <a:avLst/>
              <a:gdLst>
                <a:gd name="T0" fmla="*/ 37 w 146"/>
                <a:gd name="T1" fmla="*/ 0 h 354"/>
                <a:gd name="T2" fmla="*/ 37 w 146"/>
                <a:gd name="T3" fmla="*/ 38 h 354"/>
                <a:gd name="T4" fmla="*/ 0 w 146"/>
                <a:gd name="T5" fmla="*/ 354 h 354"/>
                <a:gd name="T6" fmla="*/ 62 w 146"/>
                <a:gd name="T7" fmla="*/ 354 h 354"/>
                <a:gd name="T8" fmla="*/ 132 w 146"/>
                <a:gd name="T9" fmla="*/ 213 h 354"/>
                <a:gd name="T10" fmla="*/ 65 w 146"/>
                <a:gd name="T11" fmla="*/ 170 h 354"/>
                <a:gd name="T12" fmla="*/ 146 w 146"/>
                <a:gd name="T13" fmla="*/ 131 h 354"/>
                <a:gd name="T14" fmla="*/ 80 w 146"/>
                <a:gd name="T15" fmla="*/ 20 h 354"/>
                <a:gd name="T16" fmla="*/ 37 w 146"/>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54">
                  <a:moveTo>
                    <a:pt x="37" y="0"/>
                  </a:moveTo>
                  <a:lnTo>
                    <a:pt x="37" y="38"/>
                  </a:lnTo>
                  <a:lnTo>
                    <a:pt x="0" y="354"/>
                  </a:lnTo>
                  <a:lnTo>
                    <a:pt x="62" y="354"/>
                  </a:lnTo>
                  <a:lnTo>
                    <a:pt x="132" y="213"/>
                  </a:lnTo>
                  <a:lnTo>
                    <a:pt x="65" y="170"/>
                  </a:lnTo>
                  <a:lnTo>
                    <a:pt x="146" y="131"/>
                  </a:lnTo>
                  <a:lnTo>
                    <a:pt x="80"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1" name="Freeform 214"/>
            <p:cNvSpPr>
              <a:spLocks/>
            </p:cNvSpPr>
            <p:nvPr/>
          </p:nvSpPr>
          <p:spPr bwMode="auto">
            <a:xfrm>
              <a:off x="4537075" y="3602831"/>
              <a:ext cx="114300" cy="111125"/>
            </a:xfrm>
            <a:custGeom>
              <a:avLst/>
              <a:gdLst>
                <a:gd name="T0" fmla="*/ 0 w 72"/>
                <a:gd name="T1" fmla="*/ 39 h 70"/>
                <a:gd name="T2" fmla="*/ 20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1" y="70"/>
                    <a:pt x="41" y="70"/>
                    <a:pt x="52" y="70"/>
                  </a:cubicBezTo>
                  <a:cubicBezTo>
                    <a:pt x="72" y="39"/>
                    <a:pt x="72" y="39"/>
                    <a:pt x="72" y="39"/>
                  </a:cubicBezTo>
                  <a:cubicBezTo>
                    <a:pt x="37" y="0"/>
                    <a:pt x="37" y="0"/>
                    <a:pt x="37" y="0"/>
                  </a:cubicBezTo>
                  <a:cubicBezTo>
                    <a:pt x="0" y="39"/>
                    <a:pt x="0" y="39"/>
                    <a:pt x="0" y="39"/>
                  </a:cubicBezTo>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2" name="Freeform 215"/>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close/>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3" name="Freeform 216"/>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4" name="Freeform 217"/>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5" name="Freeform 218"/>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6" name="Freeform 219"/>
            <p:cNvSpPr>
              <a:spLocks/>
            </p:cNvSpPr>
            <p:nvPr/>
          </p:nvSpPr>
          <p:spPr bwMode="auto">
            <a:xfrm>
              <a:off x="4460875" y="3378994"/>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2" y="56"/>
                    <a:pt x="83" y="58"/>
                  </a:cubicBezTo>
                  <a:cubicBezTo>
                    <a:pt x="84" y="58"/>
                    <a:pt x="84" y="58"/>
                    <a:pt x="85" y="58"/>
                  </a:cubicBezTo>
                  <a:cubicBezTo>
                    <a:pt x="125" y="58"/>
                    <a:pt x="167" y="9"/>
                    <a:pt x="167" y="9"/>
                  </a:cubicBezTo>
                  <a:cubicBezTo>
                    <a:pt x="167" y="0"/>
                    <a:pt x="167" y="0"/>
                    <a:pt x="167" y="0"/>
                  </a:cubicBezTo>
                  <a:cubicBezTo>
                    <a:pt x="0" y="0"/>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7" name="Freeform 220"/>
            <p:cNvSpPr>
              <a:spLocks/>
            </p:cNvSpPr>
            <p:nvPr/>
          </p:nvSpPr>
          <p:spPr bwMode="auto">
            <a:xfrm>
              <a:off x="4183063" y="2682081"/>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3" y="408"/>
                    <a:pt x="215" y="473"/>
                    <a:pt x="256" y="473"/>
                  </a:cubicBezTo>
                  <a:cubicBezTo>
                    <a:pt x="298" y="473"/>
                    <a:pt x="379" y="408"/>
                    <a:pt x="398" y="378"/>
                  </a:cubicBezTo>
                  <a:cubicBezTo>
                    <a:pt x="414" y="351"/>
                    <a:pt x="513" y="0"/>
                    <a:pt x="256" y="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8" name="Freeform 221"/>
            <p:cNvSpPr>
              <a:spLocks noEditPoints="1"/>
            </p:cNvSpPr>
            <p:nvPr/>
          </p:nvSpPr>
          <p:spPr bwMode="auto">
            <a:xfrm>
              <a:off x="4279900" y="2585244"/>
              <a:ext cx="647700" cy="584200"/>
            </a:xfrm>
            <a:custGeom>
              <a:avLst/>
              <a:gdLst>
                <a:gd name="T0" fmla="*/ 311 w 404"/>
                <a:gd name="T1" fmla="*/ 68 h 363"/>
                <a:gd name="T2" fmla="*/ 51 w 404"/>
                <a:gd name="T3" fmla="*/ 97 h 363"/>
                <a:gd name="T4" fmla="*/ 30 w 404"/>
                <a:gd name="T5" fmla="*/ 357 h 363"/>
                <a:gd name="T6" fmla="*/ 30 w 404"/>
                <a:gd name="T7" fmla="*/ 357 h 363"/>
                <a:gd name="T8" fmla="*/ 30 w 404"/>
                <a:gd name="T9" fmla="*/ 360 h 363"/>
                <a:gd name="T10" fmla="*/ 32 w 404"/>
                <a:gd name="T11" fmla="*/ 363 h 363"/>
                <a:gd name="T12" fmla="*/ 37 w 404"/>
                <a:gd name="T13" fmla="*/ 362 h 363"/>
                <a:gd name="T14" fmla="*/ 37 w 404"/>
                <a:gd name="T15" fmla="*/ 361 h 363"/>
                <a:gd name="T16" fmla="*/ 37 w 404"/>
                <a:gd name="T17" fmla="*/ 340 h 363"/>
                <a:gd name="T18" fmla="*/ 32 w 404"/>
                <a:gd name="T19" fmla="*/ 307 h 363"/>
                <a:gd name="T20" fmla="*/ 77 w 404"/>
                <a:gd name="T21" fmla="*/ 183 h 363"/>
                <a:gd name="T22" fmla="*/ 86 w 404"/>
                <a:gd name="T23" fmla="*/ 171 h 363"/>
                <a:gd name="T24" fmla="*/ 97 w 404"/>
                <a:gd name="T25" fmla="*/ 159 h 363"/>
                <a:gd name="T26" fmla="*/ 103 w 404"/>
                <a:gd name="T27" fmla="*/ 154 h 363"/>
                <a:gd name="T28" fmla="*/ 242 w 404"/>
                <a:gd name="T29" fmla="*/ 176 h 363"/>
                <a:gd name="T30" fmla="*/ 296 w 404"/>
                <a:gd name="T31" fmla="*/ 189 h 363"/>
                <a:gd name="T32" fmla="*/ 311 w 404"/>
                <a:gd name="T33" fmla="*/ 177 h 363"/>
                <a:gd name="T34" fmla="*/ 359 w 404"/>
                <a:gd name="T35" fmla="*/ 315 h 363"/>
                <a:gd name="T36" fmla="*/ 356 w 404"/>
                <a:gd name="T37" fmla="*/ 340 h 363"/>
                <a:gd name="T38" fmla="*/ 356 w 404"/>
                <a:gd name="T39" fmla="*/ 361 h 363"/>
                <a:gd name="T40" fmla="*/ 356 w 404"/>
                <a:gd name="T41" fmla="*/ 362 h 363"/>
                <a:gd name="T42" fmla="*/ 361 w 404"/>
                <a:gd name="T43" fmla="*/ 363 h 363"/>
                <a:gd name="T44" fmla="*/ 363 w 404"/>
                <a:gd name="T45" fmla="*/ 360 h 363"/>
                <a:gd name="T46" fmla="*/ 364 w 404"/>
                <a:gd name="T47" fmla="*/ 351 h 363"/>
                <a:gd name="T48" fmla="*/ 366 w 404"/>
                <a:gd name="T49" fmla="*/ 338 h 363"/>
                <a:gd name="T50" fmla="*/ 311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1" y="68"/>
                  </a:moveTo>
                  <a:cubicBezTo>
                    <a:pt x="225" y="0"/>
                    <a:pt x="91" y="41"/>
                    <a:pt x="51" y="97"/>
                  </a:cubicBezTo>
                  <a:cubicBezTo>
                    <a:pt x="0" y="168"/>
                    <a:pt x="18" y="276"/>
                    <a:pt x="30" y="357"/>
                  </a:cubicBezTo>
                  <a:cubicBezTo>
                    <a:pt x="30" y="357"/>
                    <a:pt x="30" y="357"/>
                    <a:pt x="30" y="357"/>
                  </a:cubicBezTo>
                  <a:cubicBezTo>
                    <a:pt x="30" y="358"/>
                    <a:pt x="30" y="359"/>
                    <a:pt x="30" y="360"/>
                  </a:cubicBezTo>
                  <a:cubicBezTo>
                    <a:pt x="31" y="360"/>
                    <a:pt x="32" y="362"/>
                    <a:pt x="32" y="363"/>
                  </a:cubicBezTo>
                  <a:cubicBezTo>
                    <a:pt x="33" y="363"/>
                    <a:pt x="36" y="363"/>
                    <a:pt x="37" y="362"/>
                  </a:cubicBezTo>
                  <a:cubicBezTo>
                    <a:pt x="37" y="362"/>
                    <a:pt x="37" y="361"/>
                    <a:pt x="37" y="361"/>
                  </a:cubicBezTo>
                  <a:cubicBezTo>
                    <a:pt x="38" y="354"/>
                    <a:pt x="37" y="340"/>
                    <a:pt x="37" y="340"/>
                  </a:cubicBezTo>
                  <a:cubicBezTo>
                    <a:pt x="37" y="328"/>
                    <a:pt x="34" y="318"/>
                    <a:pt x="32" y="307"/>
                  </a:cubicBezTo>
                  <a:cubicBezTo>
                    <a:pt x="41" y="256"/>
                    <a:pt x="65" y="245"/>
                    <a:pt x="77" y="183"/>
                  </a:cubicBezTo>
                  <a:cubicBezTo>
                    <a:pt x="80" y="179"/>
                    <a:pt x="83" y="175"/>
                    <a:pt x="86" y="171"/>
                  </a:cubicBezTo>
                  <a:cubicBezTo>
                    <a:pt x="89" y="167"/>
                    <a:pt x="93" y="162"/>
                    <a:pt x="97" y="159"/>
                  </a:cubicBezTo>
                  <a:cubicBezTo>
                    <a:pt x="99" y="157"/>
                    <a:pt x="101" y="156"/>
                    <a:pt x="103" y="154"/>
                  </a:cubicBezTo>
                  <a:cubicBezTo>
                    <a:pt x="150" y="137"/>
                    <a:pt x="198" y="158"/>
                    <a:pt x="242" y="176"/>
                  </a:cubicBezTo>
                  <a:cubicBezTo>
                    <a:pt x="259" y="182"/>
                    <a:pt x="278" y="191"/>
                    <a:pt x="296" y="189"/>
                  </a:cubicBezTo>
                  <a:cubicBezTo>
                    <a:pt x="304" y="189"/>
                    <a:pt x="310" y="183"/>
                    <a:pt x="311" y="177"/>
                  </a:cubicBezTo>
                  <a:cubicBezTo>
                    <a:pt x="332" y="240"/>
                    <a:pt x="349" y="269"/>
                    <a:pt x="359" y="315"/>
                  </a:cubicBezTo>
                  <a:cubicBezTo>
                    <a:pt x="358" y="323"/>
                    <a:pt x="356" y="331"/>
                    <a:pt x="356" y="340"/>
                  </a:cubicBezTo>
                  <a:cubicBezTo>
                    <a:pt x="356" y="340"/>
                    <a:pt x="355" y="354"/>
                    <a:pt x="356" y="361"/>
                  </a:cubicBezTo>
                  <a:cubicBezTo>
                    <a:pt x="356" y="361"/>
                    <a:pt x="356" y="362"/>
                    <a:pt x="356" y="362"/>
                  </a:cubicBezTo>
                  <a:cubicBezTo>
                    <a:pt x="357" y="363"/>
                    <a:pt x="360" y="363"/>
                    <a:pt x="361" y="363"/>
                  </a:cubicBezTo>
                  <a:cubicBezTo>
                    <a:pt x="361" y="362"/>
                    <a:pt x="363" y="360"/>
                    <a:pt x="363" y="360"/>
                  </a:cubicBezTo>
                  <a:cubicBezTo>
                    <a:pt x="364" y="357"/>
                    <a:pt x="364" y="354"/>
                    <a:pt x="364" y="351"/>
                  </a:cubicBezTo>
                  <a:cubicBezTo>
                    <a:pt x="364" y="347"/>
                    <a:pt x="365" y="342"/>
                    <a:pt x="366" y="338"/>
                  </a:cubicBezTo>
                  <a:cubicBezTo>
                    <a:pt x="379" y="288"/>
                    <a:pt x="404" y="90"/>
                    <a:pt x="311" y="68"/>
                  </a:cubicBezTo>
                  <a:close/>
                  <a:moveTo>
                    <a:pt x="180" y="135"/>
                  </a:moveTo>
                  <a:cubicBezTo>
                    <a:pt x="179" y="135"/>
                    <a:pt x="177" y="134"/>
                    <a:pt x="176" y="134"/>
                  </a:cubicBezTo>
                  <a:cubicBezTo>
                    <a:pt x="178" y="134"/>
                    <a:pt x="180" y="135"/>
                    <a:pt x="182" y="135"/>
                  </a:cubicBezTo>
                  <a:cubicBezTo>
                    <a:pt x="181" y="135"/>
                    <a:pt x="181" y="135"/>
                    <a:pt x="180" y="13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69" name="Freeform 222"/>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0" name="Freeform 223"/>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1" name="Freeform 224"/>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close/>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2" name="Freeform 225"/>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3" name="Freeform 226"/>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8FA7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4" name="Freeform 227"/>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5" name="Rectangle 228"/>
            <p:cNvSpPr>
              <a:spLocks noChangeArrowheads="1"/>
            </p:cNvSpPr>
            <p:nvPr/>
          </p:nvSpPr>
          <p:spPr bwMode="auto">
            <a:xfrm>
              <a:off x="4568825" y="3713956"/>
              <a:ext cx="50800" cy="1588"/>
            </a:xfrm>
            <a:prstGeom prst="rect">
              <a:avLst/>
            </a:prstGeom>
            <a:solidFill>
              <a:srgbClr val="249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sp>
          <p:nvSpPr>
            <p:cNvPr id="176" name="Rectangle 229"/>
            <p:cNvSpPr>
              <a:spLocks noChangeArrowheads="1"/>
            </p:cNvSpPr>
            <p:nvPr/>
          </p:nvSpPr>
          <p:spPr bwMode="auto">
            <a:xfrm>
              <a:off x="4568825" y="371395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93">
                <a:defRPr/>
              </a:pPr>
              <a:endParaRPr lang="en-US" sz="2200" dirty="0">
                <a:solidFill>
                  <a:srgbClr val="000000"/>
                </a:solidFill>
              </a:endParaRPr>
            </a:p>
          </p:txBody>
        </p:sp>
      </p:grpSp>
      <p:sp>
        <p:nvSpPr>
          <p:cNvPr id="6" name="Rectangle 5"/>
          <p:cNvSpPr/>
          <p:nvPr userDrawn="1"/>
        </p:nvSpPr>
        <p:spPr>
          <a:xfrm>
            <a:off x="0" y="1320800"/>
            <a:ext cx="12188825" cy="5537200"/>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pic>
        <p:nvPicPr>
          <p:cNvPr id="202" name="Picture 20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6012" y="19319"/>
            <a:ext cx="936784" cy="387392"/>
          </a:xfrm>
          <a:prstGeom prst="rect">
            <a:avLst/>
          </a:prstGeom>
        </p:spPr>
      </p:pic>
      <p:pic>
        <p:nvPicPr>
          <p:cNvPr id="203" name="Picture 2" descr="image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73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Footer withou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r>
              <a:rPr lang="en-US" dirty="0">
                <a:solidFill>
                  <a:srgbClr val="000000"/>
                </a:solidFill>
              </a:rPr>
              <a:t>www.bestppt.com</a:t>
            </a:r>
          </a:p>
        </p:txBody>
      </p:sp>
      <p:sp>
        <p:nvSpPr>
          <p:cNvPr id="5" name="Slide Number Placeholder 4"/>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6" name="Rectangle 5"/>
          <p:cNvSpPr/>
          <p:nvPr userDrawn="1"/>
        </p:nvSpPr>
        <p:spPr>
          <a:xfrm>
            <a:off x="0" y="-113396"/>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pic>
        <p:nvPicPr>
          <p:cNvPr id="9" name="Picture 2" descr="image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68374" y="18245"/>
            <a:ext cx="1098809" cy="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9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2" y="174298"/>
            <a:ext cx="11023985" cy="47478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386977"/>
            <a:ext cx="10969943" cy="4525963"/>
          </a:xfrm>
          <a:prstGeom prst="rect">
            <a:avLst/>
          </a:prstGeom>
        </p:spPr>
        <p:txBody>
          <a:bodyPr vert="horz" lIns="108821" tIns="54411" rIns="108821" bIns="5441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926753" y="6298428"/>
            <a:ext cx="2844059" cy="365125"/>
          </a:xfrm>
          <a:prstGeom prst="rect">
            <a:avLst/>
          </a:prstGeom>
        </p:spPr>
        <p:txBody>
          <a:bodyPr vert="horz" lIns="108821" tIns="54411" rIns="108821" bIns="54411" rtlCol="0" anchor="ctr"/>
          <a:lstStyle>
            <a:lvl1pPr algn="ctr">
              <a:defRPr sz="1400">
                <a:solidFill>
                  <a:schemeClr val="tx1">
                    <a:tint val="75000"/>
                  </a:schemeClr>
                </a:solidFill>
                <a:latin typeface="Calibri Light" panose="020F0302020204030204" pitchFamily="34" charset="0"/>
                <a:cs typeface="Calibri Light" panose="020F0302020204030204" pitchFamily="34" charset="0"/>
              </a:defRPr>
            </a:lvl1p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37" name="Straight Connector 36"/>
          <p:cNvCxnSpPr/>
          <p:nvPr userDrawn="1"/>
        </p:nvCxnSpPr>
        <p:spPr>
          <a:xfrm flipH="1">
            <a:off x="532934" y="749419"/>
            <a:ext cx="11087953"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50812" y="6449988"/>
            <a:ext cx="1371600" cy="331812"/>
          </a:xfrm>
          <a:prstGeom prst="rect">
            <a:avLst/>
          </a:prstGeom>
        </p:spPr>
      </p:pic>
      <p:pic>
        <p:nvPicPr>
          <p:cNvPr id="7" name="Picture 6" descr="1-05.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04067" y="6553200"/>
            <a:ext cx="1205345" cy="182880"/>
          </a:xfrm>
          <a:prstGeom prst="rect">
            <a:avLst/>
          </a:prstGeom>
          <a:noFill/>
          <a:ln>
            <a:noFill/>
          </a:ln>
        </p:spPr>
      </p:pic>
      <p:pic>
        <p:nvPicPr>
          <p:cNvPr id="13" name="Picture 1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047412" y="63024"/>
            <a:ext cx="1141413" cy="811252"/>
          </a:xfrm>
          <a:prstGeom prst="rect">
            <a:avLst/>
          </a:prstGeom>
        </p:spPr>
      </p:pic>
    </p:spTree>
    <p:extLst>
      <p:ext uri="{BB962C8B-B14F-4D97-AF65-F5344CB8AC3E}">
        <p14:creationId xmlns:p14="http://schemas.microsoft.com/office/powerpoint/2010/main" val="270367112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2" r:id="rId10"/>
    <p:sldLayoutId id="2147483823" r:id="rId11"/>
    <p:sldLayoutId id="2147483825" r:id="rId12"/>
    <p:sldLayoutId id="2147483831" r:id="rId13"/>
    <p:sldLayoutId id="2147483841" r:id="rId14"/>
  </p:sldLayoutIdLst>
  <p:hf hdr="0" ftr="0" dt="0"/>
  <p:txStyles>
    <p:titleStyle>
      <a:lvl1pPr algn="l" defTabSz="544093" rtl="0" eaLnBrk="1" latinLnBrk="0" hangingPunct="1">
        <a:spcBef>
          <a:spcPct val="0"/>
        </a:spcBef>
        <a:buNone/>
        <a:defRPr sz="1700" b="1" kern="1200">
          <a:solidFill>
            <a:schemeClr val="tx1"/>
          </a:solidFill>
          <a:latin typeface="Raleway"/>
          <a:ea typeface="+mj-ea"/>
          <a:cs typeface="Raleway"/>
        </a:defRPr>
      </a:lvl1pPr>
    </p:titleStyle>
    <p:bodyStyle>
      <a:lvl1pPr marL="408070" indent="-408070" algn="l" defTabSz="544093" rtl="0" eaLnBrk="1" latinLnBrk="0" hangingPunct="1">
        <a:spcBef>
          <a:spcPct val="20000"/>
        </a:spcBef>
        <a:buFont typeface="Arial"/>
        <a:buChar char="•"/>
        <a:defRPr sz="2800" kern="1200">
          <a:solidFill>
            <a:schemeClr val="tx1"/>
          </a:solidFill>
          <a:latin typeface="Raleway"/>
          <a:ea typeface="+mn-ea"/>
          <a:cs typeface="Raleway"/>
        </a:defRPr>
      </a:lvl1pPr>
      <a:lvl2pPr marL="884150" indent="-340058" algn="l" defTabSz="544093" rtl="0" eaLnBrk="1" latinLnBrk="0" hangingPunct="1">
        <a:spcBef>
          <a:spcPct val="20000"/>
        </a:spcBef>
        <a:buFont typeface="Arial"/>
        <a:buChar char="–"/>
        <a:defRPr sz="2400" kern="1200">
          <a:solidFill>
            <a:schemeClr val="tx1"/>
          </a:solidFill>
          <a:latin typeface="Raleway"/>
          <a:ea typeface="+mn-ea"/>
          <a:cs typeface="Raleway"/>
        </a:defRPr>
      </a:lvl2pPr>
      <a:lvl3pPr marL="1360232" indent="-272046" algn="l" defTabSz="544093" rtl="0" eaLnBrk="1" latinLnBrk="0" hangingPunct="1">
        <a:spcBef>
          <a:spcPct val="20000"/>
        </a:spcBef>
        <a:buFont typeface="Arial"/>
        <a:buChar char="•"/>
        <a:defRPr sz="2200" kern="1200">
          <a:solidFill>
            <a:schemeClr val="tx1"/>
          </a:solidFill>
          <a:latin typeface="Raleway"/>
          <a:ea typeface="+mn-ea"/>
          <a:cs typeface="Raleway"/>
        </a:defRPr>
      </a:lvl3pPr>
      <a:lvl4pPr marL="1904324" indent="-272046" algn="l" defTabSz="544093" rtl="0" eaLnBrk="1" latinLnBrk="0" hangingPunct="1">
        <a:spcBef>
          <a:spcPct val="20000"/>
        </a:spcBef>
        <a:buFont typeface="Arial"/>
        <a:buChar char="–"/>
        <a:defRPr sz="1900" kern="1200">
          <a:solidFill>
            <a:schemeClr val="tx1"/>
          </a:solidFill>
          <a:latin typeface="Raleway"/>
          <a:ea typeface="+mn-ea"/>
          <a:cs typeface="Raleway"/>
        </a:defRPr>
      </a:lvl4pPr>
      <a:lvl5pPr marL="2448416" indent="-272046" algn="l" defTabSz="544093" rtl="0" eaLnBrk="1" latinLnBrk="0" hangingPunct="1">
        <a:spcBef>
          <a:spcPct val="20000"/>
        </a:spcBef>
        <a:buFont typeface="Arial"/>
        <a:buChar char="»"/>
        <a:defRPr sz="1900" kern="1200">
          <a:solidFill>
            <a:schemeClr val="tx1"/>
          </a:solidFill>
          <a:latin typeface="Raleway"/>
          <a:ea typeface="+mn-ea"/>
          <a:cs typeface="Raleway"/>
        </a:defRPr>
      </a:lvl5pPr>
      <a:lvl6pPr marL="2992509" indent="-272046" algn="l" defTabSz="544093" rtl="0" eaLnBrk="1" latinLnBrk="0" hangingPunct="1">
        <a:spcBef>
          <a:spcPct val="20000"/>
        </a:spcBef>
        <a:buFont typeface="Arial"/>
        <a:buChar char="•"/>
        <a:defRPr sz="2400" kern="1200">
          <a:solidFill>
            <a:schemeClr val="tx1"/>
          </a:solidFill>
          <a:latin typeface="+mn-lt"/>
          <a:ea typeface="+mn-ea"/>
          <a:cs typeface="+mn-cs"/>
        </a:defRPr>
      </a:lvl6pPr>
      <a:lvl7pPr marL="3536602" indent="-272046" algn="l" defTabSz="544093" rtl="0" eaLnBrk="1" latinLnBrk="0" hangingPunct="1">
        <a:spcBef>
          <a:spcPct val="20000"/>
        </a:spcBef>
        <a:buFont typeface="Arial"/>
        <a:buChar char="•"/>
        <a:defRPr sz="2400" kern="1200">
          <a:solidFill>
            <a:schemeClr val="tx1"/>
          </a:solidFill>
          <a:latin typeface="+mn-lt"/>
          <a:ea typeface="+mn-ea"/>
          <a:cs typeface="+mn-cs"/>
        </a:defRPr>
      </a:lvl7pPr>
      <a:lvl8pPr marL="4080695" indent="-272046" algn="l" defTabSz="544093" rtl="0" eaLnBrk="1" latinLnBrk="0" hangingPunct="1">
        <a:spcBef>
          <a:spcPct val="20000"/>
        </a:spcBef>
        <a:buFont typeface="Arial"/>
        <a:buChar char="•"/>
        <a:defRPr sz="2400" kern="1200">
          <a:solidFill>
            <a:schemeClr val="tx1"/>
          </a:solidFill>
          <a:latin typeface="+mn-lt"/>
          <a:ea typeface="+mn-ea"/>
          <a:cs typeface="+mn-cs"/>
        </a:defRPr>
      </a:lvl8pPr>
      <a:lvl9pPr marL="4624786" indent="-272046" algn="l" defTabSz="54409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4093" rtl="0" eaLnBrk="1" latinLnBrk="0" hangingPunct="1">
        <a:defRPr sz="2200" kern="1200">
          <a:solidFill>
            <a:schemeClr val="tx1"/>
          </a:solidFill>
          <a:latin typeface="+mn-lt"/>
          <a:ea typeface="+mn-ea"/>
          <a:cs typeface="+mn-cs"/>
        </a:defRPr>
      </a:lvl1pPr>
      <a:lvl2pPr marL="544093" algn="l" defTabSz="544093" rtl="0" eaLnBrk="1" latinLnBrk="0" hangingPunct="1">
        <a:defRPr sz="2200" kern="1200">
          <a:solidFill>
            <a:schemeClr val="tx1"/>
          </a:solidFill>
          <a:latin typeface="+mn-lt"/>
          <a:ea typeface="+mn-ea"/>
          <a:cs typeface="+mn-cs"/>
        </a:defRPr>
      </a:lvl2pPr>
      <a:lvl3pPr marL="1088186" algn="l" defTabSz="544093" rtl="0" eaLnBrk="1" latinLnBrk="0" hangingPunct="1">
        <a:defRPr sz="2200" kern="1200">
          <a:solidFill>
            <a:schemeClr val="tx1"/>
          </a:solidFill>
          <a:latin typeface="+mn-lt"/>
          <a:ea typeface="+mn-ea"/>
          <a:cs typeface="+mn-cs"/>
        </a:defRPr>
      </a:lvl3pPr>
      <a:lvl4pPr marL="1632278" algn="l" defTabSz="544093" rtl="0" eaLnBrk="1" latinLnBrk="0" hangingPunct="1">
        <a:defRPr sz="2200" kern="1200">
          <a:solidFill>
            <a:schemeClr val="tx1"/>
          </a:solidFill>
          <a:latin typeface="+mn-lt"/>
          <a:ea typeface="+mn-ea"/>
          <a:cs typeface="+mn-cs"/>
        </a:defRPr>
      </a:lvl4pPr>
      <a:lvl5pPr marL="2176370" algn="l" defTabSz="544093" rtl="0" eaLnBrk="1" latinLnBrk="0" hangingPunct="1">
        <a:defRPr sz="2200" kern="1200">
          <a:solidFill>
            <a:schemeClr val="tx1"/>
          </a:solidFill>
          <a:latin typeface="+mn-lt"/>
          <a:ea typeface="+mn-ea"/>
          <a:cs typeface="+mn-cs"/>
        </a:defRPr>
      </a:lvl5pPr>
      <a:lvl6pPr marL="2720463" algn="l" defTabSz="544093" rtl="0" eaLnBrk="1" latinLnBrk="0" hangingPunct="1">
        <a:defRPr sz="2200" kern="1200">
          <a:solidFill>
            <a:schemeClr val="tx1"/>
          </a:solidFill>
          <a:latin typeface="+mn-lt"/>
          <a:ea typeface="+mn-ea"/>
          <a:cs typeface="+mn-cs"/>
        </a:defRPr>
      </a:lvl6pPr>
      <a:lvl7pPr marL="3264556" algn="l" defTabSz="544093" rtl="0" eaLnBrk="1" latinLnBrk="0" hangingPunct="1">
        <a:defRPr sz="2200" kern="1200">
          <a:solidFill>
            <a:schemeClr val="tx1"/>
          </a:solidFill>
          <a:latin typeface="+mn-lt"/>
          <a:ea typeface="+mn-ea"/>
          <a:cs typeface="+mn-cs"/>
        </a:defRPr>
      </a:lvl7pPr>
      <a:lvl8pPr marL="3808647" algn="l" defTabSz="544093" rtl="0" eaLnBrk="1" latinLnBrk="0" hangingPunct="1">
        <a:defRPr sz="2200" kern="1200">
          <a:solidFill>
            <a:schemeClr val="tx1"/>
          </a:solidFill>
          <a:latin typeface="+mn-lt"/>
          <a:ea typeface="+mn-ea"/>
          <a:cs typeface="+mn-cs"/>
        </a:defRPr>
      </a:lvl8pPr>
      <a:lvl9pPr marL="4352741" algn="l" defTabSz="544093"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cpp-programming/structure" TargetMode="External"/><Relationship Id="rId2" Type="http://schemas.openxmlformats.org/officeDocument/2006/relationships/hyperlink" Target="https://www.programiz.com/cpp-programming/poin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4.png"/><Relationship Id="rId42" Type="http://schemas.openxmlformats.org/officeDocument/2006/relationships/customXml" Target="../ink/ink27.xml"/><Relationship Id="rId63" Type="http://schemas.openxmlformats.org/officeDocument/2006/relationships/image" Target="../media/image45.png"/><Relationship Id="rId84" Type="http://schemas.openxmlformats.org/officeDocument/2006/relationships/customXml" Target="../ink/ink48.xml"/><Relationship Id="rId138" Type="http://schemas.openxmlformats.org/officeDocument/2006/relationships/customXml" Target="../ink/ink75.xml"/><Relationship Id="rId159" Type="http://schemas.openxmlformats.org/officeDocument/2006/relationships/image" Target="../media/image93.png"/><Relationship Id="rId170" Type="http://schemas.openxmlformats.org/officeDocument/2006/relationships/customXml" Target="../ink/ink91.xml"/><Relationship Id="rId191" Type="http://schemas.openxmlformats.org/officeDocument/2006/relationships/image" Target="../media/image109.png"/><Relationship Id="rId205" Type="http://schemas.openxmlformats.org/officeDocument/2006/relationships/image" Target="../media/image116.png"/><Relationship Id="rId226" Type="http://schemas.openxmlformats.org/officeDocument/2006/relationships/customXml" Target="../ink/ink119.xml"/><Relationship Id="rId107" Type="http://schemas.openxmlformats.org/officeDocument/2006/relationships/image" Target="../media/image67.png"/><Relationship Id="rId11" Type="http://schemas.openxmlformats.org/officeDocument/2006/relationships/image" Target="../media/image19.png"/><Relationship Id="rId32" Type="http://schemas.openxmlformats.org/officeDocument/2006/relationships/customXml" Target="../ink/ink22.xml"/><Relationship Id="rId53" Type="http://schemas.openxmlformats.org/officeDocument/2006/relationships/image" Target="../media/image40.png"/><Relationship Id="rId74" Type="http://schemas.openxmlformats.org/officeDocument/2006/relationships/customXml" Target="../ink/ink43.xml"/><Relationship Id="rId128" Type="http://schemas.openxmlformats.org/officeDocument/2006/relationships/customXml" Target="../ink/ink70.xml"/><Relationship Id="rId149" Type="http://schemas.openxmlformats.org/officeDocument/2006/relationships/image" Target="../media/image88.png"/><Relationship Id="rId5" Type="http://schemas.openxmlformats.org/officeDocument/2006/relationships/image" Target="../media/image16.png"/><Relationship Id="rId95" Type="http://schemas.openxmlformats.org/officeDocument/2006/relationships/image" Target="../media/image61.png"/><Relationship Id="rId160" Type="http://schemas.openxmlformats.org/officeDocument/2006/relationships/customXml" Target="../ink/ink86.xml"/><Relationship Id="rId181" Type="http://schemas.openxmlformats.org/officeDocument/2006/relationships/image" Target="../media/image104.png"/><Relationship Id="rId216" Type="http://schemas.openxmlformats.org/officeDocument/2006/relationships/customXml" Target="../ink/ink114.xml"/><Relationship Id="rId237" Type="http://schemas.openxmlformats.org/officeDocument/2006/relationships/image" Target="../media/image132.png"/><Relationship Id="rId22" Type="http://schemas.openxmlformats.org/officeDocument/2006/relationships/customXml" Target="../ink/ink17.xml"/><Relationship Id="rId43" Type="http://schemas.openxmlformats.org/officeDocument/2006/relationships/image" Target="../media/image35.png"/><Relationship Id="rId64" Type="http://schemas.openxmlformats.org/officeDocument/2006/relationships/customXml" Target="../ink/ink38.xml"/><Relationship Id="rId118" Type="http://schemas.openxmlformats.org/officeDocument/2006/relationships/customXml" Target="../ink/ink65.xml"/><Relationship Id="rId139" Type="http://schemas.openxmlformats.org/officeDocument/2006/relationships/image" Target="../media/image83.png"/><Relationship Id="rId85" Type="http://schemas.openxmlformats.org/officeDocument/2006/relationships/image" Target="../media/image56.png"/><Relationship Id="rId150" Type="http://schemas.openxmlformats.org/officeDocument/2006/relationships/customXml" Target="../ink/ink81.xml"/><Relationship Id="rId171" Type="http://schemas.openxmlformats.org/officeDocument/2006/relationships/image" Target="../media/image99.png"/><Relationship Id="rId192" Type="http://schemas.openxmlformats.org/officeDocument/2006/relationships/customXml" Target="../ink/ink102.xml"/><Relationship Id="rId206" Type="http://schemas.openxmlformats.org/officeDocument/2006/relationships/customXml" Target="../ink/ink109.xml"/><Relationship Id="rId227" Type="http://schemas.openxmlformats.org/officeDocument/2006/relationships/image" Target="../media/image127.png"/><Relationship Id="rId12" Type="http://schemas.openxmlformats.org/officeDocument/2006/relationships/customXml" Target="../ink/ink12.xml"/><Relationship Id="rId33" Type="http://schemas.openxmlformats.org/officeDocument/2006/relationships/image" Target="../media/image30.png"/><Relationship Id="rId108" Type="http://schemas.openxmlformats.org/officeDocument/2006/relationships/customXml" Target="../ink/ink60.xml"/><Relationship Id="rId129" Type="http://schemas.openxmlformats.org/officeDocument/2006/relationships/image" Target="../media/image78.png"/><Relationship Id="rId54" Type="http://schemas.openxmlformats.org/officeDocument/2006/relationships/customXml" Target="../ink/ink33.xml"/><Relationship Id="rId75" Type="http://schemas.openxmlformats.org/officeDocument/2006/relationships/image" Target="../media/image51.png"/><Relationship Id="rId96" Type="http://schemas.openxmlformats.org/officeDocument/2006/relationships/customXml" Target="../ink/ink54.xml"/><Relationship Id="rId140" Type="http://schemas.openxmlformats.org/officeDocument/2006/relationships/customXml" Target="../ink/ink76.xml"/><Relationship Id="rId161" Type="http://schemas.openxmlformats.org/officeDocument/2006/relationships/image" Target="../media/image94.png"/><Relationship Id="rId182" Type="http://schemas.openxmlformats.org/officeDocument/2006/relationships/customXml" Target="../ink/ink97.xml"/><Relationship Id="rId217" Type="http://schemas.openxmlformats.org/officeDocument/2006/relationships/image" Target="../media/image122.png"/><Relationship Id="rId6" Type="http://schemas.openxmlformats.org/officeDocument/2006/relationships/customXml" Target="../ink/ink9.xml"/><Relationship Id="rId238" Type="http://schemas.openxmlformats.org/officeDocument/2006/relationships/customXml" Target="../ink/ink125.xml"/><Relationship Id="rId23" Type="http://schemas.openxmlformats.org/officeDocument/2006/relationships/image" Target="../media/image25.png"/><Relationship Id="rId119" Type="http://schemas.openxmlformats.org/officeDocument/2006/relationships/image" Target="../media/image73.png"/><Relationship Id="rId44" Type="http://schemas.openxmlformats.org/officeDocument/2006/relationships/customXml" Target="../ink/ink28.xml"/><Relationship Id="rId65" Type="http://schemas.openxmlformats.org/officeDocument/2006/relationships/image" Target="../media/image46.png"/><Relationship Id="rId86" Type="http://schemas.openxmlformats.org/officeDocument/2006/relationships/customXml" Target="../ink/ink49.xml"/><Relationship Id="rId130" Type="http://schemas.openxmlformats.org/officeDocument/2006/relationships/customXml" Target="../ink/ink71.xml"/><Relationship Id="rId151" Type="http://schemas.openxmlformats.org/officeDocument/2006/relationships/image" Target="../media/image89.png"/><Relationship Id="rId172" Type="http://schemas.openxmlformats.org/officeDocument/2006/relationships/customXml" Target="../ink/ink92.xml"/><Relationship Id="rId193" Type="http://schemas.openxmlformats.org/officeDocument/2006/relationships/image" Target="../media/image110.png"/><Relationship Id="rId207" Type="http://schemas.openxmlformats.org/officeDocument/2006/relationships/image" Target="../media/image117.png"/><Relationship Id="rId228" Type="http://schemas.openxmlformats.org/officeDocument/2006/relationships/customXml" Target="../ink/ink120.xml"/><Relationship Id="rId13" Type="http://schemas.openxmlformats.org/officeDocument/2006/relationships/image" Target="../media/image20.png"/><Relationship Id="rId109" Type="http://schemas.openxmlformats.org/officeDocument/2006/relationships/image" Target="../media/image68.png"/><Relationship Id="rId34" Type="http://schemas.openxmlformats.org/officeDocument/2006/relationships/customXml" Target="../ink/ink23.xml"/><Relationship Id="rId55" Type="http://schemas.openxmlformats.org/officeDocument/2006/relationships/image" Target="../media/image41.png"/><Relationship Id="rId76" Type="http://schemas.openxmlformats.org/officeDocument/2006/relationships/customXml" Target="../ink/ink44.xml"/><Relationship Id="rId97" Type="http://schemas.openxmlformats.org/officeDocument/2006/relationships/image" Target="../media/image62.png"/><Relationship Id="rId120" Type="http://schemas.openxmlformats.org/officeDocument/2006/relationships/customXml" Target="../ink/ink66.xml"/><Relationship Id="rId141" Type="http://schemas.openxmlformats.org/officeDocument/2006/relationships/image" Target="../media/image84.png"/><Relationship Id="rId7" Type="http://schemas.openxmlformats.org/officeDocument/2006/relationships/image" Target="../media/image17.png"/><Relationship Id="rId162" Type="http://schemas.openxmlformats.org/officeDocument/2006/relationships/customXml" Target="../ink/ink87.xml"/><Relationship Id="rId183" Type="http://schemas.openxmlformats.org/officeDocument/2006/relationships/image" Target="../media/image105.png"/><Relationship Id="rId218" Type="http://schemas.openxmlformats.org/officeDocument/2006/relationships/customXml" Target="../ink/ink115.xml"/><Relationship Id="rId239" Type="http://schemas.openxmlformats.org/officeDocument/2006/relationships/image" Target="../media/image133.png"/><Relationship Id="rId24" Type="http://schemas.openxmlformats.org/officeDocument/2006/relationships/customXml" Target="../ink/ink18.xml"/><Relationship Id="rId45" Type="http://schemas.openxmlformats.org/officeDocument/2006/relationships/image" Target="../media/image36.png"/><Relationship Id="rId66" Type="http://schemas.openxmlformats.org/officeDocument/2006/relationships/customXml" Target="../ink/ink39.xml"/><Relationship Id="rId87" Type="http://schemas.openxmlformats.org/officeDocument/2006/relationships/image" Target="../media/image57.png"/><Relationship Id="rId110" Type="http://schemas.openxmlformats.org/officeDocument/2006/relationships/customXml" Target="../ink/ink61.xml"/><Relationship Id="rId131" Type="http://schemas.openxmlformats.org/officeDocument/2006/relationships/image" Target="../media/image79.png"/><Relationship Id="rId152" Type="http://schemas.openxmlformats.org/officeDocument/2006/relationships/customXml" Target="../ink/ink82.xml"/><Relationship Id="rId173" Type="http://schemas.openxmlformats.org/officeDocument/2006/relationships/image" Target="../media/image100.png"/><Relationship Id="rId194" Type="http://schemas.openxmlformats.org/officeDocument/2006/relationships/customXml" Target="../ink/ink103.xml"/><Relationship Id="rId208" Type="http://schemas.openxmlformats.org/officeDocument/2006/relationships/customXml" Target="../ink/ink110.xml"/><Relationship Id="rId229" Type="http://schemas.openxmlformats.org/officeDocument/2006/relationships/image" Target="../media/image128.png"/><Relationship Id="rId14" Type="http://schemas.openxmlformats.org/officeDocument/2006/relationships/customXml" Target="../ink/ink13.xml"/><Relationship Id="rId35" Type="http://schemas.openxmlformats.org/officeDocument/2006/relationships/image" Target="../media/image31.png"/><Relationship Id="rId56" Type="http://schemas.openxmlformats.org/officeDocument/2006/relationships/customXml" Target="../ink/ink34.xml"/><Relationship Id="rId77" Type="http://schemas.openxmlformats.org/officeDocument/2006/relationships/image" Target="../media/image52.png"/><Relationship Id="rId100" Type="http://schemas.openxmlformats.org/officeDocument/2006/relationships/customXml" Target="../ink/ink56.xml"/><Relationship Id="rId8" Type="http://schemas.openxmlformats.org/officeDocument/2006/relationships/customXml" Target="../ink/ink10.xml"/><Relationship Id="rId98" Type="http://schemas.openxmlformats.org/officeDocument/2006/relationships/customXml" Target="../ink/ink55.xml"/><Relationship Id="rId121" Type="http://schemas.openxmlformats.org/officeDocument/2006/relationships/image" Target="../media/image74.png"/><Relationship Id="rId142" Type="http://schemas.openxmlformats.org/officeDocument/2006/relationships/customXml" Target="../ink/ink77.xml"/><Relationship Id="rId163" Type="http://schemas.openxmlformats.org/officeDocument/2006/relationships/image" Target="../media/image95.png"/><Relationship Id="rId184" Type="http://schemas.openxmlformats.org/officeDocument/2006/relationships/customXml" Target="../ink/ink98.xml"/><Relationship Id="rId219" Type="http://schemas.openxmlformats.org/officeDocument/2006/relationships/image" Target="../media/image123.png"/><Relationship Id="rId230" Type="http://schemas.openxmlformats.org/officeDocument/2006/relationships/customXml" Target="../ink/ink121.xml"/><Relationship Id="rId25" Type="http://schemas.openxmlformats.org/officeDocument/2006/relationships/image" Target="../media/image26.png"/><Relationship Id="rId46" Type="http://schemas.openxmlformats.org/officeDocument/2006/relationships/customXml" Target="../ink/ink29.xml"/><Relationship Id="rId67" Type="http://schemas.openxmlformats.org/officeDocument/2006/relationships/image" Target="../media/image47.png"/><Relationship Id="rId88" Type="http://schemas.openxmlformats.org/officeDocument/2006/relationships/customXml" Target="../ink/ink50.xml"/><Relationship Id="rId111" Type="http://schemas.openxmlformats.org/officeDocument/2006/relationships/image" Target="../media/image69.png"/><Relationship Id="rId132" Type="http://schemas.openxmlformats.org/officeDocument/2006/relationships/customXml" Target="../ink/ink72.xml"/><Relationship Id="rId153" Type="http://schemas.openxmlformats.org/officeDocument/2006/relationships/image" Target="../media/image90.png"/><Relationship Id="rId174" Type="http://schemas.openxmlformats.org/officeDocument/2006/relationships/customXml" Target="../ink/ink93.xml"/><Relationship Id="rId195" Type="http://schemas.openxmlformats.org/officeDocument/2006/relationships/image" Target="../media/image111.png"/><Relationship Id="rId209" Type="http://schemas.openxmlformats.org/officeDocument/2006/relationships/image" Target="../media/image118.png"/><Relationship Id="rId190" Type="http://schemas.openxmlformats.org/officeDocument/2006/relationships/customXml" Target="../ink/ink101.xml"/><Relationship Id="rId204" Type="http://schemas.openxmlformats.org/officeDocument/2006/relationships/customXml" Target="../ink/ink108.xml"/><Relationship Id="rId220" Type="http://schemas.openxmlformats.org/officeDocument/2006/relationships/customXml" Target="../ink/ink116.xml"/><Relationship Id="rId225" Type="http://schemas.openxmlformats.org/officeDocument/2006/relationships/image" Target="../media/image126.png"/><Relationship Id="rId15" Type="http://schemas.openxmlformats.org/officeDocument/2006/relationships/image" Target="../media/image21.png"/><Relationship Id="rId36" Type="http://schemas.openxmlformats.org/officeDocument/2006/relationships/customXml" Target="../ink/ink24.xml"/><Relationship Id="rId57" Type="http://schemas.openxmlformats.org/officeDocument/2006/relationships/image" Target="../media/image42.png"/><Relationship Id="rId106" Type="http://schemas.openxmlformats.org/officeDocument/2006/relationships/customXml" Target="../ink/ink59.xml"/><Relationship Id="rId127" Type="http://schemas.openxmlformats.org/officeDocument/2006/relationships/image" Target="../media/image77.png"/><Relationship Id="rId10" Type="http://schemas.openxmlformats.org/officeDocument/2006/relationships/customXml" Target="../ink/ink11.xml"/><Relationship Id="rId31" Type="http://schemas.openxmlformats.org/officeDocument/2006/relationships/image" Target="../media/image29.png"/><Relationship Id="rId52" Type="http://schemas.openxmlformats.org/officeDocument/2006/relationships/customXml" Target="../ink/ink32.xml"/><Relationship Id="rId73" Type="http://schemas.openxmlformats.org/officeDocument/2006/relationships/image" Target="../media/image50.png"/><Relationship Id="rId78" Type="http://schemas.openxmlformats.org/officeDocument/2006/relationships/customXml" Target="../ink/ink45.xml"/><Relationship Id="rId94" Type="http://schemas.openxmlformats.org/officeDocument/2006/relationships/customXml" Target="../ink/ink53.xml"/><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customXml" Target="../ink/ink67.xml"/><Relationship Id="rId143" Type="http://schemas.openxmlformats.org/officeDocument/2006/relationships/image" Target="../media/image85.png"/><Relationship Id="rId148" Type="http://schemas.openxmlformats.org/officeDocument/2006/relationships/customXml" Target="../ink/ink80.xml"/><Relationship Id="rId164" Type="http://schemas.openxmlformats.org/officeDocument/2006/relationships/customXml" Target="../ink/ink88.xml"/><Relationship Id="rId169" Type="http://schemas.openxmlformats.org/officeDocument/2006/relationships/image" Target="../media/image98.png"/><Relationship Id="rId185" Type="http://schemas.openxmlformats.org/officeDocument/2006/relationships/image" Target="../media/image106.png"/><Relationship Id="rId4" Type="http://schemas.openxmlformats.org/officeDocument/2006/relationships/customXml" Target="../ink/ink8.xml"/><Relationship Id="rId9" Type="http://schemas.openxmlformats.org/officeDocument/2006/relationships/image" Target="../media/image18.png"/><Relationship Id="rId180" Type="http://schemas.openxmlformats.org/officeDocument/2006/relationships/customXml" Target="../ink/ink96.xml"/><Relationship Id="rId210" Type="http://schemas.openxmlformats.org/officeDocument/2006/relationships/customXml" Target="../ink/ink111.xml"/><Relationship Id="rId215" Type="http://schemas.openxmlformats.org/officeDocument/2006/relationships/image" Target="../media/image121.png"/><Relationship Id="rId236" Type="http://schemas.openxmlformats.org/officeDocument/2006/relationships/customXml" Target="../ink/ink124.xml"/><Relationship Id="rId26" Type="http://schemas.openxmlformats.org/officeDocument/2006/relationships/customXml" Target="../ink/ink19.xml"/><Relationship Id="rId231" Type="http://schemas.openxmlformats.org/officeDocument/2006/relationships/image" Target="../media/image129.png"/><Relationship Id="rId47" Type="http://schemas.openxmlformats.org/officeDocument/2006/relationships/image" Target="../media/image37.png"/><Relationship Id="rId68" Type="http://schemas.openxmlformats.org/officeDocument/2006/relationships/customXml" Target="../ink/ink40.xml"/><Relationship Id="rId89" Type="http://schemas.openxmlformats.org/officeDocument/2006/relationships/image" Target="../media/image58.png"/><Relationship Id="rId112" Type="http://schemas.openxmlformats.org/officeDocument/2006/relationships/customXml" Target="../ink/ink62.xml"/><Relationship Id="rId133" Type="http://schemas.openxmlformats.org/officeDocument/2006/relationships/image" Target="../media/image80.png"/><Relationship Id="rId154" Type="http://schemas.openxmlformats.org/officeDocument/2006/relationships/customXml" Target="../ink/ink83.xml"/><Relationship Id="rId175" Type="http://schemas.openxmlformats.org/officeDocument/2006/relationships/image" Target="../media/image101.png"/><Relationship Id="rId196" Type="http://schemas.openxmlformats.org/officeDocument/2006/relationships/customXml" Target="../ink/ink104.xml"/><Relationship Id="rId200" Type="http://schemas.openxmlformats.org/officeDocument/2006/relationships/customXml" Target="../ink/ink106.xml"/><Relationship Id="rId16" Type="http://schemas.openxmlformats.org/officeDocument/2006/relationships/customXml" Target="../ink/ink14.xml"/><Relationship Id="rId221" Type="http://schemas.openxmlformats.org/officeDocument/2006/relationships/image" Target="../media/image124.png"/><Relationship Id="rId37" Type="http://schemas.openxmlformats.org/officeDocument/2006/relationships/image" Target="../media/image32.png"/><Relationship Id="rId58" Type="http://schemas.openxmlformats.org/officeDocument/2006/relationships/customXml" Target="../ink/ink35.xml"/><Relationship Id="rId79" Type="http://schemas.openxmlformats.org/officeDocument/2006/relationships/image" Target="../media/image53.png"/><Relationship Id="rId102" Type="http://schemas.openxmlformats.org/officeDocument/2006/relationships/customXml" Target="../ink/ink57.xml"/><Relationship Id="rId123" Type="http://schemas.openxmlformats.org/officeDocument/2006/relationships/image" Target="../media/image75.png"/><Relationship Id="rId144" Type="http://schemas.openxmlformats.org/officeDocument/2006/relationships/customXml" Target="../ink/ink78.xml"/><Relationship Id="rId90" Type="http://schemas.openxmlformats.org/officeDocument/2006/relationships/customXml" Target="../ink/ink51.xml"/><Relationship Id="rId165" Type="http://schemas.openxmlformats.org/officeDocument/2006/relationships/image" Target="../media/image96.png"/><Relationship Id="rId186" Type="http://schemas.openxmlformats.org/officeDocument/2006/relationships/customXml" Target="../ink/ink99.xml"/><Relationship Id="rId211" Type="http://schemas.openxmlformats.org/officeDocument/2006/relationships/image" Target="../media/image119.png"/><Relationship Id="rId232" Type="http://schemas.openxmlformats.org/officeDocument/2006/relationships/customXml" Target="../ink/ink122.xml"/><Relationship Id="rId27" Type="http://schemas.openxmlformats.org/officeDocument/2006/relationships/image" Target="../media/image27.png"/><Relationship Id="rId48" Type="http://schemas.openxmlformats.org/officeDocument/2006/relationships/customXml" Target="../ink/ink30.xml"/><Relationship Id="rId69" Type="http://schemas.openxmlformats.org/officeDocument/2006/relationships/image" Target="../media/image48.png"/><Relationship Id="rId113" Type="http://schemas.openxmlformats.org/officeDocument/2006/relationships/image" Target="../media/image70.png"/><Relationship Id="rId134" Type="http://schemas.openxmlformats.org/officeDocument/2006/relationships/customXml" Target="../ink/ink73.xml"/><Relationship Id="rId80" Type="http://schemas.openxmlformats.org/officeDocument/2006/relationships/customXml" Target="../ink/ink46.xml"/><Relationship Id="rId155" Type="http://schemas.openxmlformats.org/officeDocument/2006/relationships/image" Target="../media/image91.png"/><Relationship Id="rId176" Type="http://schemas.openxmlformats.org/officeDocument/2006/relationships/customXml" Target="../ink/ink94.xml"/><Relationship Id="rId197" Type="http://schemas.openxmlformats.org/officeDocument/2006/relationships/image" Target="../media/image112.png"/><Relationship Id="rId201" Type="http://schemas.openxmlformats.org/officeDocument/2006/relationships/image" Target="../media/image114.png"/><Relationship Id="rId222" Type="http://schemas.openxmlformats.org/officeDocument/2006/relationships/customXml" Target="../ink/ink117.xml"/><Relationship Id="rId17" Type="http://schemas.openxmlformats.org/officeDocument/2006/relationships/image" Target="../media/image22.png"/><Relationship Id="rId38" Type="http://schemas.openxmlformats.org/officeDocument/2006/relationships/customXml" Target="../ink/ink25.xml"/><Relationship Id="rId59" Type="http://schemas.openxmlformats.org/officeDocument/2006/relationships/image" Target="../media/image43.png"/><Relationship Id="rId103" Type="http://schemas.openxmlformats.org/officeDocument/2006/relationships/image" Target="../media/image65.png"/><Relationship Id="rId124" Type="http://schemas.openxmlformats.org/officeDocument/2006/relationships/customXml" Target="../ink/ink68.xml"/><Relationship Id="rId70" Type="http://schemas.openxmlformats.org/officeDocument/2006/relationships/customXml" Target="../ink/ink41.xml"/><Relationship Id="rId91" Type="http://schemas.openxmlformats.org/officeDocument/2006/relationships/image" Target="../media/image59.png"/><Relationship Id="rId145" Type="http://schemas.openxmlformats.org/officeDocument/2006/relationships/image" Target="../media/image86.png"/><Relationship Id="rId166" Type="http://schemas.openxmlformats.org/officeDocument/2006/relationships/customXml" Target="../ink/ink89.xml"/><Relationship Id="rId187" Type="http://schemas.openxmlformats.org/officeDocument/2006/relationships/image" Target="../media/image107.png"/><Relationship Id="rId1" Type="http://schemas.openxmlformats.org/officeDocument/2006/relationships/slideLayout" Target="../slideLayouts/slideLayout3.xml"/><Relationship Id="rId212" Type="http://schemas.openxmlformats.org/officeDocument/2006/relationships/customXml" Target="../ink/ink112.xml"/><Relationship Id="rId233" Type="http://schemas.openxmlformats.org/officeDocument/2006/relationships/image" Target="../media/image130.png"/><Relationship Id="rId28" Type="http://schemas.openxmlformats.org/officeDocument/2006/relationships/customXml" Target="../ink/ink20.xml"/><Relationship Id="rId49" Type="http://schemas.openxmlformats.org/officeDocument/2006/relationships/image" Target="../media/image38.png"/><Relationship Id="rId114" Type="http://schemas.openxmlformats.org/officeDocument/2006/relationships/customXml" Target="../ink/ink63.xml"/><Relationship Id="rId60" Type="http://schemas.openxmlformats.org/officeDocument/2006/relationships/customXml" Target="../ink/ink36.xml"/><Relationship Id="rId81" Type="http://schemas.openxmlformats.org/officeDocument/2006/relationships/image" Target="../media/image54.png"/><Relationship Id="rId135" Type="http://schemas.openxmlformats.org/officeDocument/2006/relationships/image" Target="../media/image81.png"/><Relationship Id="rId156" Type="http://schemas.openxmlformats.org/officeDocument/2006/relationships/customXml" Target="../ink/ink84.xml"/><Relationship Id="rId177" Type="http://schemas.openxmlformats.org/officeDocument/2006/relationships/image" Target="../media/image102.png"/><Relationship Id="rId198" Type="http://schemas.openxmlformats.org/officeDocument/2006/relationships/customXml" Target="../ink/ink105.xml"/><Relationship Id="rId202" Type="http://schemas.openxmlformats.org/officeDocument/2006/relationships/customXml" Target="../ink/ink107.xml"/><Relationship Id="rId223" Type="http://schemas.openxmlformats.org/officeDocument/2006/relationships/image" Target="../media/image125.png"/><Relationship Id="rId18" Type="http://schemas.openxmlformats.org/officeDocument/2006/relationships/customXml" Target="../ink/ink15.xml"/><Relationship Id="rId39" Type="http://schemas.openxmlformats.org/officeDocument/2006/relationships/image" Target="../media/image33.png"/><Relationship Id="rId50" Type="http://schemas.openxmlformats.org/officeDocument/2006/relationships/customXml" Target="../ink/ink31.xml"/><Relationship Id="rId104" Type="http://schemas.openxmlformats.org/officeDocument/2006/relationships/customXml" Target="../ink/ink58.xml"/><Relationship Id="rId125" Type="http://schemas.openxmlformats.org/officeDocument/2006/relationships/image" Target="../media/image76.png"/><Relationship Id="rId146" Type="http://schemas.openxmlformats.org/officeDocument/2006/relationships/customXml" Target="../ink/ink79.xml"/><Relationship Id="rId167" Type="http://schemas.openxmlformats.org/officeDocument/2006/relationships/image" Target="../media/image97.png"/><Relationship Id="rId188" Type="http://schemas.openxmlformats.org/officeDocument/2006/relationships/customXml" Target="../ink/ink100.xml"/><Relationship Id="rId71" Type="http://schemas.openxmlformats.org/officeDocument/2006/relationships/image" Target="../media/image49.png"/><Relationship Id="rId92" Type="http://schemas.openxmlformats.org/officeDocument/2006/relationships/customXml" Target="../ink/ink52.xml"/><Relationship Id="rId213" Type="http://schemas.openxmlformats.org/officeDocument/2006/relationships/image" Target="../media/image120.png"/><Relationship Id="rId234" Type="http://schemas.openxmlformats.org/officeDocument/2006/relationships/customXml" Target="../ink/ink123.xml"/><Relationship Id="rId2" Type="http://schemas.openxmlformats.org/officeDocument/2006/relationships/customXml" Target="../ink/ink7.xml"/><Relationship Id="rId29" Type="http://schemas.openxmlformats.org/officeDocument/2006/relationships/image" Target="../media/image28.png"/><Relationship Id="rId40" Type="http://schemas.openxmlformats.org/officeDocument/2006/relationships/customXml" Target="../ink/ink26.xml"/><Relationship Id="rId115" Type="http://schemas.openxmlformats.org/officeDocument/2006/relationships/image" Target="../media/image71.png"/><Relationship Id="rId136" Type="http://schemas.openxmlformats.org/officeDocument/2006/relationships/customXml" Target="../ink/ink74.xml"/><Relationship Id="rId157" Type="http://schemas.openxmlformats.org/officeDocument/2006/relationships/image" Target="../media/image92.png"/><Relationship Id="rId178" Type="http://schemas.openxmlformats.org/officeDocument/2006/relationships/customXml" Target="../ink/ink95.xml"/><Relationship Id="rId61" Type="http://schemas.openxmlformats.org/officeDocument/2006/relationships/image" Target="../media/image44.png"/><Relationship Id="rId82" Type="http://schemas.openxmlformats.org/officeDocument/2006/relationships/customXml" Target="../ink/ink47.xml"/><Relationship Id="rId199" Type="http://schemas.openxmlformats.org/officeDocument/2006/relationships/image" Target="../media/image113.png"/><Relationship Id="rId203" Type="http://schemas.openxmlformats.org/officeDocument/2006/relationships/image" Target="../media/image115.png"/><Relationship Id="rId19" Type="http://schemas.openxmlformats.org/officeDocument/2006/relationships/image" Target="../media/image23.png"/><Relationship Id="rId224" Type="http://schemas.openxmlformats.org/officeDocument/2006/relationships/customXml" Target="../ink/ink118.xml"/><Relationship Id="rId30" Type="http://schemas.openxmlformats.org/officeDocument/2006/relationships/customXml" Target="../ink/ink21.xml"/><Relationship Id="rId105" Type="http://schemas.openxmlformats.org/officeDocument/2006/relationships/image" Target="../media/image66.png"/><Relationship Id="rId126" Type="http://schemas.openxmlformats.org/officeDocument/2006/relationships/customXml" Target="../ink/ink69.xml"/><Relationship Id="rId147" Type="http://schemas.openxmlformats.org/officeDocument/2006/relationships/image" Target="../media/image87.png"/><Relationship Id="rId168" Type="http://schemas.openxmlformats.org/officeDocument/2006/relationships/customXml" Target="../ink/ink90.xml"/><Relationship Id="rId51" Type="http://schemas.openxmlformats.org/officeDocument/2006/relationships/image" Target="../media/image39.png"/><Relationship Id="rId72" Type="http://schemas.openxmlformats.org/officeDocument/2006/relationships/customXml" Target="../ink/ink42.xml"/><Relationship Id="rId93" Type="http://schemas.openxmlformats.org/officeDocument/2006/relationships/image" Target="../media/image60.png"/><Relationship Id="rId189" Type="http://schemas.openxmlformats.org/officeDocument/2006/relationships/image" Target="../media/image108.png"/><Relationship Id="rId3" Type="http://schemas.openxmlformats.org/officeDocument/2006/relationships/image" Target="../media/image15.png"/><Relationship Id="rId214" Type="http://schemas.openxmlformats.org/officeDocument/2006/relationships/customXml" Target="../ink/ink113.xml"/><Relationship Id="rId235" Type="http://schemas.openxmlformats.org/officeDocument/2006/relationships/image" Target="../media/image131.png"/><Relationship Id="rId116" Type="http://schemas.openxmlformats.org/officeDocument/2006/relationships/customXml" Target="../ink/ink64.xml"/><Relationship Id="rId137" Type="http://schemas.openxmlformats.org/officeDocument/2006/relationships/image" Target="../media/image82.png"/><Relationship Id="rId158" Type="http://schemas.openxmlformats.org/officeDocument/2006/relationships/customXml" Target="../ink/ink85.xml"/><Relationship Id="rId20" Type="http://schemas.openxmlformats.org/officeDocument/2006/relationships/customXml" Target="../ink/ink16.xml"/><Relationship Id="rId41" Type="http://schemas.openxmlformats.org/officeDocument/2006/relationships/image" Target="../media/image34.png"/><Relationship Id="rId62" Type="http://schemas.openxmlformats.org/officeDocument/2006/relationships/customXml" Target="../ink/ink37.xml"/><Relationship Id="rId83" Type="http://schemas.openxmlformats.org/officeDocument/2006/relationships/image" Target="../media/image55.png"/><Relationship Id="rId179" Type="http://schemas.openxmlformats.org/officeDocument/2006/relationships/image" Target="../media/image103.png"/></Relationships>
</file>

<file path=ppt/slides/_rels/slide16.xml.rels><?xml version="1.0" encoding="UTF-8" standalone="yes"?>
<Relationships xmlns="http://schemas.openxmlformats.org/package/2006/relationships"><Relationship Id="rId13" Type="http://schemas.openxmlformats.org/officeDocument/2006/relationships/image" Target="../media/image139.png"/><Relationship Id="rId18" Type="http://schemas.openxmlformats.org/officeDocument/2006/relationships/customXml" Target="../ink/ink134.xml"/><Relationship Id="rId26" Type="http://schemas.openxmlformats.org/officeDocument/2006/relationships/customXml" Target="../ink/ink138.xml"/><Relationship Id="rId39" Type="http://schemas.openxmlformats.org/officeDocument/2006/relationships/image" Target="../media/image152.png"/><Relationship Id="rId21" Type="http://schemas.openxmlformats.org/officeDocument/2006/relationships/image" Target="../media/image143.png"/><Relationship Id="rId34" Type="http://schemas.openxmlformats.org/officeDocument/2006/relationships/customXml" Target="../ink/ink142.xml"/><Relationship Id="rId42" Type="http://schemas.openxmlformats.org/officeDocument/2006/relationships/customXml" Target="../ink/ink146.xml"/><Relationship Id="rId47" Type="http://schemas.openxmlformats.org/officeDocument/2006/relationships/image" Target="../media/image156.png"/><Relationship Id="rId7" Type="http://schemas.openxmlformats.org/officeDocument/2006/relationships/image" Target="../media/image136.png"/><Relationship Id="rId2" Type="http://schemas.openxmlformats.org/officeDocument/2006/relationships/customXml" Target="../ink/ink126.xml"/><Relationship Id="rId16" Type="http://schemas.openxmlformats.org/officeDocument/2006/relationships/customXml" Target="../ink/ink133.xml"/><Relationship Id="rId29" Type="http://schemas.openxmlformats.org/officeDocument/2006/relationships/image" Target="../media/image147.png"/><Relationship Id="rId11" Type="http://schemas.openxmlformats.org/officeDocument/2006/relationships/image" Target="../media/image138.png"/><Relationship Id="rId24" Type="http://schemas.openxmlformats.org/officeDocument/2006/relationships/customXml" Target="../ink/ink137.xml"/><Relationship Id="rId32" Type="http://schemas.openxmlformats.org/officeDocument/2006/relationships/customXml" Target="../ink/ink141.xml"/><Relationship Id="rId37" Type="http://schemas.openxmlformats.org/officeDocument/2006/relationships/image" Target="../media/image151.png"/><Relationship Id="rId40" Type="http://schemas.openxmlformats.org/officeDocument/2006/relationships/customXml" Target="../ink/ink145.xml"/><Relationship Id="rId45" Type="http://schemas.openxmlformats.org/officeDocument/2006/relationships/image" Target="../media/image155.png"/><Relationship Id="rId5" Type="http://schemas.openxmlformats.org/officeDocument/2006/relationships/image" Target="../media/image135.png"/><Relationship Id="rId15" Type="http://schemas.openxmlformats.org/officeDocument/2006/relationships/image" Target="../media/image140.png"/><Relationship Id="rId23" Type="http://schemas.openxmlformats.org/officeDocument/2006/relationships/image" Target="../media/image144.png"/><Relationship Id="rId28" Type="http://schemas.openxmlformats.org/officeDocument/2006/relationships/customXml" Target="../ink/ink139.xml"/><Relationship Id="rId36" Type="http://schemas.openxmlformats.org/officeDocument/2006/relationships/customXml" Target="../ink/ink143.xml"/><Relationship Id="rId49" Type="http://schemas.openxmlformats.org/officeDocument/2006/relationships/image" Target="../media/image157.png"/><Relationship Id="rId10" Type="http://schemas.openxmlformats.org/officeDocument/2006/relationships/customXml" Target="../ink/ink130.xml"/><Relationship Id="rId19" Type="http://schemas.openxmlformats.org/officeDocument/2006/relationships/image" Target="../media/image142.png"/><Relationship Id="rId31" Type="http://schemas.openxmlformats.org/officeDocument/2006/relationships/image" Target="../media/image148.png"/><Relationship Id="rId44" Type="http://schemas.openxmlformats.org/officeDocument/2006/relationships/customXml" Target="../ink/ink147.xml"/><Relationship Id="rId4" Type="http://schemas.openxmlformats.org/officeDocument/2006/relationships/customXml" Target="../ink/ink127.xml"/><Relationship Id="rId9" Type="http://schemas.openxmlformats.org/officeDocument/2006/relationships/image" Target="../media/image137.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46.png"/><Relationship Id="rId30" Type="http://schemas.openxmlformats.org/officeDocument/2006/relationships/customXml" Target="../ink/ink140.xml"/><Relationship Id="rId35" Type="http://schemas.openxmlformats.org/officeDocument/2006/relationships/image" Target="../media/image150.png"/><Relationship Id="rId43" Type="http://schemas.openxmlformats.org/officeDocument/2006/relationships/image" Target="../media/image154.png"/><Relationship Id="rId48" Type="http://schemas.openxmlformats.org/officeDocument/2006/relationships/customXml" Target="../ink/ink149.xml"/><Relationship Id="rId8" Type="http://schemas.openxmlformats.org/officeDocument/2006/relationships/customXml" Target="../ink/ink129.xml"/><Relationship Id="rId3" Type="http://schemas.openxmlformats.org/officeDocument/2006/relationships/image" Target="../media/image134.png"/><Relationship Id="rId12" Type="http://schemas.openxmlformats.org/officeDocument/2006/relationships/customXml" Target="../ink/ink131.xml"/><Relationship Id="rId17" Type="http://schemas.openxmlformats.org/officeDocument/2006/relationships/image" Target="../media/image141.png"/><Relationship Id="rId25" Type="http://schemas.openxmlformats.org/officeDocument/2006/relationships/image" Target="../media/image145.png"/><Relationship Id="rId33" Type="http://schemas.openxmlformats.org/officeDocument/2006/relationships/image" Target="../media/image149.png"/><Relationship Id="rId38" Type="http://schemas.openxmlformats.org/officeDocument/2006/relationships/customXml" Target="../ink/ink144.xml"/><Relationship Id="rId46" Type="http://schemas.openxmlformats.org/officeDocument/2006/relationships/customXml" Target="../ink/ink148.xml"/><Relationship Id="rId20" Type="http://schemas.openxmlformats.org/officeDocument/2006/relationships/customXml" Target="../ink/ink135.xml"/><Relationship Id="rId41" Type="http://schemas.openxmlformats.org/officeDocument/2006/relationships/image" Target="../media/image153.png"/><Relationship Id="rId1" Type="http://schemas.openxmlformats.org/officeDocument/2006/relationships/slideLayout" Target="../slideLayouts/slideLayout3.xml"/><Relationship Id="rId6" Type="http://schemas.openxmlformats.org/officeDocument/2006/relationships/customXml" Target="../ink/ink1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customXml" Target="../ink/ink207.xml"/><Relationship Id="rId21" Type="http://schemas.openxmlformats.org/officeDocument/2006/relationships/customXml" Target="../ink/ink159.xml"/><Relationship Id="rId42" Type="http://schemas.openxmlformats.org/officeDocument/2006/relationships/image" Target="../media/image178.png"/><Relationship Id="rId63" Type="http://schemas.openxmlformats.org/officeDocument/2006/relationships/customXml" Target="../ink/ink180.xml"/><Relationship Id="rId84" Type="http://schemas.openxmlformats.org/officeDocument/2006/relationships/image" Target="../media/image199.png"/><Relationship Id="rId138" Type="http://schemas.openxmlformats.org/officeDocument/2006/relationships/image" Target="../media/image226.png"/><Relationship Id="rId159" Type="http://schemas.openxmlformats.org/officeDocument/2006/relationships/image" Target="../media/image236.png"/><Relationship Id="rId170" Type="http://schemas.openxmlformats.org/officeDocument/2006/relationships/customXml" Target="../ink/ink234.xml"/><Relationship Id="rId191" Type="http://schemas.openxmlformats.org/officeDocument/2006/relationships/image" Target="../media/image252.png"/><Relationship Id="rId107" Type="http://schemas.openxmlformats.org/officeDocument/2006/relationships/customXml" Target="../ink/ink202.xml"/><Relationship Id="rId11" Type="http://schemas.openxmlformats.org/officeDocument/2006/relationships/customXml" Target="../ink/ink154.xml"/><Relationship Id="rId32" Type="http://schemas.openxmlformats.org/officeDocument/2006/relationships/image" Target="../media/image173.png"/><Relationship Id="rId53" Type="http://schemas.openxmlformats.org/officeDocument/2006/relationships/customXml" Target="../ink/ink175.xml"/><Relationship Id="rId74" Type="http://schemas.openxmlformats.org/officeDocument/2006/relationships/image" Target="../media/image194.png"/><Relationship Id="rId128" Type="http://schemas.openxmlformats.org/officeDocument/2006/relationships/image" Target="../media/image221.png"/><Relationship Id="rId149" Type="http://schemas.openxmlformats.org/officeDocument/2006/relationships/image" Target="../media/image231.png"/><Relationship Id="rId5" Type="http://schemas.openxmlformats.org/officeDocument/2006/relationships/customXml" Target="../ink/ink151.xml"/><Relationship Id="rId95" Type="http://schemas.openxmlformats.org/officeDocument/2006/relationships/customXml" Target="../ink/ink196.xml"/><Relationship Id="rId160" Type="http://schemas.openxmlformats.org/officeDocument/2006/relationships/customXml" Target="../ink/ink229.xml"/><Relationship Id="rId181" Type="http://schemas.openxmlformats.org/officeDocument/2006/relationships/image" Target="../media/image247.png"/><Relationship Id="rId22" Type="http://schemas.openxmlformats.org/officeDocument/2006/relationships/image" Target="../media/image168.png"/><Relationship Id="rId43" Type="http://schemas.openxmlformats.org/officeDocument/2006/relationships/customXml" Target="../ink/ink170.xml"/><Relationship Id="rId64" Type="http://schemas.openxmlformats.org/officeDocument/2006/relationships/image" Target="../media/image189.png"/><Relationship Id="rId118" Type="http://schemas.openxmlformats.org/officeDocument/2006/relationships/image" Target="../media/image216.png"/><Relationship Id="rId139" Type="http://schemas.openxmlformats.org/officeDocument/2006/relationships/customXml" Target="../ink/ink218.xml"/><Relationship Id="rId85" Type="http://schemas.openxmlformats.org/officeDocument/2006/relationships/customXml" Target="../ink/ink191.xml"/><Relationship Id="rId150" Type="http://schemas.openxmlformats.org/officeDocument/2006/relationships/customXml" Target="../ink/ink224.xml"/><Relationship Id="rId171" Type="http://schemas.openxmlformats.org/officeDocument/2006/relationships/image" Target="../media/image242.png"/><Relationship Id="rId192" Type="http://schemas.openxmlformats.org/officeDocument/2006/relationships/customXml" Target="../ink/ink245.xml"/><Relationship Id="rId12" Type="http://schemas.openxmlformats.org/officeDocument/2006/relationships/image" Target="../media/image163.png"/><Relationship Id="rId33" Type="http://schemas.openxmlformats.org/officeDocument/2006/relationships/customXml" Target="../ink/ink165.xml"/><Relationship Id="rId108" Type="http://schemas.openxmlformats.org/officeDocument/2006/relationships/image" Target="../media/image211.png"/><Relationship Id="rId129" Type="http://schemas.openxmlformats.org/officeDocument/2006/relationships/customXml" Target="../ink/ink213.xml"/><Relationship Id="rId54" Type="http://schemas.openxmlformats.org/officeDocument/2006/relationships/image" Target="../media/image184.png"/><Relationship Id="rId75" Type="http://schemas.openxmlformats.org/officeDocument/2006/relationships/customXml" Target="../ink/ink186.xml"/><Relationship Id="rId96" Type="http://schemas.openxmlformats.org/officeDocument/2006/relationships/image" Target="../media/image205.png"/><Relationship Id="rId140" Type="http://schemas.openxmlformats.org/officeDocument/2006/relationships/image" Target="../media/image227.png"/><Relationship Id="rId161" Type="http://schemas.openxmlformats.org/officeDocument/2006/relationships/image" Target="../media/image237.png"/><Relationship Id="rId182" Type="http://schemas.openxmlformats.org/officeDocument/2006/relationships/customXml" Target="../ink/ink240.xml"/><Relationship Id="rId6" Type="http://schemas.openxmlformats.org/officeDocument/2006/relationships/image" Target="../media/image160.png"/><Relationship Id="rId23" Type="http://schemas.openxmlformats.org/officeDocument/2006/relationships/customXml" Target="../ink/ink160.xml"/><Relationship Id="rId119" Type="http://schemas.openxmlformats.org/officeDocument/2006/relationships/customXml" Target="../ink/ink208.xml"/><Relationship Id="rId44" Type="http://schemas.openxmlformats.org/officeDocument/2006/relationships/image" Target="../media/image179.png"/><Relationship Id="rId65" Type="http://schemas.openxmlformats.org/officeDocument/2006/relationships/customXml" Target="../ink/ink181.xml"/><Relationship Id="rId86" Type="http://schemas.openxmlformats.org/officeDocument/2006/relationships/image" Target="../media/image200.png"/><Relationship Id="rId130" Type="http://schemas.openxmlformats.org/officeDocument/2006/relationships/image" Target="../media/image222.png"/><Relationship Id="rId151" Type="http://schemas.openxmlformats.org/officeDocument/2006/relationships/image" Target="../media/image232.png"/><Relationship Id="rId172" Type="http://schemas.openxmlformats.org/officeDocument/2006/relationships/customXml" Target="../ink/ink235.xml"/><Relationship Id="rId193" Type="http://schemas.openxmlformats.org/officeDocument/2006/relationships/image" Target="../media/image253.png"/><Relationship Id="rId13" Type="http://schemas.openxmlformats.org/officeDocument/2006/relationships/customXml" Target="../ink/ink155.xml"/><Relationship Id="rId109" Type="http://schemas.openxmlformats.org/officeDocument/2006/relationships/customXml" Target="../ink/ink203.xml"/><Relationship Id="rId34" Type="http://schemas.openxmlformats.org/officeDocument/2006/relationships/image" Target="../media/image174.png"/><Relationship Id="rId55" Type="http://schemas.openxmlformats.org/officeDocument/2006/relationships/customXml" Target="../ink/ink176.xml"/><Relationship Id="rId76" Type="http://schemas.openxmlformats.org/officeDocument/2006/relationships/image" Target="../media/image195.png"/><Relationship Id="rId97" Type="http://schemas.openxmlformats.org/officeDocument/2006/relationships/customXml" Target="../ink/ink197.xml"/><Relationship Id="rId120" Type="http://schemas.openxmlformats.org/officeDocument/2006/relationships/image" Target="../media/image217.png"/><Relationship Id="rId141" Type="http://schemas.openxmlformats.org/officeDocument/2006/relationships/customXml" Target="../ink/ink219.xml"/><Relationship Id="rId7" Type="http://schemas.openxmlformats.org/officeDocument/2006/relationships/customXml" Target="../ink/ink152.xml"/><Relationship Id="rId71" Type="http://schemas.openxmlformats.org/officeDocument/2006/relationships/customXml" Target="../ink/ink184.xml"/><Relationship Id="rId92" Type="http://schemas.openxmlformats.org/officeDocument/2006/relationships/image" Target="../media/image203.png"/><Relationship Id="rId162" Type="http://schemas.openxmlformats.org/officeDocument/2006/relationships/customXml" Target="../ink/ink230.xml"/><Relationship Id="rId183" Type="http://schemas.openxmlformats.org/officeDocument/2006/relationships/image" Target="../media/image248.png"/><Relationship Id="rId2" Type="http://schemas.openxmlformats.org/officeDocument/2006/relationships/image" Target="../media/image9.gif"/><Relationship Id="rId29" Type="http://schemas.openxmlformats.org/officeDocument/2006/relationships/customXml" Target="../ink/ink163.xml"/><Relationship Id="rId24" Type="http://schemas.openxmlformats.org/officeDocument/2006/relationships/image" Target="../media/image169.png"/><Relationship Id="rId40" Type="http://schemas.openxmlformats.org/officeDocument/2006/relationships/image" Target="../media/image177.png"/><Relationship Id="rId45" Type="http://schemas.openxmlformats.org/officeDocument/2006/relationships/customXml" Target="../ink/ink171.xml"/><Relationship Id="rId66" Type="http://schemas.openxmlformats.org/officeDocument/2006/relationships/image" Target="../media/image190.png"/><Relationship Id="rId87" Type="http://schemas.openxmlformats.org/officeDocument/2006/relationships/customXml" Target="../ink/ink192.xml"/><Relationship Id="rId110" Type="http://schemas.openxmlformats.org/officeDocument/2006/relationships/image" Target="../media/image212.png"/><Relationship Id="rId115" Type="http://schemas.openxmlformats.org/officeDocument/2006/relationships/customXml" Target="../ink/ink206.xml"/><Relationship Id="rId131" Type="http://schemas.openxmlformats.org/officeDocument/2006/relationships/customXml" Target="../ink/ink214.xml"/><Relationship Id="rId136" Type="http://schemas.openxmlformats.org/officeDocument/2006/relationships/image" Target="../media/image225.png"/><Relationship Id="rId157" Type="http://schemas.openxmlformats.org/officeDocument/2006/relationships/image" Target="../media/image235.png"/><Relationship Id="rId178" Type="http://schemas.openxmlformats.org/officeDocument/2006/relationships/customXml" Target="../ink/ink238.xml"/><Relationship Id="rId61" Type="http://schemas.openxmlformats.org/officeDocument/2006/relationships/customXml" Target="../ink/ink179.xml"/><Relationship Id="rId82" Type="http://schemas.openxmlformats.org/officeDocument/2006/relationships/image" Target="../media/image198.png"/><Relationship Id="rId152" Type="http://schemas.openxmlformats.org/officeDocument/2006/relationships/customXml" Target="../ink/ink225.xml"/><Relationship Id="rId173" Type="http://schemas.openxmlformats.org/officeDocument/2006/relationships/image" Target="../media/image243.png"/><Relationship Id="rId194" Type="http://schemas.openxmlformats.org/officeDocument/2006/relationships/customXml" Target="../ink/ink246.xml"/><Relationship Id="rId19" Type="http://schemas.openxmlformats.org/officeDocument/2006/relationships/customXml" Target="../ink/ink158.xml"/><Relationship Id="rId14" Type="http://schemas.openxmlformats.org/officeDocument/2006/relationships/image" Target="../media/image164.png"/><Relationship Id="rId30" Type="http://schemas.openxmlformats.org/officeDocument/2006/relationships/image" Target="../media/image172.png"/><Relationship Id="rId35" Type="http://schemas.openxmlformats.org/officeDocument/2006/relationships/customXml" Target="../ink/ink166.xml"/><Relationship Id="rId56" Type="http://schemas.openxmlformats.org/officeDocument/2006/relationships/image" Target="../media/image185.png"/><Relationship Id="rId77" Type="http://schemas.openxmlformats.org/officeDocument/2006/relationships/customXml" Target="../ink/ink187.xml"/><Relationship Id="rId100" Type="http://schemas.openxmlformats.org/officeDocument/2006/relationships/image" Target="../media/image207.png"/><Relationship Id="rId105" Type="http://schemas.openxmlformats.org/officeDocument/2006/relationships/customXml" Target="../ink/ink201.xml"/><Relationship Id="rId126" Type="http://schemas.openxmlformats.org/officeDocument/2006/relationships/image" Target="../media/image220.png"/><Relationship Id="rId147" Type="http://schemas.openxmlformats.org/officeDocument/2006/relationships/customXml" Target="../ink/ink222.xml"/><Relationship Id="rId168" Type="http://schemas.openxmlformats.org/officeDocument/2006/relationships/customXml" Target="../ink/ink233.xml"/><Relationship Id="rId8" Type="http://schemas.openxmlformats.org/officeDocument/2006/relationships/image" Target="../media/image161.png"/><Relationship Id="rId51" Type="http://schemas.openxmlformats.org/officeDocument/2006/relationships/customXml" Target="../ink/ink174.xml"/><Relationship Id="rId72" Type="http://schemas.openxmlformats.org/officeDocument/2006/relationships/image" Target="../media/image193.png"/><Relationship Id="rId93" Type="http://schemas.openxmlformats.org/officeDocument/2006/relationships/customXml" Target="../ink/ink195.xml"/><Relationship Id="rId98" Type="http://schemas.openxmlformats.org/officeDocument/2006/relationships/image" Target="../media/image206.png"/><Relationship Id="rId121" Type="http://schemas.openxmlformats.org/officeDocument/2006/relationships/customXml" Target="../ink/ink209.xml"/><Relationship Id="rId142" Type="http://schemas.openxmlformats.org/officeDocument/2006/relationships/image" Target="../media/image228.png"/><Relationship Id="rId163" Type="http://schemas.openxmlformats.org/officeDocument/2006/relationships/image" Target="../media/image238.png"/><Relationship Id="rId184" Type="http://schemas.openxmlformats.org/officeDocument/2006/relationships/customXml" Target="../ink/ink241.xml"/><Relationship Id="rId189" Type="http://schemas.openxmlformats.org/officeDocument/2006/relationships/image" Target="../media/image251.png"/><Relationship Id="rId3" Type="http://schemas.openxmlformats.org/officeDocument/2006/relationships/customXml" Target="../ink/ink150.xml"/><Relationship Id="rId25" Type="http://schemas.openxmlformats.org/officeDocument/2006/relationships/customXml" Target="../ink/ink161.xml"/><Relationship Id="rId46" Type="http://schemas.openxmlformats.org/officeDocument/2006/relationships/image" Target="../media/image180.png"/><Relationship Id="rId67" Type="http://schemas.openxmlformats.org/officeDocument/2006/relationships/customXml" Target="../ink/ink182.xml"/><Relationship Id="rId116" Type="http://schemas.openxmlformats.org/officeDocument/2006/relationships/image" Target="../media/image215.png"/><Relationship Id="rId137" Type="http://schemas.openxmlformats.org/officeDocument/2006/relationships/customXml" Target="../ink/ink217.xml"/><Relationship Id="rId158" Type="http://schemas.openxmlformats.org/officeDocument/2006/relationships/customXml" Target="../ink/ink228.xml"/><Relationship Id="rId20" Type="http://schemas.openxmlformats.org/officeDocument/2006/relationships/image" Target="../media/image167.png"/><Relationship Id="rId41" Type="http://schemas.openxmlformats.org/officeDocument/2006/relationships/customXml" Target="../ink/ink169.xml"/><Relationship Id="rId62" Type="http://schemas.openxmlformats.org/officeDocument/2006/relationships/image" Target="../media/image188.png"/><Relationship Id="rId83" Type="http://schemas.openxmlformats.org/officeDocument/2006/relationships/customXml" Target="../ink/ink190.xml"/><Relationship Id="rId88" Type="http://schemas.openxmlformats.org/officeDocument/2006/relationships/image" Target="../media/image201.png"/><Relationship Id="rId111" Type="http://schemas.openxmlformats.org/officeDocument/2006/relationships/customXml" Target="../ink/ink204.xml"/><Relationship Id="rId132" Type="http://schemas.openxmlformats.org/officeDocument/2006/relationships/image" Target="../media/image223.png"/><Relationship Id="rId153" Type="http://schemas.openxmlformats.org/officeDocument/2006/relationships/image" Target="../media/image233.png"/><Relationship Id="rId174" Type="http://schemas.openxmlformats.org/officeDocument/2006/relationships/customXml" Target="../ink/ink236.xml"/><Relationship Id="rId179" Type="http://schemas.openxmlformats.org/officeDocument/2006/relationships/image" Target="../media/image246.png"/><Relationship Id="rId195" Type="http://schemas.openxmlformats.org/officeDocument/2006/relationships/image" Target="../media/image254.png"/><Relationship Id="rId190" Type="http://schemas.openxmlformats.org/officeDocument/2006/relationships/customXml" Target="../ink/ink244.xml"/><Relationship Id="rId15" Type="http://schemas.openxmlformats.org/officeDocument/2006/relationships/customXml" Target="../ink/ink156.xml"/><Relationship Id="rId36" Type="http://schemas.openxmlformats.org/officeDocument/2006/relationships/image" Target="../media/image175.png"/><Relationship Id="rId57" Type="http://schemas.openxmlformats.org/officeDocument/2006/relationships/customXml" Target="../ink/ink177.xml"/><Relationship Id="rId106" Type="http://schemas.openxmlformats.org/officeDocument/2006/relationships/image" Target="../media/image210.png"/><Relationship Id="rId127" Type="http://schemas.openxmlformats.org/officeDocument/2006/relationships/customXml" Target="../ink/ink212.xml"/><Relationship Id="rId10" Type="http://schemas.openxmlformats.org/officeDocument/2006/relationships/image" Target="../media/image162.png"/><Relationship Id="rId31" Type="http://schemas.openxmlformats.org/officeDocument/2006/relationships/customXml" Target="../ink/ink164.xml"/><Relationship Id="rId52" Type="http://schemas.openxmlformats.org/officeDocument/2006/relationships/image" Target="../media/image183.png"/><Relationship Id="rId73" Type="http://schemas.openxmlformats.org/officeDocument/2006/relationships/customXml" Target="../ink/ink185.xml"/><Relationship Id="rId78" Type="http://schemas.openxmlformats.org/officeDocument/2006/relationships/image" Target="../media/image196.png"/><Relationship Id="rId94" Type="http://schemas.openxmlformats.org/officeDocument/2006/relationships/image" Target="../media/image204.png"/><Relationship Id="rId99" Type="http://schemas.openxmlformats.org/officeDocument/2006/relationships/customXml" Target="../ink/ink198.xml"/><Relationship Id="rId101" Type="http://schemas.openxmlformats.org/officeDocument/2006/relationships/customXml" Target="../ink/ink199.xml"/><Relationship Id="rId122" Type="http://schemas.openxmlformats.org/officeDocument/2006/relationships/image" Target="../media/image218.png"/><Relationship Id="rId143" Type="http://schemas.openxmlformats.org/officeDocument/2006/relationships/customXml" Target="../ink/ink220.xml"/><Relationship Id="rId148" Type="http://schemas.openxmlformats.org/officeDocument/2006/relationships/customXml" Target="../ink/ink223.xml"/><Relationship Id="rId164" Type="http://schemas.openxmlformats.org/officeDocument/2006/relationships/customXml" Target="../ink/ink231.xml"/><Relationship Id="rId169" Type="http://schemas.openxmlformats.org/officeDocument/2006/relationships/image" Target="../media/image241.png"/><Relationship Id="rId185" Type="http://schemas.openxmlformats.org/officeDocument/2006/relationships/image" Target="../media/image249.png"/><Relationship Id="rId4" Type="http://schemas.openxmlformats.org/officeDocument/2006/relationships/image" Target="../media/image159.png"/><Relationship Id="rId9" Type="http://schemas.openxmlformats.org/officeDocument/2006/relationships/customXml" Target="../ink/ink153.xml"/><Relationship Id="rId180" Type="http://schemas.openxmlformats.org/officeDocument/2006/relationships/customXml" Target="../ink/ink239.xml"/><Relationship Id="rId26" Type="http://schemas.openxmlformats.org/officeDocument/2006/relationships/image" Target="../media/image170.png"/><Relationship Id="rId47" Type="http://schemas.openxmlformats.org/officeDocument/2006/relationships/customXml" Target="../ink/ink172.xml"/><Relationship Id="rId68" Type="http://schemas.openxmlformats.org/officeDocument/2006/relationships/image" Target="../media/image191.png"/><Relationship Id="rId89" Type="http://schemas.openxmlformats.org/officeDocument/2006/relationships/customXml" Target="../ink/ink193.xml"/><Relationship Id="rId112" Type="http://schemas.openxmlformats.org/officeDocument/2006/relationships/image" Target="../media/image213.png"/><Relationship Id="rId133" Type="http://schemas.openxmlformats.org/officeDocument/2006/relationships/customXml" Target="../ink/ink215.xml"/><Relationship Id="rId154" Type="http://schemas.openxmlformats.org/officeDocument/2006/relationships/customXml" Target="../ink/ink226.xml"/><Relationship Id="rId175" Type="http://schemas.openxmlformats.org/officeDocument/2006/relationships/image" Target="../media/image244.png"/><Relationship Id="rId196" Type="http://schemas.openxmlformats.org/officeDocument/2006/relationships/customXml" Target="../ink/ink247.xml"/><Relationship Id="rId16" Type="http://schemas.openxmlformats.org/officeDocument/2006/relationships/image" Target="../media/image165.png"/><Relationship Id="rId37" Type="http://schemas.openxmlformats.org/officeDocument/2006/relationships/customXml" Target="../ink/ink167.xml"/><Relationship Id="rId58" Type="http://schemas.openxmlformats.org/officeDocument/2006/relationships/image" Target="../media/image186.png"/><Relationship Id="rId79" Type="http://schemas.openxmlformats.org/officeDocument/2006/relationships/customXml" Target="../ink/ink188.xml"/><Relationship Id="rId102" Type="http://schemas.openxmlformats.org/officeDocument/2006/relationships/image" Target="../media/image208.png"/><Relationship Id="rId123" Type="http://schemas.openxmlformats.org/officeDocument/2006/relationships/customXml" Target="../ink/ink210.xml"/><Relationship Id="rId144" Type="http://schemas.openxmlformats.org/officeDocument/2006/relationships/image" Target="../media/image229.png"/><Relationship Id="rId90" Type="http://schemas.openxmlformats.org/officeDocument/2006/relationships/image" Target="../media/image202.png"/><Relationship Id="rId165" Type="http://schemas.openxmlformats.org/officeDocument/2006/relationships/image" Target="../media/image239.png"/><Relationship Id="rId186" Type="http://schemas.openxmlformats.org/officeDocument/2006/relationships/customXml" Target="../ink/ink242.xml"/><Relationship Id="rId27" Type="http://schemas.openxmlformats.org/officeDocument/2006/relationships/customXml" Target="../ink/ink162.xml"/><Relationship Id="rId48" Type="http://schemas.openxmlformats.org/officeDocument/2006/relationships/image" Target="../media/image181.png"/><Relationship Id="rId69" Type="http://schemas.openxmlformats.org/officeDocument/2006/relationships/customXml" Target="../ink/ink183.xml"/><Relationship Id="rId113" Type="http://schemas.openxmlformats.org/officeDocument/2006/relationships/customXml" Target="../ink/ink205.xml"/><Relationship Id="rId134" Type="http://schemas.openxmlformats.org/officeDocument/2006/relationships/image" Target="../media/image224.png"/><Relationship Id="rId80" Type="http://schemas.openxmlformats.org/officeDocument/2006/relationships/image" Target="../media/image197.png"/><Relationship Id="rId155" Type="http://schemas.openxmlformats.org/officeDocument/2006/relationships/image" Target="../media/image234.png"/><Relationship Id="rId176" Type="http://schemas.openxmlformats.org/officeDocument/2006/relationships/customXml" Target="../ink/ink237.xml"/><Relationship Id="rId197" Type="http://schemas.openxmlformats.org/officeDocument/2006/relationships/image" Target="../media/image255.png"/><Relationship Id="rId17" Type="http://schemas.openxmlformats.org/officeDocument/2006/relationships/customXml" Target="../ink/ink157.xml"/><Relationship Id="rId38" Type="http://schemas.openxmlformats.org/officeDocument/2006/relationships/image" Target="../media/image176.png"/><Relationship Id="rId59" Type="http://schemas.openxmlformats.org/officeDocument/2006/relationships/customXml" Target="../ink/ink178.xml"/><Relationship Id="rId103" Type="http://schemas.openxmlformats.org/officeDocument/2006/relationships/customXml" Target="../ink/ink200.xml"/><Relationship Id="rId124" Type="http://schemas.openxmlformats.org/officeDocument/2006/relationships/image" Target="../media/image219.png"/><Relationship Id="rId70" Type="http://schemas.openxmlformats.org/officeDocument/2006/relationships/image" Target="../media/image192.png"/><Relationship Id="rId91" Type="http://schemas.openxmlformats.org/officeDocument/2006/relationships/customXml" Target="../ink/ink194.xml"/><Relationship Id="rId145" Type="http://schemas.openxmlformats.org/officeDocument/2006/relationships/customXml" Target="../ink/ink221.xml"/><Relationship Id="rId166" Type="http://schemas.openxmlformats.org/officeDocument/2006/relationships/customXml" Target="../ink/ink232.xml"/><Relationship Id="rId187" Type="http://schemas.openxmlformats.org/officeDocument/2006/relationships/image" Target="../media/image250.png"/><Relationship Id="rId1" Type="http://schemas.openxmlformats.org/officeDocument/2006/relationships/slideLayout" Target="../slideLayouts/slideLayout2.xml"/><Relationship Id="rId28" Type="http://schemas.openxmlformats.org/officeDocument/2006/relationships/image" Target="../media/image171.png"/><Relationship Id="rId49" Type="http://schemas.openxmlformats.org/officeDocument/2006/relationships/customXml" Target="../ink/ink173.xml"/><Relationship Id="rId114" Type="http://schemas.openxmlformats.org/officeDocument/2006/relationships/image" Target="../media/image214.png"/><Relationship Id="rId60" Type="http://schemas.openxmlformats.org/officeDocument/2006/relationships/image" Target="../media/image187.png"/><Relationship Id="rId81" Type="http://schemas.openxmlformats.org/officeDocument/2006/relationships/customXml" Target="../ink/ink189.xml"/><Relationship Id="rId135" Type="http://schemas.openxmlformats.org/officeDocument/2006/relationships/customXml" Target="../ink/ink216.xml"/><Relationship Id="rId156" Type="http://schemas.openxmlformats.org/officeDocument/2006/relationships/customXml" Target="../ink/ink227.xml"/><Relationship Id="rId177" Type="http://schemas.openxmlformats.org/officeDocument/2006/relationships/image" Target="../media/image245.png"/><Relationship Id="rId18" Type="http://schemas.openxmlformats.org/officeDocument/2006/relationships/image" Target="../media/image166.png"/><Relationship Id="rId39" Type="http://schemas.openxmlformats.org/officeDocument/2006/relationships/customXml" Target="../ink/ink168.xml"/><Relationship Id="rId50" Type="http://schemas.openxmlformats.org/officeDocument/2006/relationships/image" Target="../media/image182.png"/><Relationship Id="rId104" Type="http://schemas.openxmlformats.org/officeDocument/2006/relationships/image" Target="../media/image209.png"/><Relationship Id="rId125" Type="http://schemas.openxmlformats.org/officeDocument/2006/relationships/customXml" Target="../ink/ink211.xml"/><Relationship Id="rId146" Type="http://schemas.openxmlformats.org/officeDocument/2006/relationships/image" Target="../media/image230.png"/><Relationship Id="rId167" Type="http://schemas.openxmlformats.org/officeDocument/2006/relationships/image" Target="../media/image240.png"/><Relationship Id="rId188" Type="http://schemas.openxmlformats.org/officeDocument/2006/relationships/customXml" Target="../ink/ink2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geeksforgeeks.org/structure-member-alignment-padding-and-data-packing/" TargetMode="External"/><Relationship Id="rId2" Type="http://schemas.openxmlformats.org/officeDocument/2006/relationships/hyperlink" Target="https://developer.arm.com/documentation/100748/0616/Writing-Optimized-Code/Packing-data-structures" TargetMode="External"/><Relationship Id="rId1" Type="http://schemas.openxmlformats.org/officeDocument/2006/relationships/slideLayout" Target="../slideLayouts/slideLayout2.xml"/><Relationship Id="rId4" Type="http://schemas.openxmlformats.org/officeDocument/2006/relationships/hyperlink" Target="https://www.programiz.com/cpp-programming/structure-fun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defTabSz="544093">
              <a:defRPr/>
            </a:pPr>
            <a:fld id="{D60D1EDE-7116-2443-9BDD-368CE5B37660}" type="slidenum">
              <a:rPr lang="en-US" smtClean="0">
                <a:solidFill>
                  <a:srgbClr val="000000">
                    <a:tint val="75000"/>
                  </a:srgbClr>
                </a:solidFill>
              </a:rPr>
              <a:pPr defTabSz="544093">
                <a:defRPr/>
              </a:pPr>
              <a:t>1</a:t>
            </a:fld>
            <a:endParaRPr lang="en-US" dirty="0">
              <a:solidFill>
                <a:srgbClr val="000000">
                  <a:tint val="75000"/>
                </a:srgbClr>
              </a:solidFill>
            </a:endParaRPr>
          </a:p>
        </p:txBody>
      </p:sp>
      <p:sp>
        <p:nvSpPr>
          <p:cNvPr id="3" name="Title 6">
            <a:extLst>
              <a:ext uri="{FF2B5EF4-FFF2-40B4-BE49-F238E27FC236}">
                <a16:creationId xmlns:a16="http://schemas.microsoft.com/office/drawing/2014/main" id="{9ECD519B-D971-49EA-9A8B-70E5278BD2EB}"/>
              </a:ext>
            </a:extLst>
          </p:cNvPr>
          <p:cNvSpPr txBox="1">
            <a:spLocks/>
          </p:cNvSpPr>
          <p:nvPr/>
        </p:nvSpPr>
        <p:spPr>
          <a:xfrm>
            <a:off x="3122612" y="4800600"/>
            <a:ext cx="9066213" cy="838200"/>
          </a:xfrm>
          <a:prstGeom prst="rect">
            <a:avLst/>
          </a:prstGeom>
        </p:spPr>
        <p:txBody>
          <a:bodyPr vert="horz" lIns="0" tIns="0" rIns="0" bIns="0" rtlCol="0" anchor="ctr">
            <a:noAutofit/>
          </a:bodyPr>
          <a:lstStyle>
            <a:lvl1pPr algn="l" defTabSz="544093" rtl="0" eaLnBrk="1" latinLnBrk="0" hangingPunct="1">
              <a:spcBef>
                <a:spcPct val="0"/>
              </a:spcBef>
              <a:buNone/>
              <a:defRPr sz="3600" b="1" kern="1200">
                <a:solidFill>
                  <a:schemeClr val="bg1"/>
                </a:solidFill>
                <a:latin typeface="Raleway"/>
                <a:ea typeface="+mj-ea"/>
                <a:cs typeface="Raleway"/>
              </a:defRPr>
            </a:lvl1pPr>
          </a:lstStyle>
          <a:p>
            <a:pPr algn="ctr"/>
            <a:r>
              <a:rPr lang="en-US" dirty="0">
                <a:solidFill>
                  <a:schemeClr val="tx1"/>
                </a:solidFill>
                <a:latin typeface="+mj-lt"/>
              </a:rPr>
              <a:t>Structures in C</a:t>
            </a:r>
            <a:endParaRPr lang="en-IN" dirty="0">
              <a:solidFill>
                <a:schemeClr val="tx1"/>
              </a:solidFill>
              <a:latin typeface="+mj-lt"/>
            </a:endParaRPr>
          </a:p>
        </p:txBody>
      </p:sp>
    </p:spTree>
    <p:extLst>
      <p:ext uri="{BB962C8B-B14F-4D97-AF65-F5344CB8AC3E}">
        <p14:creationId xmlns:p14="http://schemas.microsoft.com/office/powerpoint/2010/main" val="7763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BB66-8C17-422E-BDF8-568BAB46131D}"/>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
            </a:r>
            <a:br>
              <a:rPr lang="en-US" b="1" i="0" dirty="0">
                <a:solidFill>
                  <a:srgbClr val="25265E"/>
                </a:solidFill>
                <a:effectLst/>
                <a:latin typeface="euclid_circular_a"/>
              </a:rPr>
            </a:br>
            <a:r>
              <a:rPr lang="en-US" sz="2700" b="1" i="0" dirty="0">
                <a:effectLst/>
                <a:latin typeface="+mj-lt"/>
              </a:rPr>
              <a:t>C++ Pointers to Structure</a:t>
            </a:r>
            <a:r>
              <a:rPr lang="en-US" b="1" i="0" dirty="0">
                <a:solidFill>
                  <a:srgbClr val="25265E"/>
                </a:solidFill>
                <a:effectLst/>
                <a:latin typeface="euclid_circular_a"/>
              </a:rPr>
              <a:t/>
            </a:r>
            <a:br>
              <a:rPr lang="en-US" b="1" i="0" dirty="0">
                <a:solidFill>
                  <a:srgbClr val="25265E"/>
                </a:solidFill>
                <a:effectLst/>
                <a:latin typeface="euclid_circular_a"/>
              </a:rPr>
            </a:br>
            <a:endParaRPr lang="en-US" dirty="0"/>
          </a:p>
        </p:txBody>
      </p:sp>
      <p:sp>
        <p:nvSpPr>
          <p:cNvPr id="4" name="Slide Number Placeholder 3">
            <a:extLst>
              <a:ext uri="{FF2B5EF4-FFF2-40B4-BE49-F238E27FC236}">
                <a16:creationId xmlns:a16="http://schemas.microsoft.com/office/drawing/2014/main" id="{8AE07D06-8064-4F2E-BDC6-8E6028A424B3}"/>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10</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28D2D8DD-3EAE-48E9-AB23-DAD1E7E6693E}"/>
              </a:ext>
            </a:extLst>
          </p:cNvPr>
          <p:cNvSpPr>
            <a:spLocks noGrp="1" noChangeArrowheads="1"/>
          </p:cNvSpPr>
          <p:nvPr>
            <p:ph idx="1"/>
          </p:nvPr>
        </p:nvSpPr>
        <p:spPr bwMode="auto">
          <a:xfrm>
            <a:off x="578750" y="1143000"/>
            <a:ext cx="10467529" cy="87562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A </a:t>
            </a:r>
            <a:r>
              <a:rPr kumimoji="0" lang="en-US" altLang="en-US" sz="2000" b="0" i="0" u="none" strike="noStrike" cap="none" normalizeH="0" baseline="0" dirty="0">
                <a:ln>
                  <a:noFill/>
                </a:ln>
                <a:solidFill>
                  <a:srgbClr val="0556F3"/>
                </a:solidFill>
                <a:effectLst/>
                <a:latin typeface="+mn-lt"/>
                <a:hlinkClick r:id="rId2" tooltip="C++ pointers"/>
              </a:rPr>
              <a:t>pointer</a:t>
            </a:r>
            <a:r>
              <a:rPr kumimoji="0" lang="en-US" altLang="en-US" sz="2000" b="0" i="0" u="none" strike="noStrike" cap="none" normalizeH="0" baseline="0" dirty="0">
                <a:ln>
                  <a:noFill/>
                </a:ln>
                <a:solidFill>
                  <a:schemeClr val="tx1"/>
                </a:solidFill>
                <a:effectLst/>
                <a:latin typeface="+mn-lt"/>
              </a:rPr>
              <a:t> variable can be created not only for native types like (int, float, double etc.)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but they can also be created for user defined types like </a:t>
            </a:r>
            <a:r>
              <a:rPr kumimoji="0" lang="en-US" altLang="en-US" sz="2000" b="0" i="0" u="none" strike="noStrike" cap="none" normalizeH="0" baseline="0" dirty="0">
                <a:ln>
                  <a:noFill/>
                </a:ln>
                <a:solidFill>
                  <a:srgbClr val="0556F3"/>
                </a:solidFill>
                <a:effectLst/>
                <a:latin typeface="+mn-lt"/>
                <a:hlinkClick r:id="rId3" tooltip="C++ structures"/>
              </a:rPr>
              <a:t>structure</a:t>
            </a:r>
            <a:r>
              <a:rPr kumimoji="0" lang="en-US" altLang="en-US" sz="2000" b="0" i="0" u="none" strike="noStrike" cap="none" normalizeH="0" baseline="0" dirty="0">
                <a:ln>
                  <a:noFill/>
                </a:ln>
                <a:solidFill>
                  <a:schemeClr val="tx1"/>
                </a:solidFill>
                <a:effectLst/>
                <a:latin typeface="+mn-lt"/>
              </a:rPr>
              <a:t>. </a:t>
            </a:r>
          </a:p>
        </p:txBody>
      </p:sp>
      <p:sp>
        <p:nvSpPr>
          <p:cNvPr id="7" name="TextBox 6">
            <a:extLst>
              <a:ext uri="{FF2B5EF4-FFF2-40B4-BE49-F238E27FC236}">
                <a16:creationId xmlns:a16="http://schemas.microsoft.com/office/drawing/2014/main" id="{0BC55ED6-E86E-41B3-8EE0-C17ADB0DEAB6}"/>
              </a:ext>
            </a:extLst>
          </p:cNvPr>
          <p:cNvSpPr txBox="1"/>
          <p:nvPr/>
        </p:nvSpPr>
        <p:spPr>
          <a:xfrm>
            <a:off x="684212" y="2143444"/>
            <a:ext cx="6094674" cy="3477875"/>
          </a:xfrm>
          <a:prstGeom prst="rect">
            <a:avLst/>
          </a:prstGeom>
          <a:noFill/>
        </p:spPr>
        <p:txBody>
          <a:bodyPr wrap="square">
            <a:spAutoFit/>
          </a:bodyPr>
          <a:lstStyle/>
          <a:p>
            <a:r>
              <a:rPr lang="en-US" sz="2000" b="0" dirty="0">
                <a:solidFill>
                  <a:srgbClr val="0000FF"/>
                </a:solidFill>
                <a:effectLst/>
              </a:rPr>
              <a:t>#include</a:t>
            </a:r>
            <a:r>
              <a:rPr lang="en-US" sz="2000" b="0" dirty="0">
                <a:solidFill>
                  <a:srgbClr val="000000"/>
                </a:solidFill>
                <a:effectLst/>
              </a:rPr>
              <a:t> </a:t>
            </a:r>
            <a:r>
              <a:rPr lang="en-US" sz="2000" dirty="0">
                <a:solidFill>
                  <a:srgbClr val="0000FF"/>
                </a:solidFill>
              </a:rPr>
              <a:t>&lt;</a:t>
            </a:r>
            <a:r>
              <a:rPr lang="en-US" sz="2000" dirty="0" err="1">
                <a:solidFill>
                  <a:srgbClr val="0000FF"/>
                </a:solidFill>
              </a:rPr>
              <a:t>stdio.h</a:t>
            </a:r>
            <a:r>
              <a:rPr lang="en-US" sz="2000" b="0" dirty="0">
                <a:solidFill>
                  <a:srgbClr val="0000FF"/>
                </a:solidFill>
                <a:effectLst/>
              </a:rPr>
              <a:t>&gt;</a:t>
            </a:r>
            <a:endParaRPr lang="en-US" sz="2000" b="0" dirty="0">
              <a:solidFill>
                <a:srgbClr val="000000"/>
              </a:solidFill>
              <a:effectLst/>
            </a:endParaRPr>
          </a:p>
          <a:p>
            <a:r>
              <a:rPr lang="en-US" sz="2000" b="0" dirty="0">
                <a:solidFill>
                  <a:srgbClr val="000000"/>
                </a:solidFill>
                <a:effectLst/>
              </a:rPr>
              <a:t/>
            </a:r>
            <a:br>
              <a:rPr lang="en-US" sz="2000" b="0" dirty="0">
                <a:solidFill>
                  <a:srgbClr val="000000"/>
                </a:solidFill>
                <a:effectLst/>
              </a:rPr>
            </a:br>
            <a:r>
              <a:rPr lang="en-US" sz="2000" b="0" dirty="0">
                <a:solidFill>
                  <a:srgbClr val="0000FF"/>
                </a:solidFill>
                <a:effectLst/>
              </a:rPr>
              <a:t>struct</a:t>
            </a:r>
            <a:r>
              <a:rPr lang="en-US" sz="2000" b="0" dirty="0">
                <a:solidFill>
                  <a:srgbClr val="000000"/>
                </a:solidFill>
                <a:effectLst/>
              </a:rPr>
              <a:t> temp {</a:t>
            </a:r>
          </a:p>
          <a:p>
            <a:r>
              <a:rPr lang="en-US" sz="2000" b="0" dirty="0">
                <a:solidFill>
                  <a:srgbClr val="0000FF"/>
                </a:solidFill>
                <a:effectLst/>
              </a:rPr>
              <a:t>int</a:t>
            </a:r>
            <a:r>
              <a:rPr lang="en-US" sz="2000" b="0" dirty="0">
                <a:solidFill>
                  <a:srgbClr val="000000"/>
                </a:solidFill>
                <a:effectLst/>
              </a:rPr>
              <a:t> </a:t>
            </a:r>
            <a:r>
              <a:rPr lang="en-US" sz="2000" b="0" dirty="0" err="1">
                <a:solidFill>
                  <a:srgbClr val="000000"/>
                </a:solidFill>
                <a:effectLst/>
              </a:rPr>
              <a:t>i</a:t>
            </a:r>
            <a:r>
              <a:rPr lang="en-US" sz="2000" b="0" dirty="0">
                <a:solidFill>
                  <a:srgbClr val="000000"/>
                </a:solidFill>
                <a:effectLst/>
              </a:rPr>
              <a:t>;</a:t>
            </a:r>
          </a:p>
          <a:p>
            <a:r>
              <a:rPr lang="en-US" sz="2000" b="0" dirty="0">
                <a:solidFill>
                  <a:srgbClr val="0000FF"/>
                </a:solidFill>
                <a:effectLst/>
              </a:rPr>
              <a:t>float</a:t>
            </a:r>
            <a:r>
              <a:rPr lang="en-US" sz="2000" b="0" dirty="0">
                <a:solidFill>
                  <a:srgbClr val="000000"/>
                </a:solidFill>
                <a:effectLst/>
              </a:rPr>
              <a:t> f;</a:t>
            </a:r>
          </a:p>
          <a:p>
            <a:r>
              <a:rPr lang="en-US" sz="2000" b="0" dirty="0">
                <a:solidFill>
                  <a:srgbClr val="000000"/>
                </a:solidFill>
                <a:effectLst/>
              </a:rPr>
              <a:t>};</a:t>
            </a:r>
          </a:p>
          <a:p>
            <a:r>
              <a:rPr lang="en-US" sz="2000" b="0" dirty="0">
                <a:solidFill>
                  <a:srgbClr val="000000"/>
                </a:solidFill>
                <a:effectLst/>
              </a:rPr>
              <a:t/>
            </a:r>
            <a:br>
              <a:rPr lang="en-US" sz="2000" b="0" dirty="0">
                <a:solidFill>
                  <a:srgbClr val="000000"/>
                </a:solidFill>
                <a:effectLst/>
              </a:rPr>
            </a:br>
            <a:r>
              <a:rPr lang="en-US" sz="2000" b="0" dirty="0">
                <a:solidFill>
                  <a:srgbClr val="0000FF"/>
                </a:solidFill>
                <a:effectLst/>
              </a:rPr>
              <a:t>int</a:t>
            </a:r>
            <a:r>
              <a:rPr lang="en-US" sz="2000" b="0" dirty="0">
                <a:solidFill>
                  <a:srgbClr val="000000"/>
                </a:solidFill>
                <a:effectLst/>
              </a:rPr>
              <a:t> main() {</a:t>
            </a:r>
          </a:p>
          <a:p>
            <a:r>
              <a:rPr lang="en-US" sz="2000" b="0" dirty="0">
                <a:solidFill>
                  <a:srgbClr val="000000"/>
                </a:solidFill>
                <a:effectLst/>
              </a:rPr>
              <a:t>temp *</a:t>
            </a:r>
            <a:r>
              <a:rPr lang="en-US" sz="2000" b="0" dirty="0" err="1">
                <a:solidFill>
                  <a:srgbClr val="000000"/>
                </a:solidFill>
                <a:effectLst/>
              </a:rPr>
              <a:t>ptr</a:t>
            </a:r>
            <a:r>
              <a:rPr lang="en-US" sz="2000" b="0" dirty="0">
                <a:solidFill>
                  <a:srgbClr val="000000"/>
                </a:solidFill>
                <a:effectLst/>
              </a:rPr>
              <a:t>;</a:t>
            </a:r>
          </a:p>
          <a:p>
            <a:r>
              <a:rPr lang="en-US" sz="2000" b="0" dirty="0">
                <a:solidFill>
                  <a:srgbClr val="0000FF"/>
                </a:solidFill>
                <a:effectLst/>
              </a:rPr>
              <a:t>return</a:t>
            </a:r>
            <a:r>
              <a:rPr lang="en-US" sz="2000" b="0" dirty="0">
                <a:solidFill>
                  <a:srgbClr val="000000"/>
                </a:solidFill>
                <a:effectLst/>
              </a:rPr>
              <a:t> </a:t>
            </a:r>
            <a:r>
              <a:rPr lang="en-US" sz="2000" b="0" dirty="0">
                <a:solidFill>
                  <a:srgbClr val="09885A"/>
                </a:solidFill>
                <a:effectLst/>
              </a:rPr>
              <a:t>0</a:t>
            </a:r>
            <a:r>
              <a:rPr lang="en-US" sz="2000" b="0" dirty="0">
                <a:solidFill>
                  <a:srgbClr val="000000"/>
                </a:solidFill>
                <a:effectLst/>
              </a:rPr>
              <a:t>;</a:t>
            </a:r>
          </a:p>
          <a:p>
            <a:r>
              <a:rPr lang="en-US" sz="2000" b="0" dirty="0">
                <a:solidFill>
                  <a:srgbClr val="000000"/>
                </a:solidFill>
                <a:effectLst/>
              </a:rPr>
              <a:t>}</a:t>
            </a:r>
          </a:p>
        </p:txBody>
      </p:sp>
    </p:spTree>
    <p:extLst>
      <p:ext uri="{BB962C8B-B14F-4D97-AF65-F5344CB8AC3E}">
        <p14:creationId xmlns:p14="http://schemas.microsoft.com/office/powerpoint/2010/main" val="256486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E165-565A-4BE9-BD7A-B06A04C50BDA}"/>
              </a:ext>
            </a:extLst>
          </p:cNvPr>
          <p:cNvSpPr>
            <a:spLocks noGrp="1"/>
          </p:cNvSpPr>
          <p:nvPr>
            <p:ph type="title"/>
          </p:nvPr>
        </p:nvSpPr>
        <p:spPr/>
        <p:txBody>
          <a:bodyPr/>
          <a:lstStyle/>
          <a:p>
            <a:r>
              <a:rPr lang="en-US" dirty="0">
                <a:latin typeface="+mj-lt"/>
              </a:rPr>
              <a:t>Example 1- Pointers to structure</a:t>
            </a:r>
          </a:p>
        </p:txBody>
      </p:sp>
      <p:sp>
        <p:nvSpPr>
          <p:cNvPr id="3" name="Content Placeholder 2">
            <a:extLst>
              <a:ext uri="{FF2B5EF4-FFF2-40B4-BE49-F238E27FC236}">
                <a16:creationId xmlns:a16="http://schemas.microsoft.com/office/drawing/2014/main" id="{1EFCEF31-4D3E-4423-A717-244A54C8B3EA}"/>
              </a:ext>
            </a:extLst>
          </p:cNvPr>
          <p:cNvSpPr>
            <a:spLocks noGrp="1"/>
          </p:cNvSpPr>
          <p:nvPr>
            <p:ph idx="1"/>
          </p:nvPr>
        </p:nvSpPr>
        <p:spPr>
          <a:xfrm>
            <a:off x="609441" y="990601"/>
            <a:ext cx="10969943" cy="4922340"/>
          </a:xfrm>
        </p:spPr>
        <p:txBody>
          <a:bodyPr>
            <a:normAutofit fontScale="55000" lnSpcReduction="20000"/>
          </a:bodyPr>
          <a:lstStyle/>
          <a:p>
            <a:r>
              <a:rPr lang="en-US" b="0" dirty="0">
                <a:solidFill>
                  <a:srgbClr val="0000FF"/>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&lt;</a:t>
            </a:r>
            <a:r>
              <a:rPr lang="en-US" b="0" dirty="0">
                <a:solidFill>
                  <a:srgbClr val="A31515"/>
                </a:solidFill>
                <a:effectLst/>
                <a:latin typeface="Consolas" panose="020B0609020204030204" pitchFamily="49" charset="0"/>
              </a:rPr>
              <a:t>iostream</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Distance {</a:t>
            </a: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feet;</a:t>
            </a:r>
          </a:p>
          <a:p>
            <a:r>
              <a:rPr lang="en-US" b="0" dirty="0">
                <a:solidFill>
                  <a:srgbClr val="0000FF"/>
                </a:solidFill>
                <a:effectLst/>
                <a:latin typeface="Consolas" panose="020B0609020204030204" pitchFamily="49" charset="0"/>
              </a:rPr>
              <a:t>float</a:t>
            </a:r>
            <a:r>
              <a:rPr lang="en-US" b="0" dirty="0">
                <a:solidFill>
                  <a:srgbClr val="000000"/>
                </a:solidFill>
                <a:effectLst/>
                <a:latin typeface="Consolas" panose="020B0609020204030204" pitchFamily="49" charset="0"/>
              </a:rPr>
              <a:t> inch;</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Distance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d;</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 &amp;d;</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"Enter feet: "</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cin</a:t>
            </a:r>
            <a:r>
              <a:rPr lang="en-US" b="0" dirty="0">
                <a:solidFill>
                  <a:srgbClr val="000000"/>
                </a:solidFill>
                <a:effectLst/>
                <a:latin typeface="Consolas" panose="020B0609020204030204" pitchFamily="49" charset="0"/>
              </a:rPr>
              <a:t> &gt;&gt;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).feet;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"Enter inch: "</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cin</a:t>
            </a:r>
            <a:r>
              <a:rPr lang="en-US" b="0" dirty="0">
                <a:solidFill>
                  <a:srgbClr val="000000"/>
                </a:solidFill>
                <a:effectLst/>
                <a:latin typeface="Consolas" panose="020B0609020204030204" pitchFamily="49" charset="0"/>
              </a:rPr>
              <a:t> &gt;&gt;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).inch;</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"Displaying information."</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"Distance =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).feet &lt;&lt; </a:t>
            </a:r>
            <a:r>
              <a:rPr lang="en-US" b="0" dirty="0">
                <a:solidFill>
                  <a:srgbClr val="A31515"/>
                </a:solidFill>
                <a:effectLst/>
                <a:latin typeface="Consolas" panose="020B0609020204030204" pitchFamily="49" charset="0"/>
              </a:rPr>
              <a:t>" feet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).inch &lt;&lt; </a:t>
            </a:r>
            <a:r>
              <a:rPr lang="en-US" b="0" dirty="0">
                <a:solidFill>
                  <a:srgbClr val="A31515"/>
                </a:solidFill>
                <a:effectLst/>
                <a:latin typeface="Consolas" panose="020B0609020204030204" pitchFamily="49" charset="0"/>
              </a:rPr>
              <a:t>" inches"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703C3335-337E-4E68-A2EA-1BE6EE1E550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11</a:t>
            </a:fld>
            <a:endParaRPr lang="en-US" dirty="0">
              <a:solidFill>
                <a:srgbClr val="000000">
                  <a:tint val="75000"/>
                </a:srgbClr>
              </a:solidFill>
            </a:endParaRPr>
          </a:p>
        </p:txBody>
      </p:sp>
    </p:spTree>
    <p:extLst>
      <p:ext uri="{BB962C8B-B14F-4D97-AF65-F5344CB8AC3E}">
        <p14:creationId xmlns:p14="http://schemas.microsoft.com/office/powerpoint/2010/main" val="202362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4D17-FA81-4F00-B9CF-A43022766535}"/>
              </a:ext>
            </a:extLst>
          </p:cNvPr>
          <p:cNvSpPr>
            <a:spLocks noGrp="1"/>
          </p:cNvSpPr>
          <p:nvPr>
            <p:ph type="title"/>
          </p:nvPr>
        </p:nvSpPr>
        <p:spPr/>
        <p:txBody>
          <a:bodyPr/>
          <a:lstStyle/>
          <a:p>
            <a:r>
              <a:rPr lang="en-US" dirty="0"/>
              <a:t>Output</a:t>
            </a:r>
          </a:p>
        </p:txBody>
      </p:sp>
      <p:sp>
        <p:nvSpPr>
          <p:cNvPr id="4" name="Slide Number Placeholder 3">
            <a:extLst>
              <a:ext uri="{FF2B5EF4-FFF2-40B4-BE49-F238E27FC236}">
                <a16:creationId xmlns:a16="http://schemas.microsoft.com/office/drawing/2014/main" id="{D963D264-188E-4B6D-BADD-35658B595B69}"/>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12</a:t>
            </a:fld>
            <a:endParaRPr lang="en-US" dirty="0">
              <a:solidFill>
                <a:srgbClr val="000000">
                  <a:tint val="75000"/>
                </a:srgbClr>
              </a:solidFill>
            </a:endParaRPr>
          </a:p>
        </p:txBody>
      </p:sp>
      <p:pic>
        <p:nvPicPr>
          <p:cNvPr id="6" name="Picture 5">
            <a:extLst>
              <a:ext uri="{FF2B5EF4-FFF2-40B4-BE49-F238E27FC236}">
                <a16:creationId xmlns:a16="http://schemas.microsoft.com/office/drawing/2014/main" id="{493D92AA-DC64-4D29-A478-4ED6F3729F2B}"/>
              </a:ext>
            </a:extLst>
          </p:cNvPr>
          <p:cNvPicPr>
            <a:picLocks noChangeAspect="1"/>
          </p:cNvPicPr>
          <p:nvPr/>
        </p:nvPicPr>
        <p:blipFill rotWithShape="1">
          <a:blip r:embed="rId2"/>
          <a:srcRect l="35621" t="52236" r="7489" b="32204"/>
          <a:stretch/>
        </p:blipFill>
        <p:spPr>
          <a:xfrm>
            <a:off x="591339" y="1371600"/>
            <a:ext cx="9922673" cy="1371600"/>
          </a:xfrm>
          <a:prstGeom prst="rect">
            <a:avLst/>
          </a:prstGeom>
        </p:spPr>
      </p:pic>
    </p:spTree>
    <p:extLst>
      <p:ext uri="{BB962C8B-B14F-4D97-AF65-F5344CB8AC3E}">
        <p14:creationId xmlns:p14="http://schemas.microsoft.com/office/powerpoint/2010/main" val="156011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E580-432E-4B4E-8528-FA1FA497275A}"/>
              </a:ext>
            </a:extLst>
          </p:cNvPr>
          <p:cNvSpPr>
            <a:spLocks noGrp="1"/>
          </p:cNvSpPr>
          <p:nvPr>
            <p:ph type="title"/>
          </p:nvPr>
        </p:nvSpPr>
        <p:spPr/>
        <p:txBody>
          <a:bodyPr/>
          <a:lstStyle/>
          <a:p>
            <a:r>
              <a:rPr lang="en-US" dirty="0">
                <a:latin typeface="+mn-lt"/>
              </a:rPr>
              <a:t>Example 2- Pointers to structure</a:t>
            </a:r>
          </a:p>
        </p:txBody>
      </p:sp>
      <p:sp>
        <p:nvSpPr>
          <p:cNvPr id="3" name="Content Placeholder 2">
            <a:extLst>
              <a:ext uri="{FF2B5EF4-FFF2-40B4-BE49-F238E27FC236}">
                <a16:creationId xmlns:a16="http://schemas.microsoft.com/office/drawing/2014/main" id="{389AC9B8-E300-4A74-B0AF-C76760F1D95F}"/>
              </a:ext>
            </a:extLst>
          </p:cNvPr>
          <p:cNvSpPr>
            <a:spLocks noGrp="1"/>
          </p:cNvSpPr>
          <p:nvPr>
            <p:ph idx="1"/>
          </p:nvPr>
        </p:nvSpPr>
        <p:spPr>
          <a:xfrm>
            <a:off x="609441" y="1386977"/>
            <a:ext cx="10969943" cy="5166223"/>
          </a:xfrm>
        </p:spPr>
        <p:txBody>
          <a:bodyPr>
            <a:normAutofit fontScale="55000" lnSpcReduction="20000"/>
          </a:bodyPr>
          <a:lstStyle/>
          <a:p>
            <a:r>
              <a:rPr lang="en-US" dirty="0">
                <a:latin typeface="+mn-lt"/>
              </a:rPr>
              <a:t>#include &lt;iostream&gt;</a:t>
            </a:r>
          </a:p>
          <a:p>
            <a:r>
              <a:rPr lang="en-US" dirty="0">
                <a:latin typeface="+mn-lt"/>
              </a:rPr>
              <a:t>using namespace std;</a:t>
            </a:r>
          </a:p>
          <a:p>
            <a:endParaRPr lang="en-US" dirty="0">
              <a:latin typeface="+mn-lt"/>
            </a:endParaRPr>
          </a:p>
          <a:p>
            <a:r>
              <a:rPr lang="en-US" dirty="0">
                <a:latin typeface="+mn-lt"/>
              </a:rPr>
              <a:t>struct Point {</a:t>
            </a:r>
          </a:p>
          <a:p>
            <a:r>
              <a:rPr lang="en-US" dirty="0">
                <a:latin typeface="+mn-lt"/>
              </a:rPr>
              <a:t>	int x, y;</a:t>
            </a:r>
          </a:p>
          <a:p>
            <a:r>
              <a:rPr lang="en-US" dirty="0">
                <a:latin typeface="+mn-lt"/>
              </a:rPr>
              <a:t>};</a:t>
            </a:r>
          </a:p>
          <a:p>
            <a:endParaRPr lang="en-US" dirty="0">
              <a:latin typeface="+mn-lt"/>
            </a:endParaRPr>
          </a:p>
          <a:p>
            <a:r>
              <a:rPr lang="en-US" dirty="0">
                <a:latin typeface="+mn-lt"/>
              </a:rPr>
              <a:t>int main()</a:t>
            </a:r>
          </a:p>
          <a:p>
            <a:r>
              <a:rPr lang="en-US" dirty="0">
                <a:latin typeface="+mn-lt"/>
              </a:rPr>
              <a:t>{</a:t>
            </a:r>
          </a:p>
          <a:p>
            <a:r>
              <a:rPr lang="en-US" dirty="0">
                <a:latin typeface="+mn-lt"/>
              </a:rPr>
              <a:t>	struct Point p1 = { 1, 2 };</a:t>
            </a:r>
          </a:p>
          <a:p>
            <a:endParaRPr lang="en-US" dirty="0">
              <a:latin typeface="+mn-lt"/>
            </a:endParaRPr>
          </a:p>
          <a:p>
            <a:r>
              <a:rPr lang="en-US" dirty="0">
                <a:latin typeface="+mn-lt"/>
              </a:rPr>
              <a:t>	// p2 is a pointer to structure p1</a:t>
            </a:r>
          </a:p>
          <a:p>
            <a:r>
              <a:rPr lang="en-US" dirty="0">
                <a:latin typeface="+mn-lt"/>
              </a:rPr>
              <a:t>	struct Point* p2 = &amp;p1;</a:t>
            </a:r>
          </a:p>
          <a:p>
            <a:endParaRPr lang="en-US" dirty="0">
              <a:latin typeface="+mn-lt"/>
            </a:endParaRPr>
          </a:p>
          <a:p>
            <a:r>
              <a:rPr lang="en-US" dirty="0">
                <a:latin typeface="+mn-lt"/>
              </a:rPr>
              <a:t>	// Accessing structure members using</a:t>
            </a:r>
          </a:p>
          <a:p>
            <a:r>
              <a:rPr lang="en-US" dirty="0">
                <a:latin typeface="+mn-lt"/>
              </a:rPr>
              <a:t>	// structure pointer</a:t>
            </a:r>
          </a:p>
          <a:p>
            <a:r>
              <a:rPr lang="en-US" dirty="0">
                <a:latin typeface="+mn-lt"/>
              </a:rPr>
              <a:t>	</a:t>
            </a:r>
            <a:r>
              <a:rPr lang="en-US" dirty="0" err="1">
                <a:latin typeface="+mn-lt"/>
              </a:rPr>
              <a:t>cout</a:t>
            </a:r>
            <a:r>
              <a:rPr lang="en-US" dirty="0">
                <a:latin typeface="+mn-lt"/>
              </a:rPr>
              <a:t> &lt;&lt; p2-&gt;x &lt;&lt; " " &lt;&lt; p2-&gt;y;</a:t>
            </a:r>
          </a:p>
          <a:p>
            <a:r>
              <a:rPr lang="en-US" dirty="0">
                <a:latin typeface="+mn-lt"/>
              </a:rPr>
              <a:t>	return 0;</a:t>
            </a:r>
          </a:p>
          <a:p>
            <a:r>
              <a:rPr lang="en-US" dirty="0">
                <a:latin typeface="+mn-lt"/>
              </a:rPr>
              <a:t>}</a:t>
            </a:r>
          </a:p>
          <a:p>
            <a:pPr marL="0" indent="0">
              <a:buNone/>
            </a:pPr>
            <a:r>
              <a:rPr lang="en-US" dirty="0">
                <a:latin typeface="+mn-lt"/>
              </a:rPr>
              <a:t> </a:t>
            </a:r>
            <a:r>
              <a:rPr lang="en-US" dirty="0">
                <a:solidFill>
                  <a:srgbClr val="C00000"/>
                </a:solidFill>
                <a:latin typeface="+mn-lt"/>
              </a:rPr>
              <a:t>Output:</a:t>
            </a:r>
          </a:p>
          <a:p>
            <a:pPr marL="0" indent="0">
              <a:buNone/>
            </a:pPr>
            <a:r>
              <a:rPr lang="en-US" dirty="0">
                <a:solidFill>
                  <a:srgbClr val="C00000"/>
                </a:solidFill>
                <a:latin typeface="+mn-lt"/>
              </a:rPr>
              <a:t> 1 2</a:t>
            </a:r>
          </a:p>
        </p:txBody>
      </p:sp>
      <p:sp>
        <p:nvSpPr>
          <p:cNvPr id="4" name="Slide Number Placeholder 3">
            <a:extLst>
              <a:ext uri="{FF2B5EF4-FFF2-40B4-BE49-F238E27FC236}">
                <a16:creationId xmlns:a16="http://schemas.microsoft.com/office/drawing/2014/main" id="{7271CC50-E4FB-43DF-B916-E07B40BC10B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13</a:t>
            </a:fld>
            <a:endParaRPr lang="en-US" dirty="0">
              <a:solidFill>
                <a:srgbClr val="000000">
                  <a:tint val="75000"/>
                </a:srgbClr>
              </a:solidFill>
            </a:endParaRPr>
          </a:p>
        </p:txBody>
      </p:sp>
    </p:spTree>
    <p:extLst>
      <p:ext uri="{BB962C8B-B14F-4D97-AF65-F5344CB8AC3E}">
        <p14:creationId xmlns:p14="http://schemas.microsoft.com/office/powerpoint/2010/main" val="370235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DA95-6803-4044-A29B-F8C800475A01}"/>
              </a:ext>
            </a:extLst>
          </p:cNvPr>
          <p:cNvSpPr>
            <a:spLocks noGrp="1"/>
          </p:cNvSpPr>
          <p:nvPr>
            <p:ph type="title"/>
          </p:nvPr>
        </p:nvSpPr>
        <p:spPr/>
        <p:txBody>
          <a:bodyPr/>
          <a:lstStyle/>
          <a:p>
            <a:r>
              <a:rPr lang="en-US" dirty="0">
                <a:latin typeface="+mn-lt"/>
              </a:rPr>
              <a:t>Aligned and un-aligned data storage</a:t>
            </a:r>
          </a:p>
        </p:txBody>
      </p:sp>
      <p:sp>
        <p:nvSpPr>
          <p:cNvPr id="3" name="Content Placeholder 2">
            <a:extLst>
              <a:ext uri="{FF2B5EF4-FFF2-40B4-BE49-F238E27FC236}">
                <a16:creationId xmlns:a16="http://schemas.microsoft.com/office/drawing/2014/main" id="{E3A472B9-CB1E-4364-9CEE-E565A16DC630}"/>
              </a:ext>
            </a:extLst>
          </p:cNvPr>
          <p:cNvSpPr>
            <a:spLocks noGrp="1"/>
          </p:cNvSpPr>
          <p:nvPr>
            <p:ph idx="1"/>
          </p:nvPr>
        </p:nvSpPr>
        <p:spPr>
          <a:xfrm>
            <a:off x="585617" y="1066800"/>
            <a:ext cx="10969943" cy="4525963"/>
          </a:xfrm>
        </p:spPr>
        <p:txBody>
          <a:bodyPr>
            <a:normAutofit/>
          </a:bodyPr>
          <a:lstStyle/>
          <a:p>
            <a:r>
              <a:rPr lang="en-US" sz="2000" b="0" i="0" dirty="0">
                <a:solidFill>
                  <a:srgbClr val="273239"/>
                </a:solidFill>
                <a:effectLst/>
                <a:latin typeface="+mn-lt"/>
              </a:rPr>
              <a:t>Every data type in C/C++ will have alignment requirement (</a:t>
            </a:r>
            <a:r>
              <a:rPr lang="en-US" sz="2000" b="0" i="0" dirty="0" err="1">
                <a:solidFill>
                  <a:srgbClr val="273239"/>
                </a:solidFill>
                <a:effectLst/>
                <a:latin typeface="+mn-lt"/>
              </a:rPr>
              <a:t>infact</a:t>
            </a:r>
            <a:r>
              <a:rPr lang="en-US" sz="2000" b="0" i="0" dirty="0">
                <a:solidFill>
                  <a:srgbClr val="273239"/>
                </a:solidFill>
                <a:effectLst/>
                <a:latin typeface="+mn-lt"/>
              </a:rPr>
              <a:t> it is mandated by processor architecture, not by language).</a:t>
            </a:r>
          </a:p>
          <a:p>
            <a:r>
              <a:rPr lang="en-US" sz="2000" b="0" i="0" dirty="0">
                <a:solidFill>
                  <a:srgbClr val="273239"/>
                </a:solidFill>
                <a:effectLst/>
                <a:latin typeface="+mn-lt"/>
              </a:rPr>
              <a:t>A processor will have processing word length as that of data bus size. On a 32 bit machine, the processing word size will be 4 bytes.</a:t>
            </a:r>
            <a:endParaRPr lang="en-US" sz="2000" dirty="0">
              <a:latin typeface="+mn-lt"/>
            </a:endParaRPr>
          </a:p>
        </p:txBody>
      </p:sp>
      <p:sp>
        <p:nvSpPr>
          <p:cNvPr id="4" name="Slide Number Placeholder 3">
            <a:extLst>
              <a:ext uri="{FF2B5EF4-FFF2-40B4-BE49-F238E27FC236}">
                <a16:creationId xmlns:a16="http://schemas.microsoft.com/office/drawing/2014/main" id="{C1ABE1DC-986D-4480-B43E-F02D1E88A57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14</a:t>
            </a:fld>
            <a:endParaRPr lang="en-US" dirty="0">
              <a:solidFill>
                <a:srgbClr val="000000">
                  <a:tint val="75000"/>
                </a:srgbClr>
              </a:solidFill>
            </a:endParaRPr>
          </a:p>
        </p:txBody>
      </p:sp>
      <p:pic>
        <p:nvPicPr>
          <p:cNvPr id="9218" name="Picture 2">
            <a:extLst>
              <a:ext uri="{FF2B5EF4-FFF2-40B4-BE49-F238E27FC236}">
                <a16:creationId xmlns:a16="http://schemas.microsoft.com/office/drawing/2014/main" id="{235F0586-BC2A-4083-9F26-F3BFEF7AB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2863078"/>
            <a:ext cx="6858000" cy="288601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4094D26-B787-4330-B333-810CE0E00124}"/>
              </a:ext>
            </a:extLst>
          </p:cNvPr>
          <p:cNvGrpSpPr/>
          <p:nvPr/>
        </p:nvGrpSpPr>
        <p:grpSpPr>
          <a:xfrm>
            <a:off x="7852007" y="4660936"/>
            <a:ext cx="367200" cy="199800"/>
            <a:chOff x="7852007" y="4660936"/>
            <a:chExt cx="367200" cy="19980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A8EA780-F49B-48E1-B891-F3A0482EE552}"/>
                    </a:ext>
                  </a:extLst>
                </p14:cNvPr>
                <p14:cNvContentPartPr/>
                <p14:nvPr/>
              </p14:nvContentPartPr>
              <p14:xfrm>
                <a:off x="7875407" y="4698736"/>
                <a:ext cx="72360" cy="89280"/>
              </p14:xfrm>
            </p:contentPart>
          </mc:Choice>
          <mc:Fallback xmlns="">
            <p:pic>
              <p:nvPicPr>
                <p:cNvPr id="5" name="Ink 4">
                  <a:extLst>
                    <a:ext uri="{FF2B5EF4-FFF2-40B4-BE49-F238E27FC236}">
                      <a16:creationId xmlns:a16="http://schemas.microsoft.com/office/drawing/2014/main" id="{6A8EA780-F49B-48E1-B891-F3A0482EE552}"/>
                    </a:ext>
                  </a:extLst>
                </p:cNvPr>
                <p:cNvPicPr/>
                <p:nvPr/>
              </p:nvPicPr>
              <p:blipFill>
                <a:blip r:embed="rId4"/>
                <a:stretch>
                  <a:fillRect/>
                </a:stretch>
              </p:blipFill>
              <p:spPr>
                <a:xfrm>
                  <a:off x="7866767" y="4690096"/>
                  <a:ext cx="900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A8E20D7-3E19-4581-984B-69BF059284F4}"/>
                    </a:ext>
                  </a:extLst>
                </p14:cNvPr>
                <p14:cNvContentPartPr/>
                <p14:nvPr/>
              </p14:nvContentPartPr>
              <p14:xfrm>
                <a:off x="7852007" y="4738336"/>
                <a:ext cx="101160" cy="122400"/>
              </p14:xfrm>
            </p:contentPart>
          </mc:Choice>
          <mc:Fallback xmlns="">
            <p:pic>
              <p:nvPicPr>
                <p:cNvPr id="6" name="Ink 5">
                  <a:extLst>
                    <a:ext uri="{FF2B5EF4-FFF2-40B4-BE49-F238E27FC236}">
                      <a16:creationId xmlns:a16="http://schemas.microsoft.com/office/drawing/2014/main" id="{0A8E20D7-3E19-4581-984B-69BF059284F4}"/>
                    </a:ext>
                  </a:extLst>
                </p:cNvPr>
                <p:cNvPicPr/>
                <p:nvPr/>
              </p:nvPicPr>
              <p:blipFill>
                <a:blip r:embed="rId6"/>
                <a:stretch>
                  <a:fillRect/>
                </a:stretch>
              </p:blipFill>
              <p:spPr>
                <a:xfrm>
                  <a:off x="7843007" y="4729696"/>
                  <a:ext cx="1188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D9C3CE4-600C-4D05-A3CC-3529CB7D8F6C}"/>
                    </a:ext>
                  </a:extLst>
                </p14:cNvPr>
                <p14:cNvContentPartPr/>
                <p14:nvPr/>
              </p14:nvContentPartPr>
              <p14:xfrm>
                <a:off x="8065127" y="4660936"/>
                <a:ext cx="154080" cy="174960"/>
              </p14:xfrm>
            </p:contentPart>
          </mc:Choice>
          <mc:Fallback xmlns="">
            <p:pic>
              <p:nvPicPr>
                <p:cNvPr id="8" name="Ink 7">
                  <a:extLst>
                    <a:ext uri="{FF2B5EF4-FFF2-40B4-BE49-F238E27FC236}">
                      <a16:creationId xmlns:a16="http://schemas.microsoft.com/office/drawing/2014/main" id="{5D9C3CE4-600C-4D05-A3CC-3529CB7D8F6C}"/>
                    </a:ext>
                  </a:extLst>
                </p:cNvPr>
                <p:cNvPicPr/>
                <p:nvPr/>
              </p:nvPicPr>
              <p:blipFill>
                <a:blip r:embed="rId8"/>
                <a:stretch>
                  <a:fillRect/>
                </a:stretch>
              </p:blipFill>
              <p:spPr>
                <a:xfrm>
                  <a:off x="8056487" y="4651936"/>
                  <a:ext cx="171720" cy="19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5F750EE-0CD1-4885-914B-86876536AAB6}"/>
                  </a:ext>
                </a:extLst>
              </p14:cNvPr>
              <p14:cNvContentPartPr/>
              <p14:nvPr/>
            </p14:nvContentPartPr>
            <p14:xfrm>
              <a:off x="6957407" y="4857856"/>
              <a:ext cx="360" cy="69840"/>
            </p14:xfrm>
          </p:contentPart>
        </mc:Choice>
        <mc:Fallback xmlns="">
          <p:pic>
            <p:nvPicPr>
              <p:cNvPr id="10" name="Ink 9">
                <a:extLst>
                  <a:ext uri="{FF2B5EF4-FFF2-40B4-BE49-F238E27FC236}">
                    <a16:creationId xmlns:a16="http://schemas.microsoft.com/office/drawing/2014/main" id="{45F750EE-0CD1-4885-914B-86876536AAB6}"/>
                  </a:ext>
                </a:extLst>
              </p:cNvPr>
              <p:cNvPicPr/>
              <p:nvPr/>
            </p:nvPicPr>
            <p:blipFill>
              <a:blip r:embed="rId10"/>
              <a:stretch>
                <a:fillRect/>
              </a:stretch>
            </p:blipFill>
            <p:spPr>
              <a:xfrm>
                <a:off x="6948407" y="4849216"/>
                <a:ext cx="18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5D43FB3-642A-4883-9640-6280144521AF}"/>
                  </a:ext>
                </a:extLst>
              </p14:cNvPr>
              <p14:cNvContentPartPr/>
              <p14:nvPr/>
            </p14:nvContentPartPr>
            <p14:xfrm>
              <a:off x="5671487" y="4834096"/>
              <a:ext cx="91080" cy="109080"/>
            </p14:xfrm>
          </p:contentPart>
        </mc:Choice>
        <mc:Fallback xmlns="">
          <p:pic>
            <p:nvPicPr>
              <p:cNvPr id="11" name="Ink 10">
                <a:extLst>
                  <a:ext uri="{FF2B5EF4-FFF2-40B4-BE49-F238E27FC236}">
                    <a16:creationId xmlns:a16="http://schemas.microsoft.com/office/drawing/2014/main" id="{45D43FB3-642A-4883-9640-6280144521AF}"/>
                  </a:ext>
                </a:extLst>
              </p:cNvPr>
              <p:cNvPicPr/>
              <p:nvPr/>
            </p:nvPicPr>
            <p:blipFill>
              <a:blip r:embed="rId12"/>
              <a:stretch>
                <a:fillRect/>
              </a:stretch>
            </p:blipFill>
            <p:spPr>
              <a:xfrm>
                <a:off x="5662487" y="4825096"/>
                <a:ext cx="1087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EB8CAD73-9DDD-43CE-9CF4-AD9ABD797302}"/>
                  </a:ext>
                </a:extLst>
              </p14:cNvPr>
              <p14:cNvContentPartPr/>
              <p14:nvPr/>
            </p14:nvContentPartPr>
            <p14:xfrm>
              <a:off x="4579967" y="4835896"/>
              <a:ext cx="162720" cy="175320"/>
            </p14:xfrm>
          </p:contentPart>
        </mc:Choice>
        <mc:Fallback xmlns="">
          <p:pic>
            <p:nvPicPr>
              <p:cNvPr id="12" name="Ink 11">
                <a:extLst>
                  <a:ext uri="{FF2B5EF4-FFF2-40B4-BE49-F238E27FC236}">
                    <a16:creationId xmlns:a16="http://schemas.microsoft.com/office/drawing/2014/main" id="{EB8CAD73-9DDD-43CE-9CF4-AD9ABD797302}"/>
                  </a:ext>
                </a:extLst>
              </p:cNvPr>
              <p:cNvPicPr/>
              <p:nvPr/>
            </p:nvPicPr>
            <p:blipFill>
              <a:blip r:embed="rId14"/>
              <a:stretch>
                <a:fillRect/>
              </a:stretch>
            </p:blipFill>
            <p:spPr>
              <a:xfrm>
                <a:off x="4570967" y="4827256"/>
                <a:ext cx="180360" cy="192960"/>
              </a:xfrm>
              <a:prstGeom prst="rect">
                <a:avLst/>
              </a:prstGeom>
            </p:spPr>
          </p:pic>
        </mc:Fallback>
      </mc:AlternateContent>
    </p:spTree>
    <p:extLst>
      <p:ext uri="{BB962C8B-B14F-4D97-AF65-F5344CB8AC3E}">
        <p14:creationId xmlns:p14="http://schemas.microsoft.com/office/powerpoint/2010/main" val="256072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B8580F-1FB6-4D43-882B-9882CD08468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15</a:t>
            </a:fld>
            <a:endParaRPr lang="en-US" dirty="0">
              <a:solidFill>
                <a:srgbClr val="000000">
                  <a:tint val="75000"/>
                </a:srgbClr>
              </a:solidFill>
            </a:endParaRPr>
          </a:p>
        </p:txBody>
      </p:sp>
      <p:sp>
        <p:nvSpPr>
          <p:cNvPr id="3" name="Title 2">
            <a:extLst>
              <a:ext uri="{FF2B5EF4-FFF2-40B4-BE49-F238E27FC236}">
                <a16:creationId xmlns:a16="http://schemas.microsoft.com/office/drawing/2014/main" id="{54A790C2-735B-47F3-BC4B-822DBD24BE27}"/>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54266E6-3826-4B72-9C17-B6BB0CCECD3E}"/>
                  </a:ext>
                </a:extLst>
              </p14:cNvPr>
              <p14:cNvContentPartPr/>
              <p14:nvPr/>
            </p14:nvContentPartPr>
            <p14:xfrm>
              <a:off x="7084487" y="2265496"/>
              <a:ext cx="1559880" cy="2169000"/>
            </p14:xfrm>
          </p:contentPart>
        </mc:Choice>
        <mc:Fallback xmlns="">
          <p:pic>
            <p:nvPicPr>
              <p:cNvPr id="4" name="Ink 3">
                <a:extLst>
                  <a:ext uri="{FF2B5EF4-FFF2-40B4-BE49-F238E27FC236}">
                    <a16:creationId xmlns:a16="http://schemas.microsoft.com/office/drawing/2014/main" id="{E54266E6-3826-4B72-9C17-B6BB0CCECD3E}"/>
                  </a:ext>
                </a:extLst>
              </p:cNvPr>
              <p:cNvPicPr/>
              <p:nvPr/>
            </p:nvPicPr>
            <p:blipFill>
              <a:blip r:embed="rId3"/>
              <a:stretch>
                <a:fillRect/>
              </a:stretch>
            </p:blipFill>
            <p:spPr>
              <a:xfrm>
                <a:off x="7075487" y="2256496"/>
                <a:ext cx="1577520" cy="218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742CB8F-0C6A-404D-A986-5B49E698FF4D}"/>
                  </a:ext>
                </a:extLst>
              </p14:cNvPr>
              <p14:cNvContentPartPr/>
              <p14:nvPr/>
            </p14:nvContentPartPr>
            <p14:xfrm>
              <a:off x="6876767" y="2305456"/>
              <a:ext cx="1600560" cy="2338920"/>
            </p14:xfrm>
          </p:contentPart>
        </mc:Choice>
        <mc:Fallback xmlns="">
          <p:pic>
            <p:nvPicPr>
              <p:cNvPr id="5" name="Ink 4">
                <a:extLst>
                  <a:ext uri="{FF2B5EF4-FFF2-40B4-BE49-F238E27FC236}">
                    <a16:creationId xmlns:a16="http://schemas.microsoft.com/office/drawing/2014/main" id="{2742CB8F-0C6A-404D-A986-5B49E698FF4D}"/>
                  </a:ext>
                </a:extLst>
              </p:cNvPr>
              <p:cNvPicPr/>
              <p:nvPr/>
            </p:nvPicPr>
            <p:blipFill>
              <a:blip r:embed="rId5"/>
              <a:stretch>
                <a:fillRect/>
              </a:stretch>
            </p:blipFill>
            <p:spPr>
              <a:xfrm>
                <a:off x="6867767" y="2296816"/>
                <a:ext cx="1618200" cy="235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3F6D4346-7FE4-4756-BB96-EF0BC1B8EB09}"/>
                  </a:ext>
                </a:extLst>
              </p14:cNvPr>
              <p14:cNvContentPartPr/>
              <p14:nvPr/>
            </p14:nvContentPartPr>
            <p14:xfrm>
              <a:off x="7450247" y="2456656"/>
              <a:ext cx="8280" cy="85320"/>
            </p14:xfrm>
          </p:contentPart>
        </mc:Choice>
        <mc:Fallback xmlns="">
          <p:pic>
            <p:nvPicPr>
              <p:cNvPr id="29" name="Ink 28">
                <a:extLst>
                  <a:ext uri="{FF2B5EF4-FFF2-40B4-BE49-F238E27FC236}">
                    <a16:creationId xmlns:a16="http://schemas.microsoft.com/office/drawing/2014/main" id="{3F6D4346-7FE4-4756-BB96-EF0BC1B8EB09}"/>
                  </a:ext>
                </a:extLst>
              </p:cNvPr>
              <p:cNvPicPr/>
              <p:nvPr/>
            </p:nvPicPr>
            <p:blipFill>
              <a:blip r:embed="rId7"/>
              <a:stretch>
                <a:fillRect/>
              </a:stretch>
            </p:blipFill>
            <p:spPr>
              <a:xfrm>
                <a:off x="7441247" y="2447656"/>
                <a:ext cx="2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5F6B08E3-D7C1-4A3D-A94F-91044C90336C}"/>
                  </a:ext>
                </a:extLst>
              </p14:cNvPr>
              <p14:cNvContentPartPr/>
              <p14:nvPr/>
            </p14:nvContentPartPr>
            <p14:xfrm>
              <a:off x="2957447" y="2377096"/>
              <a:ext cx="1434600" cy="2056680"/>
            </p14:xfrm>
          </p:contentPart>
        </mc:Choice>
        <mc:Fallback xmlns="">
          <p:pic>
            <p:nvPicPr>
              <p:cNvPr id="30" name="Ink 29">
                <a:extLst>
                  <a:ext uri="{FF2B5EF4-FFF2-40B4-BE49-F238E27FC236}">
                    <a16:creationId xmlns:a16="http://schemas.microsoft.com/office/drawing/2014/main" id="{5F6B08E3-D7C1-4A3D-A94F-91044C90336C}"/>
                  </a:ext>
                </a:extLst>
              </p:cNvPr>
              <p:cNvPicPr/>
              <p:nvPr/>
            </p:nvPicPr>
            <p:blipFill>
              <a:blip r:embed="rId9"/>
              <a:stretch>
                <a:fillRect/>
              </a:stretch>
            </p:blipFill>
            <p:spPr>
              <a:xfrm>
                <a:off x="2948447" y="2368096"/>
                <a:ext cx="1452240" cy="207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823F941B-2CE8-4A2A-8FCF-CD77E0118065}"/>
                  </a:ext>
                </a:extLst>
              </p14:cNvPr>
              <p14:cNvContentPartPr/>
              <p14:nvPr/>
            </p14:nvContentPartPr>
            <p14:xfrm>
              <a:off x="2543087" y="2392936"/>
              <a:ext cx="1847160" cy="2489400"/>
            </p14:xfrm>
          </p:contentPart>
        </mc:Choice>
        <mc:Fallback xmlns="">
          <p:pic>
            <p:nvPicPr>
              <p:cNvPr id="31" name="Ink 30">
                <a:extLst>
                  <a:ext uri="{FF2B5EF4-FFF2-40B4-BE49-F238E27FC236}">
                    <a16:creationId xmlns:a16="http://schemas.microsoft.com/office/drawing/2014/main" id="{823F941B-2CE8-4A2A-8FCF-CD77E0118065}"/>
                  </a:ext>
                </a:extLst>
              </p:cNvPr>
              <p:cNvPicPr/>
              <p:nvPr/>
            </p:nvPicPr>
            <p:blipFill>
              <a:blip r:embed="rId11"/>
              <a:stretch>
                <a:fillRect/>
              </a:stretch>
            </p:blipFill>
            <p:spPr>
              <a:xfrm>
                <a:off x="2534087" y="2384296"/>
                <a:ext cx="1864800" cy="2507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AB7B91C0-6D9F-4A76-802B-C25F01EB3151}"/>
                  </a:ext>
                </a:extLst>
              </p14:cNvPr>
              <p14:cNvContentPartPr/>
              <p14:nvPr/>
            </p14:nvContentPartPr>
            <p14:xfrm>
              <a:off x="7481927" y="1856176"/>
              <a:ext cx="299520" cy="268560"/>
            </p14:xfrm>
          </p:contentPart>
        </mc:Choice>
        <mc:Fallback xmlns="">
          <p:pic>
            <p:nvPicPr>
              <p:cNvPr id="9" name="Ink 8">
                <a:extLst>
                  <a:ext uri="{FF2B5EF4-FFF2-40B4-BE49-F238E27FC236}">
                    <a16:creationId xmlns:a16="http://schemas.microsoft.com/office/drawing/2014/main" id="{AB7B91C0-6D9F-4A76-802B-C25F01EB3151}"/>
                  </a:ext>
                </a:extLst>
              </p:cNvPr>
              <p:cNvPicPr/>
              <p:nvPr/>
            </p:nvPicPr>
            <p:blipFill>
              <a:blip r:embed="rId13"/>
              <a:stretch>
                <a:fillRect/>
              </a:stretch>
            </p:blipFill>
            <p:spPr>
              <a:xfrm>
                <a:off x="7472927" y="1847176"/>
                <a:ext cx="317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2EE919EC-7D3E-4425-A422-5333E7A25B9D}"/>
                  </a:ext>
                </a:extLst>
              </p14:cNvPr>
              <p14:cNvContentPartPr/>
              <p14:nvPr/>
            </p14:nvContentPartPr>
            <p14:xfrm>
              <a:off x="6210047" y="2544136"/>
              <a:ext cx="238680" cy="200520"/>
            </p14:xfrm>
          </p:contentPart>
        </mc:Choice>
        <mc:Fallback xmlns="">
          <p:pic>
            <p:nvPicPr>
              <p:cNvPr id="43" name="Ink 42">
                <a:extLst>
                  <a:ext uri="{FF2B5EF4-FFF2-40B4-BE49-F238E27FC236}">
                    <a16:creationId xmlns:a16="http://schemas.microsoft.com/office/drawing/2014/main" id="{2EE919EC-7D3E-4425-A422-5333E7A25B9D}"/>
                  </a:ext>
                </a:extLst>
              </p:cNvPr>
              <p:cNvPicPr/>
              <p:nvPr/>
            </p:nvPicPr>
            <p:blipFill>
              <a:blip r:embed="rId15"/>
              <a:stretch>
                <a:fillRect/>
              </a:stretch>
            </p:blipFill>
            <p:spPr>
              <a:xfrm>
                <a:off x="6201047" y="2535136"/>
                <a:ext cx="256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B43FD55D-2E1C-4533-A535-75E75DE152C4}"/>
                  </a:ext>
                </a:extLst>
              </p14:cNvPr>
              <p14:cNvContentPartPr/>
              <p14:nvPr/>
            </p14:nvContentPartPr>
            <p14:xfrm>
              <a:off x="5095847" y="2783896"/>
              <a:ext cx="132840" cy="210960"/>
            </p14:xfrm>
          </p:contentPart>
        </mc:Choice>
        <mc:Fallback xmlns="">
          <p:pic>
            <p:nvPicPr>
              <p:cNvPr id="45" name="Ink 44">
                <a:extLst>
                  <a:ext uri="{FF2B5EF4-FFF2-40B4-BE49-F238E27FC236}">
                    <a16:creationId xmlns:a16="http://schemas.microsoft.com/office/drawing/2014/main" id="{B43FD55D-2E1C-4533-A535-75E75DE152C4}"/>
                  </a:ext>
                </a:extLst>
              </p:cNvPr>
              <p:cNvPicPr/>
              <p:nvPr/>
            </p:nvPicPr>
            <p:blipFill>
              <a:blip r:embed="rId17"/>
              <a:stretch>
                <a:fillRect/>
              </a:stretch>
            </p:blipFill>
            <p:spPr>
              <a:xfrm>
                <a:off x="5087207" y="2774896"/>
                <a:ext cx="150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6E722EF8-92B3-467D-AD93-CD4E14774933}"/>
                  </a:ext>
                </a:extLst>
              </p14:cNvPr>
              <p14:cNvContentPartPr/>
              <p14:nvPr/>
            </p14:nvContentPartPr>
            <p14:xfrm>
              <a:off x="5120327" y="2885776"/>
              <a:ext cx="38160" cy="360"/>
            </p14:xfrm>
          </p:contentPart>
        </mc:Choice>
        <mc:Fallback xmlns="">
          <p:pic>
            <p:nvPicPr>
              <p:cNvPr id="46" name="Ink 45">
                <a:extLst>
                  <a:ext uri="{FF2B5EF4-FFF2-40B4-BE49-F238E27FC236}">
                    <a16:creationId xmlns:a16="http://schemas.microsoft.com/office/drawing/2014/main" id="{6E722EF8-92B3-467D-AD93-CD4E14774933}"/>
                  </a:ext>
                </a:extLst>
              </p:cNvPr>
              <p:cNvPicPr/>
              <p:nvPr/>
            </p:nvPicPr>
            <p:blipFill>
              <a:blip r:embed="rId19"/>
              <a:stretch>
                <a:fillRect/>
              </a:stretch>
            </p:blipFill>
            <p:spPr>
              <a:xfrm>
                <a:off x="5111327" y="2876776"/>
                <a:ext cx="55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Ink 55">
                <a:extLst>
                  <a:ext uri="{FF2B5EF4-FFF2-40B4-BE49-F238E27FC236}">
                    <a16:creationId xmlns:a16="http://schemas.microsoft.com/office/drawing/2014/main" id="{852163B5-CA70-4FE5-AD34-8447A78D8AC9}"/>
                  </a:ext>
                </a:extLst>
              </p14:cNvPr>
              <p14:cNvContentPartPr/>
              <p14:nvPr/>
            </p14:nvContentPartPr>
            <p14:xfrm>
              <a:off x="4309607" y="3345136"/>
              <a:ext cx="315720" cy="667080"/>
            </p14:xfrm>
          </p:contentPart>
        </mc:Choice>
        <mc:Fallback xmlns="">
          <p:pic>
            <p:nvPicPr>
              <p:cNvPr id="56" name="Ink 55">
                <a:extLst>
                  <a:ext uri="{FF2B5EF4-FFF2-40B4-BE49-F238E27FC236}">
                    <a16:creationId xmlns:a16="http://schemas.microsoft.com/office/drawing/2014/main" id="{852163B5-CA70-4FE5-AD34-8447A78D8AC9}"/>
                  </a:ext>
                </a:extLst>
              </p:cNvPr>
              <p:cNvPicPr/>
              <p:nvPr/>
            </p:nvPicPr>
            <p:blipFill>
              <a:blip r:embed="rId21"/>
              <a:stretch>
                <a:fillRect/>
              </a:stretch>
            </p:blipFill>
            <p:spPr>
              <a:xfrm>
                <a:off x="4300607" y="3336136"/>
                <a:ext cx="333360" cy="684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4" name="Ink 63">
                <a:extLst>
                  <a:ext uri="{FF2B5EF4-FFF2-40B4-BE49-F238E27FC236}">
                    <a16:creationId xmlns:a16="http://schemas.microsoft.com/office/drawing/2014/main" id="{99BB859E-16E8-4A19-8B90-3ACB696F7B22}"/>
                  </a:ext>
                </a:extLst>
              </p14:cNvPr>
              <p14:cNvContentPartPr/>
              <p14:nvPr/>
            </p14:nvContentPartPr>
            <p14:xfrm>
              <a:off x="6321287" y="4054696"/>
              <a:ext cx="7200" cy="126000"/>
            </p14:xfrm>
          </p:contentPart>
        </mc:Choice>
        <mc:Fallback xmlns="">
          <p:pic>
            <p:nvPicPr>
              <p:cNvPr id="64" name="Ink 63">
                <a:extLst>
                  <a:ext uri="{FF2B5EF4-FFF2-40B4-BE49-F238E27FC236}">
                    <a16:creationId xmlns:a16="http://schemas.microsoft.com/office/drawing/2014/main" id="{99BB859E-16E8-4A19-8B90-3ACB696F7B22}"/>
                  </a:ext>
                </a:extLst>
              </p:cNvPr>
              <p:cNvPicPr/>
              <p:nvPr/>
            </p:nvPicPr>
            <p:blipFill>
              <a:blip r:embed="rId23"/>
              <a:stretch>
                <a:fillRect/>
              </a:stretch>
            </p:blipFill>
            <p:spPr>
              <a:xfrm>
                <a:off x="6312287" y="4045696"/>
                <a:ext cx="248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179DAE9B-8F89-4F18-9C9C-A8934BC18256}"/>
                  </a:ext>
                </a:extLst>
              </p14:cNvPr>
              <p14:cNvContentPartPr/>
              <p14:nvPr/>
            </p14:nvContentPartPr>
            <p14:xfrm>
              <a:off x="5626847" y="2828536"/>
              <a:ext cx="108000" cy="151920"/>
            </p14:xfrm>
          </p:contentPart>
        </mc:Choice>
        <mc:Fallback xmlns="">
          <p:pic>
            <p:nvPicPr>
              <p:cNvPr id="70" name="Ink 69">
                <a:extLst>
                  <a:ext uri="{FF2B5EF4-FFF2-40B4-BE49-F238E27FC236}">
                    <a16:creationId xmlns:a16="http://schemas.microsoft.com/office/drawing/2014/main" id="{179DAE9B-8F89-4F18-9C9C-A8934BC18256}"/>
                  </a:ext>
                </a:extLst>
              </p:cNvPr>
              <p:cNvPicPr/>
              <p:nvPr/>
            </p:nvPicPr>
            <p:blipFill>
              <a:blip r:embed="rId25"/>
              <a:stretch>
                <a:fillRect/>
              </a:stretch>
            </p:blipFill>
            <p:spPr>
              <a:xfrm>
                <a:off x="5618207" y="2819536"/>
                <a:ext cx="1256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2">
                <a:extLst>
                  <a:ext uri="{FF2B5EF4-FFF2-40B4-BE49-F238E27FC236}">
                    <a16:creationId xmlns:a16="http://schemas.microsoft.com/office/drawing/2014/main" id="{01E659EE-C211-4C3E-89E3-6237C37F579E}"/>
                  </a:ext>
                </a:extLst>
              </p14:cNvPr>
              <p14:cNvContentPartPr/>
              <p14:nvPr/>
            </p14:nvContentPartPr>
            <p14:xfrm>
              <a:off x="6041927" y="2782456"/>
              <a:ext cx="17280" cy="212760"/>
            </p14:xfrm>
          </p:contentPart>
        </mc:Choice>
        <mc:Fallback xmlns="">
          <p:pic>
            <p:nvPicPr>
              <p:cNvPr id="83" name="Ink 82">
                <a:extLst>
                  <a:ext uri="{FF2B5EF4-FFF2-40B4-BE49-F238E27FC236}">
                    <a16:creationId xmlns:a16="http://schemas.microsoft.com/office/drawing/2014/main" id="{01E659EE-C211-4C3E-89E3-6237C37F579E}"/>
                  </a:ext>
                </a:extLst>
              </p:cNvPr>
              <p:cNvPicPr/>
              <p:nvPr/>
            </p:nvPicPr>
            <p:blipFill>
              <a:blip r:embed="rId27"/>
              <a:stretch>
                <a:fillRect/>
              </a:stretch>
            </p:blipFill>
            <p:spPr>
              <a:xfrm>
                <a:off x="6033287" y="2773816"/>
                <a:ext cx="349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9" name="Ink 88">
                <a:extLst>
                  <a:ext uri="{FF2B5EF4-FFF2-40B4-BE49-F238E27FC236}">
                    <a16:creationId xmlns:a16="http://schemas.microsoft.com/office/drawing/2014/main" id="{653D807E-A946-4D02-AAEE-110C6A1BD9E4}"/>
                  </a:ext>
                </a:extLst>
              </p14:cNvPr>
              <p14:cNvContentPartPr/>
              <p14:nvPr/>
            </p14:nvContentPartPr>
            <p14:xfrm>
              <a:off x="8555447" y="2248576"/>
              <a:ext cx="644400" cy="216360"/>
            </p14:xfrm>
          </p:contentPart>
        </mc:Choice>
        <mc:Fallback xmlns="">
          <p:pic>
            <p:nvPicPr>
              <p:cNvPr id="89" name="Ink 88">
                <a:extLst>
                  <a:ext uri="{FF2B5EF4-FFF2-40B4-BE49-F238E27FC236}">
                    <a16:creationId xmlns:a16="http://schemas.microsoft.com/office/drawing/2014/main" id="{653D807E-A946-4D02-AAEE-110C6A1BD9E4}"/>
                  </a:ext>
                </a:extLst>
              </p:cNvPr>
              <p:cNvPicPr/>
              <p:nvPr/>
            </p:nvPicPr>
            <p:blipFill>
              <a:blip r:embed="rId29"/>
              <a:stretch>
                <a:fillRect/>
              </a:stretch>
            </p:blipFill>
            <p:spPr>
              <a:xfrm>
                <a:off x="8546447" y="2239936"/>
                <a:ext cx="6620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0" name="Ink 89">
                <a:extLst>
                  <a:ext uri="{FF2B5EF4-FFF2-40B4-BE49-F238E27FC236}">
                    <a16:creationId xmlns:a16="http://schemas.microsoft.com/office/drawing/2014/main" id="{52F19719-7828-471B-9FFF-BA264BFA521C}"/>
                  </a:ext>
                </a:extLst>
              </p14:cNvPr>
              <p14:cNvContentPartPr/>
              <p14:nvPr/>
            </p14:nvContentPartPr>
            <p14:xfrm>
              <a:off x="8570927" y="2353336"/>
              <a:ext cx="170640" cy="156960"/>
            </p14:xfrm>
          </p:contentPart>
        </mc:Choice>
        <mc:Fallback xmlns="">
          <p:pic>
            <p:nvPicPr>
              <p:cNvPr id="90" name="Ink 89">
                <a:extLst>
                  <a:ext uri="{FF2B5EF4-FFF2-40B4-BE49-F238E27FC236}">
                    <a16:creationId xmlns:a16="http://schemas.microsoft.com/office/drawing/2014/main" id="{52F19719-7828-471B-9FFF-BA264BFA521C}"/>
                  </a:ext>
                </a:extLst>
              </p:cNvPr>
              <p:cNvPicPr/>
              <p:nvPr/>
            </p:nvPicPr>
            <p:blipFill>
              <a:blip r:embed="rId31"/>
              <a:stretch>
                <a:fillRect/>
              </a:stretch>
            </p:blipFill>
            <p:spPr>
              <a:xfrm>
                <a:off x="8562287" y="2344696"/>
                <a:ext cx="188280" cy="174600"/>
              </a:xfrm>
              <a:prstGeom prst="rect">
                <a:avLst/>
              </a:prstGeom>
            </p:spPr>
          </p:pic>
        </mc:Fallback>
      </mc:AlternateContent>
      <p:grpSp>
        <p:nvGrpSpPr>
          <p:cNvPr id="96" name="Group 95">
            <a:extLst>
              <a:ext uri="{FF2B5EF4-FFF2-40B4-BE49-F238E27FC236}">
                <a16:creationId xmlns:a16="http://schemas.microsoft.com/office/drawing/2014/main" id="{D5524B75-9A13-400A-8552-6C594C57BB9D}"/>
              </a:ext>
            </a:extLst>
          </p:cNvPr>
          <p:cNvGrpSpPr/>
          <p:nvPr/>
        </p:nvGrpSpPr>
        <p:grpSpPr>
          <a:xfrm>
            <a:off x="6337127" y="960856"/>
            <a:ext cx="945360" cy="383760"/>
            <a:chOff x="6337127" y="960856"/>
            <a:chExt cx="945360" cy="383760"/>
          </a:xfrm>
        </p:grpSpPr>
        <mc:AlternateContent xmlns:mc="http://schemas.openxmlformats.org/markup-compatibility/2006" xmlns:p14="http://schemas.microsoft.com/office/powerpoint/2010/main">
          <mc:Choice Requires="p14">
            <p:contentPart p14:bwMode="auto" r:id="rId32">
              <p14:nvContentPartPr>
                <p14:cNvPr id="91" name="Ink 90">
                  <a:extLst>
                    <a:ext uri="{FF2B5EF4-FFF2-40B4-BE49-F238E27FC236}">
                      <a16:creationId xmlns:a16="http://schemas.microsoft.com/office/drawing/2014/main" id="{38964F79-0FE1-4564-9465-ADFD2BE2D107}"/>
                    </a:ext>
                  </a:extLst>
                </p14:cNvPr>
                <p14:cNvContentPartPr/>
                <p14:nvPr/>
              </p14:nvContentPartPr>
              <p14:xfrm>
                <a:off x="6337127" y="1096936"/>
                <a:ext cx="360" cy="183240"/>
              </p14:xfrm>
            </p:contentPart>
          </mc:Choice>
          <mc:Fallback xmlns="">
            <p:pic>
              <p:nvPicPr>
                <p:cNvPr id="91" name="Ink 90">
                  <a:extLst>
                    <a:ext uri="{FF2B5EF4-FFF2-40B4-BE49-F238E27FC236}">
                      <a16:creationId xmlns:a16="http://schemas.microsoft.com/office/drawing/2014/main" id="{38964F79-0FE1-4564-9465-ADFD2BE2D107}"/>
                    </a:ext>
                  </a:extLst>
                </p:cNvPr>
                <p:cNvPicPr/>
                <p:nvPr/>
              </p:nvPicPr>
              <p:blipFill>
                <a:blip r:embed="rId33"/>
                <a:stretch>
                  <a:fillRect/>
                </a:stretch>
              </p:blipFill>
              <p:spPr>
                <a:xfrm>
                  <a:off x="6328127" y="1088296"/>
                  <a:ext cx="18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1">
                  <a:extLst>
                    <a:ext uri="{FF2B5EF4-FFF2-40B4-BE49-F238E27FC236}">
                      <a16:creationId xmlns:a16="http://schemas.microsoft.com/office/drawing/2014/main" id="{7F455D35-F01D-4071-B7B3-9F91C9A4CB4C}"/>
                    </a:ext>
                  </a:extLst>
                </p14:cNvPr>
                <p14:cNvContentPartPr/>
                <p14:nvPr/>
              </p14:nvContentPartPr>
              <p14:xfrm>
                <a:off x="6631247" y="1003336"/>
                <a:ext cx="263520" cy="341280"/>
              </p14:xfrm>
            </p:contentPart>
          </mc:Choice>
          <mc:Fallback xmlns="">
            <p:pic>
              <p:nvPicPr>
                <p:cNvPr id="92" name="Ink 91">
                  <a:extLst>
                    <a:ext uri="{FF2B5EF4-FFF2-40B4-BE49-F238E27FC236}">
                      <a16:creationId xmlns:a16="http://schemas.microsoft.com/office/drawing/2014/main" id="{7F455D35-F01D-4071-B7B3-9F91C9A4CB4C}"/>
                    </a:ext>
                  </a:extLst>
                </p:cNvPr>
                <p:cNvPicPr/>
                <p:nvPr/>
              </p:nvPicPr>
              <p:blipFill>
                <a:blip r:embed="rId35"/>
                <a:stretch>
                  <a:fillRect/>
                </a:stretch>
              </p:blipFill>
              <p:spPr>
                <a:xfrm>
                  <a:off x="6622247" y="994336"/>
                  <a:ext cx="2811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4" name="Ink 93">
                  <a:extLst>
                    <a:ext uri="{FF2B5EF4-FFF2-40B4-BE49-F238E27FC236}">
                      <a16:creationId xmlns:a16="http://schemas.microsoft.com/office/drawing/2014/main" id="{2B6C2581-7DD2-4AE1-BF3B-B7D1D818D0E2}"/>
                    </a:ext>
                  </a:extLst>
                </p14:cNvPr>
                <p14:cNvContentPartPr/>
                <p14:nvPr/>
              </p14:nvContentPartPr>
              <p14:xfrm>
                <a:off x="7020767" y="1041136"/>
                <a:ext cx="35640" cy="270720"/>
              </p14:xfrm>
            </p:contentPart>
          </mc:Choice>
          <mc:Fallback xmlns="">
            <p:pic>
              <p:nvPicPr>
                <p:cNvPr id="94" name="Ink 93">
                  <a:extLst>
                    <a:ext uri="{FF2B5EF4-FFF2-40B4-BE49-F238E27FC236}">
                      <a16:creationId xmlns:a16="http://schemas.microsoft.com/office/drawing/2014/main" id="{2B6C2581-7DD2-4AE1-BF3B-B7D1D818D0E2}"/>
                    </a:ext>
                  </a:extLst>
                </p:cNvPr>
                <p:cNvPicPr/>
                <p:nvPr/>
              </p:nvPicPr>
              <p:blipFill>
                <a:blip r:embed="rId37"/>
                <a:stretch>
                  <a:fillRect/>
                </a:stretch>
              </p:blipFill>
              <p:spPr>
                <a:xfrm>
                  <a:off x="7012127" y="1032136"/>
                  <a:ext cx="532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5" name="Ink 94">
                  <a:extLst>
                    <a:ext uri="{FF2B5EF4-FFF2-40B4-BE49-F238E27FC236}">
                      <a16:creationId xmlns:a16="http://schemas.microsoft.com/office/drawing/2014/main" id="{974E0681-D00E-4D34-ADD7-907AE9C5F05C}"/>
                    </a:ext>
                  </a:extLst>
                </p14:cNvPr>
                <p14:cNvContentPartPr/>
                <p14:nvPr/>
              </p14:nvContentPartPr>
              <p14:xfrm>
                <a:off x="6949127" y="960856"/>
                <a:ext cx="333360" cy="275400"/>
              </p14:xfrm>
            </p:contentPart>
          </mc:Choice>
          <mc:Fallback xmlns="">
            <p:pic>
              <p:nvPicPr>
                <p:cNvPr id="95" name="Ink 94">
                  <a:extLst>
                    <a:ext uri="{FF2B5EF4-FFF2-40B4-BE49-F238E27FC236}">
                      <a16:creationId xmlns:a16="http://schemas.microsoft.com/office/drawing/2014/main" id="{974E0681-D00E-4D34-ADD7-907AE9C5F05C}"/>
                    </a:ext>
                  </a:extLst>
                </p:cNvPr>
                <p:cNvPicPr/>
                <p:nvPr/>
              </p:nvPicPr>
              <p:blipFill>
                <a:blip r:embed="rId39"/>
                <a:stretch>
                  <a:fillRect/>
                </a:stretch>
              </p:blipFill>
              <p:spPr>
                <a:xfrm>
                  <a:off x="6940487" y="952216"/>
                  <a:ext cx="351000" cy="29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7" name="Ink 96">
                <a:extLst>
                  <a:ext uri="{FF2B5EF4-FFF2-40B4-BE49-F238E27FC236}">
                    <a16:creationId xmlns:a16="http://schemas.microsoft.com/office/drawing/2014/main" id="{785EFE3E-D0DB-41CC-BF42-00501554B1FB}"/>
                  </a:ext>
                </a:extLst>
              </p14:cNvPr>
              <p14:cNvContentPartPr/>
              <p14:nvPr/>
            </p14:nvContentPartPr>
            <p14:xfrm>
              <a:off x="7569407" y="1060936"/>
              <a:ext cx="306360" cy="28440"/>
            </p14:xfrm>
          </p:contentPart>
        </mc:Choice>
        <mc:Fallback xmlns="">
          <p:pic>
            <p:nvPicPr>
              <p:cNvPr id="97" name="Ink 96">
                <a:extLst>
                  <a:ext uri="{FF2B5EF4-FFF2-40B4-BE49-F238E27FC236}">
                    <a16:creationId xmlns:a16="http://schemas.microsoft.com/office/drawing/2014/main" id="{785EFE3E-D0DB-41CC-BF42-00501554B1FB}"/>
                  </a:ext>
                </a:extLst>
              </p:cNvPr>
              <p:cNvPicPr/>
              <p:nvPr/>
            </p:nvPicPr>
            <p:blipFill>
              <a:blip r:embed="rId41"/>
              <a:stretch>
                <a:fillRect/>
              </a:stretch>
            </p:blipFill>
            <p:spPr>
              <a:xfrm>
                <a:off x="7560767" y="1051936"/>
                <a:ext cx="324000" cy="46080"/>
              </a:xfrm>
              <a:prstGeom prst="rect">
                <a:avLst/>
              </a:prstGeom>
            </p:spPr>
          </p:pic>
        </mc:Fallback>
      </mc:AlternateContent>
      <p:grpSp>
        <p:nvGrpSpPr>
          <p:cNvPr id="103" name="Group 102">
            <a:extLst>
              <a:ext uri="{FF2B5EF4-FFF2-40B4-BE49-F238E27FC236}">
                <a16:creationId xmlns:a16="http://schemas.microsoft.com/office/drawing/2014/main" id="{FD60FC0E-FC5E-4CE8-B137-CCF0D04DB9EB}"/>
              </a:ext>
            </a:extLst>
          </p:cNvPr>
          <p:cNvGrpSpPr/>
          <p:nvPr/>
        </p:nvGrpSpPr>
        <p:grpSpPr>
          <a:xfrm>
            <a:off x="8428007" y="798856"/>
            <a:ext cx="781920" cy="548280"/>
            <a:chOff x="8428007" y="798856"/>
            <a:chExt cx="781920" cy="548280"/>
          </a:xfrm>
        </p:grpSpPr>
        <mc:AlternateContent xmlns:mc="http://schemas.openxmlformats.org/markup-compatibility/2006" xmlns:p14="http://schemas.microsoft.com/office/powerpoint/2010/main">
          <mc:Choice Requires="p14">
            <p:contentPart p14:bwMode="auto" r:id="rId42">
              <p14:nvContentPartPr>
                <p14:cNvPr id="98" name="Ink 97">
                  <a:extLst>
                    <a:ext uri="{FF2B5EF4-FFF2-40B4-BE49-F238E27FC236}">
                      <a16:creationId xmlns:a16="http://schemas.microsoft.com/office/drawing/2014/main" id="{3ACEBC6B-68E5-443B-AD39-E1A8F323A014}"/>
                    </a:ext>
                  </a:extLst>
                </p14:cNvPr>
                <p14:cNvContentPartPr/>
                <p14:nvPr/>
              </p14:nvContentPartPr>
              <p14:xfrm>
                <a:off x="8428007" y="866176"/>
                <a:ext cx="9000" cy="336600"/>
              </p14:xfrm>
            </p:contentPart>
          </mc:Choice>
          <mc:Fallback xmlns="">
            <p:pic>
              <p:nvPicPr>
                <p:cNvPr id="98" name="Ink 97">
                  <a:extLst>
                    <a:ext uri="{FF2B5EF4-FFF2-40B4-BE49-F238E27FC236}">
                      <a16:creationId xmlns:a16="http://schemas.microsoft.com/office/drawing/2014/main" id="{3ACEBC6B-68E5-443B-AD39-E1A8F323A014}"/>
                    </a:ext>
                  </a:extLst>
                </p:cNvPr>
                <p:cNvPicPr/>
                <p:nvPr/>
              </p:nvPicPr>
              <p:blipFill>
                <a:blip r:embed="rId43"/>
                <a:stretch>
                  <a:fillRect/>
                </a:stretch>
              </p:blipFill>
              <p:spPr>
                <a:xfrm>
                  <a:off x="8419007" y="857536"/>
                  <a:ext cx="2664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9" name="Ink 98">
                  <a:extLst>
                    <a:ext uri="{FF2B5EF4-FFF2-40B4-BE49-F238E27FC236}">
                      <a16:creationId xmlns:a16="http://schemas.microsoft.com/office/drawing/2014/main" id="{02629D6E-2E42-404F-AFC7-D3965E0CC53E}"/>
                    </a:ext>
                  </a:extLst>
                </p14:cNvPr>
                <p14:cNvContentPartPr/>
                <p14:nvPr/>
              </p14:nvContentPartPr>
              <p14:xfrm>
                <a:off x="8428367" y="842056"/>
                <a:ext cx="152280" cy="303480"/>
              </p14:xfrm>
            </p:contentPart>
          </mc:Choice>
          <mc:Fallback xmlns="">
            <p:pic>
              <p:nvPicPr>
                <p:cNvPr id="99" name="Ink 98">
                  <a:extLst>
                    <a:ext uri="{FF2B5EF4-FFF2-40B4-BE49-F238E27FC236}">
                      <a16:creationId xmlns:a16="http://schemas.microsoft.com/office/drawing/2014/main" id="{02629D6E-2E42-404F-AFC7-D3965E0CC53E}"/>
                    </a:ext>
                  </a:extLst>
                </p:cNvPr>
                <p:cNvPicPr/>
                <p:nvPr/>
              </p:nvPicPr>
              <p:blipFill>
                <a:blip r:embed="rId45"/>
                <a:stretch>
                  <a:fillRect/>
                </a:stretch>
              </p:blipFill>
              <p:spPr>
                <a:xfrm>
                  <a:off x="8419367" y="833416"/>
                  <a:ext cx="1699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0" name="Ink 99">
                  <a:extLst>
                    <a:ext uri="{FF2B5EF4-FFF2-40B4-BE49-F238E27FC236}">
                      <a16:creationId xmlns:a16="http://schemas.microsoft.com/office/drawing/2014/main" id="{CD7A446B-6B28-4BC7-92DC-D6B52EA4FD6F}"/>
                    </a:ext>
                  </a:extLst>
                </p14:cNvPr>
                <p14:cNvContentPartPr/>
                <p14:nvPr/>
              </p14:nvContentPartPr>
              <p14:xfrm>
                <a:off x="8649767" y="798856"/>
                <a:ext cx="400320" cy="548280"/>
              </p14:xfrm>
            </p:contentPart>
          </mc:Choice>
          <mc:Fallback xmlns="">
            <p:pic>
              <p:nvPicPr>
                <p:cNvPr id="100" name="Ink 99">
                  <a:extLst>
                    <a:ext uri="{FF2B5EF4-FFF2-40B4-BE49-F238E27FC236}">
                      <a16:creationId xmlns:a16="http://schemas.microsoft.com/office/drawing/2014/main" id="{CD7A446B-6B28-4BC7-92DC-D6B52EA4FD6F}"/>
                    </a:ext>
                  </a:extLst>
                </p:cNvPr>
                <p:cNvPicPr/>
                <p:nvPr/>
              </p:nvPicPr>
              <p:blipFill>
                <a:blip r:embed="rId47"/>
                <a:stretch>
                  <a:fillRect/>
                </a:stretch>
              </p:blipFill>
              <p:spPr>
                <a:xfrm>
                  <a:off x="8641127" y="789856"/>
                  <a:ext cx="41796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Ink 100">
                  <a:extLst>
                    <a:ext uri="{FF2B5EF4-FFF2-40B4-BE49-F238E27FC236}">
                      <a16:creationId xmlns:a16="http://schemas.microsoft.com/office/drawing/2014/main" id="{B38B942F-01BB-45EE-9D59-3609FB674C48}"/>
                    </a:ext>
                  </a:extLst>
                </p14:cNvPr>
                <p14:cNvContentPartPr/>
                <p14:nvPr/>
              </p14:nvContentPartPr>
              <p14:xfrm>
                <a:off x="9088247" y="970936"/>
                <a:ext cx="121680" cy="204840"/>
              </p14:xfrm>
            </p:contentPart>
          </mc:Choice>
          <mc:Fallback xmlns="">
            <p:pic>
              <p:nvPicPr>
                <p:cNvPr id="101" name="Ink 100">
                  <a:extLst>
                    <a:ext uri="{FF2B5EF4-FFF2-40B4-BE49-F238E27FC236}">
                      <a16:creationId xmlns:a16="http://schemas.microsoft.com/office/drawing/2014/main" id="{B38B942F-01BB-45EE-9D59-3609FB674C48}"/>
                    </a:ext>
                  </a:extLst>
                </p:cNvPr>
                <p:cNvPicPr/>
                <p:nvPr/>
              </p:nvPicPr>
              <p:blipFill>
                <a:blip r:embed="rId49"/>
                <a:stretch>
                  <a:fillRect/>
                </a:stretch>
              </p:blipFill>
              <p:spPr>
                <a:xfrm>
                  <a:off x="9079247" y="962296"/>
                  <a:ext cx="139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 name="Ink 101">
                  <a:extLst>
                    <a:ext uri="{FF2B5EF4-FFF2-40B4-BE49-F238E27FC236}">
                      <a16:creationId xmlns:a16="http://schemas.microsoft.com/office/drawing/2014/main" id="{EA7C86D2-16E2-41E1-8629-707128980393}"/>
                    </a:ext>
                  </a:extLst>
                </p14:cNvPr>
                <p14:cNvContentPartPr/>
                <p14:nvPr/>
              </p14:nvContentPartPr>
              <p14:xfrm>
                <a:off x="8762447" y="855016"/>
                <a:ext cx="199440" cy="11520"/>
              </p14:xfrm>
            </p:contentPart>
          </mc:Choice>
          <mc:Fallback xmlns="">
            <p:pic>
              <p:nvPicPr>
                <p:cNvPr id="102" name="Ink 101">
                  <a:extLst>
                    <a:ext uri="{FF2B5EF4-FFF2-40B4-BE49-F238E27FC236}">
                      <a16:creationId xmlns:a16="http://schemas.microsoft.com/office/drawing/2014/main" id="{EA7C86D2-16E2-41E1-8629-707128980393}"/>
                    </a:ext>
                  </a:extLst>
                </p:cNvPr>
                <p:cNvPicPr/>
                <p:nvPr/>
              </p:nvPicPr>
              <p:blipFill>
                <a:blip r:embed="rId51"/>
                <a:stretch>
                  <a:fillRect/>
                </a:stretch>
              </p:blipFill>
              <p:spPr>
                <a:xfrm>
                  <a:off x="8753447" y="846376"/>
                  <a:ext cx="217080" cy="2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104" name="Ink 103">
                <a:extLst>
                  <a:ext uri="{FF2B5EF4-FFF2-40B4-BE49-F238E27FC236}">
                    <a16:creationId xmlns:a16="http://schemas.microsoft.com/office/drawing/2014/main" id="{4BF739B3-988B-4875-B5F2-02DB2FD6AF00}"/>
                  </a:ext>
                </a:extLst>
              </p14:cNvPr>
              <p14:cNvContentPartPr/>
              <p14:nvPr/>
            </p14:nvContentPartPr>
            <p14:xfrm>
              <a:off x="8618087" y="1431016"/>
              <a:ext cx="17640" cy="255960"/>
            </p14:xfrm>
          </p:contentPart>
        </mc:Choice>
        <mc:Fallback xmlns="">
          <p:pic>
            <p:nvPicPr>
              <p:cNvPr id="104" name="Ink 103">
                <a:extLst>
                  <a:ext uri="{FF2B5EF4-FFF2-40B4-BE49-F238E27FC236}">
                    <a16:creationId xmlns:a16="http://schemas.microsoft.com/office/drawing/2014/main" id="{4BF739B3-988B-4875-B5F2-02DB2FD6AF00}"/>
                  </a:ext>
                </a:extLst>
              </p:cNvPr>
              <p:cNvPicPr/>
              <p:nvPr/>
            </p:nvPicPr>
            <p:blipFill>
              <a:blip r:embed="rId53"/>
              <a:stretch>
                <a:fillRect/>
              </a:stretch>
            </p:blipFill>
            <p:spPr>
              <a:xfrm>
                <a:off x="8609447" y="1422376"/>
                <a:ext cx="352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5" name="Ink 104">
                <a:extLst>
                  <a:ext uri="{FF2B5EF4-FFF2-40B4-BE49-F238E27FC236}">
                    <a16:creationId xmlns:a16="http://schemas.microsoft.com/office/drawing/2014/main" id="{02380BC5-3C8C-4434-BD54-0B26E402E0F6}"/>
                  </a:ext>
                </a:extLst>
              </p14:cNvPr>
              <p14:cNvContentPartPr/>
              <p14:nvPr/>
            </p14:nvContentPartPr>
            <p14:xfrm>
              <a:off x="1456247" y="1073536"/>
              <a:ext cx="188280" cy="380520"/>
            </p14:xfrm>
          </p:contentPart>
        </mc:Choice>
        <mc:Fallback xmlns="">
          <p:pic>
            <p:nvPicPr>
              <p:cNvPr id="105" name="Ink 104">
                <a:extLst>
                  <a:ext uri="{FF2B5EF4-FFF2-40B4-BE49-F238E27FC236}">
                    <a16:creationId xmlns:a16="http://schemas.microsoft.com/office/drawing/2014/main" id="{02380BC5-3C8C-4434-BD54-0B26E402E0F6}"/>
                  </a:ext>
                </a:extLst>
              </p:cNvPr>
              <p:cNvPicPr/>
              <p:nvPr/>
            </p:nvPicPr>
            <p:blipFill>
              <a:blip r:embed="rId55"/>
              <a:stretch>
                <a:fillRect/>
              </a:stretch>
            </p:blipFill>
            <p:spPr>
              <a:xfrm>
                <a:off x="1447247" y="1064896"/>
                <a:ext cx="2059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6" name="Ink 105">
                <a:extLst>
                  <a:ext uri="{FF2B5EF4-FFF2-40B4-BE49-F238E27FC236}">
                    <a16:creationId xmlns:a16="http://schemas.microsoft.com/office/drawing/2014/main" id="{BCC8FDD5-C47F-4080-B832-F9BE43F4F490}"/>
                  </a:ext>
                </a:extLst>
              </p14:cNvPr>
              <p14:cNvContentPartPr/>
              <p14:nvPr/>
            </p14:nvContentPartPr>
            <p14:xfrm>
              <a:off x="1762607" y="1083976"/>
              <a:ext cx="198720" cy="381600"/>
            </p14:xfrm>
          </p:contentPart>
        </mc:Choice>
        <mc:Fallback xmlns="">
          <p:pic>
            <p:nvPicPr>
              <p:cNvPr id="106" name="Ink 105">
                <a:extLst>
                  <a:ext uri="{FF2B5EF4-FFF2-40B4-BE49-F238E27FC236}">
                    <a16:creationId xmlns:a16="http://schemas.microsoft.com/office/drawing/2014/main" id="{BCC8FDD5-C47F-4080-B832-F9BE43F4F490}"/>
                  </a:ext>
                </a:extLst>
              </p:cNvPr>
              <p:cNvPicPr/>
              <p:nvPr/>
            </p:nvPicPr>
            <p:blipFill>
              <a:blip r:embed="rId57"/>
              <a:stretch>
                <a:fillRect/>
              </a:stretch>
            </p:blipFill>
            <p:spPr>
              <a:xfrm>
                <a:off x="1753967" y="1075336"/>
                <a:ext cx="216360" cy="399240"/>
              </a:xfrm>
              <a:prstGeom prst="rect">
                <a:avLst/>
              </a:prstGeom>
            </p:spPr>
          </p:pic>
        </mc:Fallback>
      </mc:AlternateContent>
      <p:grpSp>
        <p:nvGrpSpPr>
          <p:cNvPr id="127" name="Group 126">
            <a:extLst>
              <a:ext uri="{FF2B5EF4-FFF2-40B4-BE49-F238E27FC236}">
                <a16:creationId xmlns:a16="http://schemas.microsoft.com/office/drawing/2014/main" id="{CD077E85-E9AB-44E5-BBF9-40657AB5C0F1}"/>
              </a:ext>
            </a:extLst>
          </p:cNvPr>
          <p:cNvGrpSpPr/>
          <p:nvPr/>
        </p:nvGrpSpPr>
        <p:grpSpPr>
          <a:xfrm>
            <a:off x="1072127" y="1009456"/>
            <a:ext cx="1741680" cy="2817000"/>
            <a:chOff x="1072127" y="1009456"/>
            <a:chExt cx="1741680" cy="2817000"/>
          </a:xfrm>
        </p:grpSpPr>
        <mc:AlternateContent xmlns:mc="http://schemas.openxmlformats.org/markup-compatibility/2006" xmlns:p14="http://schemas.microsoft.com/office/powerpoint/2010/main">
          <mc:Choice Requires="p14">
            <p:contentPart p14:bwMode="auto" r:id="rId58">
              <p14:nvContentPartPr>
                <p14:cNvPr id="107" name="Ink 106">
                  <a:extLst>
                    <a:ext uri="{FF2B5EF4-FFF2-40B4-BE49-F238E27FC236}">
                      <a16:creationId xmlns:a16="http://schemas.microsoft.com/office/drawing/2014/main" id="{4E3CD251-BC18-4649-B31A-AE04D4B985FC}"/>
                    </a:ext>
                  </a:extLst>
                </p14:cNvPr>
                <p14:cNvContentPartPr/>
                <p14:nvPr/>
              </p14:nvContentPartPr>
              <p14:xfrm>
                <a:off x="1559567" y="1589776"/>
                <a:ext cx="46800" cy="381600"/>
              </p14:xfrm>
            </p:contentPart>
          </mc:Choice>
          <mc:Fallback xmlns="">
            <p:pic>
              <p:nvPicPr>
                <p:cNvPr id="107" name="Ink 106">
                  <a:extLst>
                    <a:ext uri="{FF2B5EF4-FFF2-40B4-BE49-F238E27FC236}">
                      <a16:creationId xmlns:a16="http://schemas.microsoft.com/office/drawing/2014/main" id="{4E3CD251-BC18-4649-B31A-AE04D4B985FC}"/>
                    </a:ext>
                  </a:extLst>
                </p:cNvPr>
                <p:cNvPicPr/>
                <p:nvPr/>
              </p:nvPicPr>
              <p:blipFill>
                <a:blip r:embed="rId59"/>
                <a:stretch>
                  <a:fillRect/>
                </a:stretch>
              </p:blipFill>
              <p:spPr>
                <a:xfrm>
                  <a:off x="1550567" y="1580776"/>
                  <a:ext cx="6444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8" name="Ink 107">
                  <a:extLst>
                    <a:ext uri="{FF2B5EF4-FFF2-40B4-BE49-F238E27FC236}">
                      <a16:creationId xmlns:a16="http://schemas.microsoft.com/office/drawing/2014/main" id="{19103049-65F4-4F05-8730-0DFA1F6CB675}"/>
                    </a:ext>
                  </a:extLst>
                </p14:cNvPr>
                <p14:cNvContentPartPr/>
                <p14:nvPr/>
              </p14:nvContentPartPr>
              <p14:xfrm>
                <a:off x="1438607" y="1825216"/>
                <a:ext cx="412560" cy="357480"/>
              </p14:xfrm>
            </p:contentPart>
          </mc:Choice>
          <mc:Fallback xmlns="">
            <p:pic>
              <p:nvPicPr>
                <p:cNvPr id="108" name="Ink 107">
                  <a:extLst>
                    <a:ext uri="{FF2B5EF4-FFF2-40B4-BE49-F238E27FC236}">
                      <a16:creationId xmlns:a16="http://schemas.microsoft.com/office/drawing/2014/main" id="{19103049-65F4-4F05-8730-0DFA1F6CB675}"/>
                    </a:ext>
                  </a:extLst>
                </p:cNvPr>
                <p:cNvPicPr/>
                <p:nvPr/>
              </p:nvPicPr>
              <p:blipFill>
                <a:blip r:embed="rId61"/>
                <a:stretch>
                  <a:fillRect/>
                </a:stretch>
              </p:blipFill>
              <p:spPr>
                <a:xfrm>
                  <a:off x="1429967" y="1816576"/>
                  <a:ext cx="4302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0" name="Ink 109">
                  <a:extLst>
                    <a:ext uri="{FF2B5EF4-FFF2-40B4-BE49-F238E27FC236}">
                      <a16:creationId xmlns:a16="http://schemas.microsoft.com/office/drawing/2014/main" id="{4990F9F8-87D5-4187-B177-8B508D5C001D}"/>
                    </a:ext>
                  </a:extLst>
                </p14:cNvPr>
                <p14:cNvContentPartPr/>
                <p14:nvPr/>
              </p14:nvContentPartPr>
              <p14:xfrm>
                <a:off x="2138807" y="1216096"/>
                <a:ext cx="230040" cy="360"/>
              </p14:xfrm>
            </p:contentPart>
          </mc:Choice>
          <mc:Fallback xmlns="">
            <p:pic>
              <p:nvPicPr>
                <p:cNvPr id="110" name="Ink 109">
                  <a:extLst>
                    <a:ext uri="{FF2B5EF4-FFF2-40B4-BE49-F238E27FC236}">
                      <a16:creationId xmlns:a16="http://schemas.microsoft.com/office/drawing/2014/main" id="{4990F9F8-87D5-4187-B177-8B508D5C001D}"/>
                    </a:ext>
                  </a:extLst>
                </p:cNvPr>
                <p:cNvPicPr/>
                <p:nvPr/>
              </p:nvPicPr>
              <p:blipFill>
                <a:blip r:embed="rId63"/>
                <a:stretch>
                  <a:fillRect/>
                </a:stretch>
              </p:blipFill>
              <p:spPr>
                <a:xfrm>
                  <a:off x="2129807" y="1207096"/>
                  <a:ext cx="24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1" name="Ink 110">
                  <a:extLst>
                    <a:ext uri="{FF2B5EF4-FFF2-40B4-BE49-F238E27FC236}">
                      <a16:creationId xmlns:a16="http://schemas.microsoft.com/office/drawing/2014/main" id="{A96897D6-64B0-4F96-B0A6-CACF6B2A16F0}"/>
                    </a:ext>
                  </a:extLst>
                </p14:cNvPr>
                <p14:cNvContentPartPr/>
                <p14:nvPr/>
              </p14:nvContentPartPr>
              <p14:xfrm>
                <a:off x="2615447" y="1009456"/>
                <a:ext cx="198360" cy="345600"/>
              </p14:xfrm>
            </p:contentPart>
          </mc:Choice>
          <mc:Fallback xmlns="">
            <p:pic>
              <p:nvPicPr>
                <p:cNvPr id="111" name="Ink 110">
                  <a:extLst>
                    <a:ext uri="{FF2B5EF4-FFF2-40B4-BE49-F238E27FC236}">
                      <a16:creationId xmlns:a16="http://schemas.microsoft.com/office/drawing/2014/main" id="{A96897D6-64B0-4F96-B0A6-CACF6B2A16F0}"/>
                    </a:ext>
                  </a:extLst>
                </p:cNvPr>
                <p:cNvPicPr/>
                <p:nvPr/>
              </p:nvPicPr>
              <p:blipFill>
                <a:blip r:embed="rId65"/>
                <a:stretch>
                  <a:fillRect/>
                </a:stretch>
              </p:blipFill>
              <p:spPr>
                <a:xfrm>
                  <a:off x="2606807" y="1000816"/>
                  <a:ext cx="2160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2" name="Ink 111">
                  <a:extLst>
                    <a:ext uri="{FF2B5EF4-FFF2-40B4-BE49-F238E27FC236}">
                      <a16:creationId xmlns:a16="http://schemas.microsoft.com/office/drawing/2014/main" id="{0A3F767C-D75E-45A6-8096-E23EA09AA65F}"/>
                    </a:ext>
                  </a:extLst>
                </p14:cNvPr>
                <p14:cNvContentPartPr/>
                <p14:nvPr/>
              </p14:nvContentPartPr>
              <p14:xfrm>
                <a:off x="2727047" y="1255696"/>
                <a:ext cx="360" cy="231480"/>
              </p14:xfrm>
            </p:contentPart>
          </mc:Choice>
          <mc:Fallback xmlns="">
            <p:pic>
              <p:nvPicPr>
                <p:cNvPr id="112" name="Ink 111">
                  <a:extLst>
                    <a:ext uri="{FF2B5EF4-FFF2-40B4-BE49-F238E27FC236}">
                      <a16:creationId xmlns:a16="http://schemas.microsoft.com/office/drawing/2014/main" id="{0A3F767C-D75E-45A6-8096-E23EA09AA65F}"/>
                    </a:ext>
                  </a:extLst>
                </p:cNvPr>
                <p:cNvPicPr/>
                <p:nvPr/>
              </p:nvPicPr>
              <p:blipFill>
                <a:blip r:embed="rId67"/>
                <a:stretch>
                  <a:fillRect/>
                </a:stretch>
              </p:blipFill>
              <p:spPr>
                <a:xfrm>
                  <a:off x="2718407" y="1247056"/>
                  <a:ext cx="180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4" name="Ink 113">
                  <a:extLst>
                    <a:ext uri="{FF2B5EF4-FFF2-40B4-BE49-F238E27FC236}">
                      <a16:creationId xmlns:a16="http://schemas.microsoft.com/office/drawing/2014/main" id="{C9F31399-0944-4E5F-B5F7-DF25891039F8}"/>
                    </a:ext>
                  </a:extLst>
                </p14:cNvPr>
                <p14:cNvContentPartPr/>
                <p14:nvPr/>
              </p14:nvContentPartPr>
              <p14:xfrm>
                <a:off x="1239887" y="2353336"/>
                <a:ext cx="360" cy="184320"/>
              </p14:xfrm>
            </p:contentPart>
          </mc:Choice>
          <mc:Fallback xmlns="">
            <p:pic>
              <p:nvPicPr>
                <p:cNvPr id="114" name="Ink 113">
                  <a:extLst>
                    <a:ext uri="{FF2B5EF4-FFF2-40B4-BE49-F238E27FC236}">
                      <a16:creationId xmlns:a16="http://schemas.microsoft.com/office/drawing/2014/main" id="{C9F31399-0944-4E5F-B5F7-DF25891039F8}"/>
                    </a:ext>
                  </a:extLst>
                </p:cNvPr>
                <p:cNvPicPr/>
                <p:nvPr/>
              </p:nvPicPr>
              <p:blipFill>
                <a:blip r:embed="rId69"/>
                <a:stretch>
                  <a:fillRect/>
                </a:stretch>
              </p:blipFill>
              <p:spPr>
                <a:xfrm>
                  <a:off x="1231247" y="2344696"/>
                  <a:ext cx="18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5" name="Ink 114">
                  <a:extLst>
                    <a:ext uri="{FF2B5EF4-FFF2-40B4-BE49-F238E27FC236}">
                      <a16:creationId xmlns:a16="http://schemas.microsoft.com/office/drawing/2014/main" id="{485F3EBF-E237-4756-A920-901F606A9F50}"/>
                    </a:ext>
                  </a:extLst>
                </p14:cNvPr>
                <p14:cNvContentPartPr/>
                <p14:nvPr/>
              </p14:nvContentPartPr>
              <p14:xfrm>
                <a:off x="1358687" y="2201776"/>
                <a:ext cx="156600" cy="343440"/>
              </p14:xfrm>
            </p:contentPart>
          </mc:Choice>
          <mc:Fallback xmlns="">
            <p:pic>
              <p:nvPicPr>
                <p:cNvPr id="115" name="Ink 114">
                  <a:extLst>
                    <a:ext uri="{FF2B5EF4-FFF2-40B4-BE49-F238E27FC236}">
                      <a16:creationId xmlns:a16="http://schemas.microsoft.com/office/drawing/2014/main" id="{485F3EBF-E237-4756-A920-901F606A9F50}"/>
                    </a:ext>
                  </a:extLst>
                </p:cNvPr>
                <p:cNvPicPr/>
                <p:nvPr/>
              </p:nvPicPr>
              <p:blipFill>
                <a:blip r:embed="rId71"/>
                <a:stretch>
                  <a:fillRect/>
                </a:stretch>
              </p:blipFill>
              <p:spPr>
                <a:xfrm>
                  <a:off x="1349687" y="2193136"/>
                  <a:ext cx="1742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a16="http://schemas.microsoft.com/office/drawing/2014/main" id="{91CB38FB-F1DF-48DC-9250-FBC54F0F9C1F}"/>
                    </a:ext>
                  </a:extLst>
                </p14:cNvPr>
                <p14:cNvContentPartPr/>
                <p14:nvPr/>
              </p14:nvContentPartPr>
              <p14:xfrm>
                <a:off x="1701047" y="2353336"/>
                <a:ext cx="280080" cy="360"/>
              </p14:xfrm>
            </p:contentPart>
          </mc:Choice>
          <mc:Fallback xmlns="">
            <p:pic>
              <p:nvPicPr>
                <p:cNvPr id="116" name="Ink 115">
                  <a:extLst>
                    <a:ext uri="{FF2B5EF4-FFF2-40B4-BE49-F238E27FC236}">
                      <a16:creationId xmlns:a16="http://schemas.microsoft.com/office/drawing/2014/main" id="{91CB38FB-F1DF-48DC-9250-FBC54F0F9C1F}"/>
                    </a:ext>
                  </a:extLst>
                </p:cNvPr>
                <p:cNvPicPr/>
                <p:nvPr/>
              </p:nvPicPr>
              <p:blipFill>
                <a:blip r:embed="rId73"/>
                <a:stretch>
                  <a:fillRect/>
                </a:stretch>
              </p:blipFill>
              <p:spPr>
                <a:xfrm>
                  <a:off x="1692407" y="2344696"/>
                  <a:ext cx="29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id="{1E1C9E22-8A20-45B0-9369-E444FC23B483}"/>
                    </a:ext>
                  </a:extLst>
                </p14:cNvPr>
                <p14:cNvContentPartPr/>
                <p14:nvPr/>
              </p14:nvContentPartPr>
              <p14:xfrm>
                <a:off x="2156447" y="2169016"/>
                <a:ext cx="517680" cy="424080"/>
              </p14:xfrm>
            </p:contentPart>
          </mc:Choice>
          <mc:Fallback xmlns="">
            <p:pic>
              <p:nvPicPr>
                <p:cNvPr id="117" name="Ink 116">
                  <a:extLst>
                    <a:ext uri="{FF2B5EF4-FFF2-40B4-BE49-F238E27FC236}">
                      <a16:creationId xmlns:a16="http://schemas.microsoft.com/office/drawing/2014/main" id="{1E1C9E22-8A20-45B0-9369-E444FC23B483}"/>
                    </a:ext>
                  </a:extLst>
                </p:cNvPr>
                <p:cNvPicPr/>
                <p:nvPr/>
              </p:nvPicPr>
              <p:blipFill>
                <a:blip r:embed="rId75"/>
                <a:stretch>
                  <a:fillRect/>
                </a:stretch>
              </p:blipFill>
              <p:spPr>
                <a:xfrm>
                  <a:off x="2147447" y="2160016"/>
                  <a:ext cx="5353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9" name="Ink 118">
                  <a:extLst>
                    <a:ext uri="{FF2B5EF4-FFF2-40B4-BE49-F238E27FC236}">
                      <a16:creationId xmlns:a16="http://schemas.microsoft.com/office/drawing/2014/main" id="{2CA4D951-741D-4FCF-89BC-DAE1E9E4563D}"/>
                    </a:ext>
                  </a:extLst>
                </p14:cNvPr>
                <p14:cNvContentPartPr/>
                <p14:nvPr/>
              </p14:nvContentPartPr>
              <p14:xfrm>
                <a:off x="1429967" y="2647096"/>
                <a:ext cx="25200" cy="348120"/>
              </p14:xfrm>
            </p:contentPart>
          </mc:Choice>
          <mc:Fallback xmlns="">
            <p:pic>
              <p:nvPicPr>
                <p:cNvPr id="119" name="Ink 118">
                  <a:extLst>
                    <a:ext uri="{FF2B5EF4-FFF2-40B4-BE49-F238E27FC236}">
                      <a16:creationId xmlns:a16="http://schemas.microsoft.com/office/drawing/2014/main" id="{2CA4D951-741D-4FCF-89BC-DAE1E9E4563D}"/>
                    </a:ext>
                  </a:extLst>
                </p:cNvPr>
                <p:cNvPicPr/>
                <p:nvPr/>
              </p:nvPicPr>
              <p:blipFill>
                <a:blip r:embed="rId77"/>
                <a:stretch>
                  <a:fillRect/>
                </a:stretch>
              </p:blipFill>
              <p:spPr>
                <a:xfrm>
                  <a:off x="1421327" y="2638456"/>
                  <a:ext cx="428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0" name="Ink 119">
                  <a:extLst>
                    <a:ext uri="{FF2B5EF4-FFF2-40B4-BE49-F238E27FC236}">
                      <a16:creationId xmlns:a16="http://schemas.microsoft.com/office/drawing/2014/main" id="{07B18FC7-D61F-421E-A9D6-97A83B461E58}"/>
                    </a:ext>
                  </a:extLst>
                </p14:cNvPr>
                <p14:cNvContentPartPr/>
                <p14:nvPr/>
              </p14:nvContentPartPr>
              <p14:xfrm>
                <a:off x="1208207" y="2893696"/>
                <a:ext cx="371160" cy="214920"/>
              </p14:xfrm>
            </p:contentPart>
          </mc:Choice>
          <mc:Fallback xmlns="">
            <p:pic>
              <p:nvPicPr>
                <p:cNvPr id="120" name="Ink 119">
                  <a:extLst>
                    <a:ext uri="{FF2B5EF4-FFF2-40B4-BE49-F238E27FC236}">
                      <a16:creationId xmlns:a16="http://schemas.microsoft.com/office/drawing/2014/main" id="{07B18FC7-D61F-421E-A9D6-97A83B461E58}"/>
                    </a:ext>
                  </a:extLst>
                </p:cNvPr>
                <p:cNvPicPr/>
                <p:nvPr/>
              </p:nvPicPr>
              <p:blipFill>
                <a:blip r:embed="rId79"/>
                <a:stretch>
                  <a:fillRect/>
                </a:stretch>
              </p:blipFill>
              <p:spPr>
                <a:xfrm>
                  <a:off x="1199567" y="2885056"/>
                  <a:ext cx="3888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1" name="Ink 120">
                  <a:extLst>
                    <a:ext uri="{FF2B5EF4-FFF2-40B4-BE49-F238E27FC236}">
                      <a16:creationId xmlns:a16="http://schemas.microsoft.com/office/drawing/2014/main" id="{6FC4C0E0-56CD-47E3-94A8-5957A5D2DA5E}"/>
                    </a:ext>
                  </a:extLst>
                </p14:cNvPr>
                <p14:cNvContentPartPr/>
                <p14:nvPr/>
              </p14:nvContentPartPr>
              <p14:xfrm>
                <a:off x="1176887" y="3275296"/>
                <a:ext cx="374040" cy="528480"/>
              </p14:xfrm>
            </p:contentPart>
          </mc:Choice>
          <mc:Fallback xmlns="">
            <p:pic>
              <p:nvPicPr>
                <p:cNvPr id="121" name="Ink 120">
                  <a:extLst>
                    <a:ext uri="{FF2B5EF4-FFF2-40B4-BE49-F238E27FC236}">
                      <a16:creationId xmlns:a16="http://schemas.microsoft.com/office/drawing/2014/main" id="{6FC4C0E0-56CD-47E3-94A8-5957A5D2DA5E}"/>
                    </a:ext>
                  </a:extLst>
                </p:cNvPr>
                <p:cNvPicPr/>
                <p:nvPr/>
              </p:nvPicPr>
              <p:blipFill>
                <a:blip r:embed="rId81"/>
                <a:stretch>
                  <a:fillRect/>
                </a:stretch>
              </p:blipFill>
              <p:spPr>
                <a:xfrm>
                  <a:off x="1167887" y="3266656"/>
                  <a:ext cx="3916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2" name="Ink 121">
                  <a:extLst>
                    <a:ext uri="{FF2B5EF4-FFF2-40B4-BE49-F238E27FC236}">
                      <a16:creationId xmlns:a16="http://schemas.microsoft.com/office/drawing/2014/main" id="{D887589A-A2CA-4DE4-8CC5-075F57F17C81}"/>
                    </a:ext>
                  </a:extLst>
                </p14:cNvPr>
                <p14:cNvContentPartPr/>
                <p14:nvPr/>
              </p14:nvContentPartPr>
              <p14:xfrm>
                <a:off x="1158887" y="3232096"/>
                <a:ext cx="409320" cy="594360"/>
              </p14:xfrm>
            </p:contentPart>
          </mc:Choice>
          <mc:Fallback xmlns="">
            <p:pic>
              <p:nvPicPr>
                <p:cNvPr id="122" name="Ink 121">
                  <a:extLst>
                    <a:ext uri="{FF2B5EF4-FFF2-40B4-BE49-F238E27FC236}">
                      <a16:creationId xmlns:a16="http://schemas.microsoft.com/office/drawing/2014/main" id="{D887589A-A2CA-4DE4-8CC5-075F57F17C81}"/>
                    </a:ext>
                  </a:extLst>
                </p:cNvPr>
                <p:cNvPicPr/>
                <p:nvPr/>
              </p:nvPicPr>
              <p:blipFill>
                <a:blip r:embed="rId83"/>
                <a:stretch>
                  <a:fillRect/>
                </a:stretch>
              </p:blipFill>
              <p:spPr>
                <a:xfrm>
                  <a:off x="1149887" y="3223456"/>
                  <a:ext cx="42696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3" name="Ink 122">
                  <a:extLst>
                    <a:ext uri="{FF2B5EF4-FFF2-40B4-BE49-F238E27FC236}">
                      <a16:creationId xmlns:a16="http://schemas.microsoft.com/office/drawing/2014/main" id="{36FAD0CD-6034-4D06-8C61-0CAE22DA6765}"/>
                    </a:ext>
                  </a:extLst>
                </p14:cNvPr>
                <p14:cNvContentPartPr/>
                <p14:nvPr/>
              </p14:nvContentPartPr>
              <p14:xfrm>
                <a:off x="1693487" y="3375376"/>
                <a:ext cx="210600" cy="55080"/>
              </p14:xfrm>
            </p:contentPart>
          </mc:Choice>
          <mc:Fallback xmlns="">
            <p:pic>
              <p:nvPicPr>
                <p:cNvPr id="123" name="Ink 122">
                  <a:extLst>
                    <a:ext uri="{FF2B5EF4-FFF2-40B4-BE49-F238E27FC236}">
                      <a16:creationId xmlns:a16="http://schemas.microsoft.com/office/drawing/2014/main" id="{36FAD0CD-6034-4D06-8C61-0CAE22DA6765}"/>
                    </a:ext>
                  </a:extLst>
                </p:cNvPr>
                <p:cNvPicPr/>
                <p:nvPr/>
              </p:nvPicPr>
              <p:blipFill>
                <a:blip r:embed="rId85"/>
                <a:stretch>
                  <a:fillRect/>
                </a:stretch>
              </p:blipFill>
              <p:spPr>
                <a:xfrm>
                  <a:off x="1684487" y="3366736"/>
                  <a:ext cx="2282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5" name="Ink 124">
                  <a:extLst>
                    <a:ext uri="{FF2B5EF4-FFF2-40B4-BE49-F238E27FC236}">
                      <a16:creationId xmlns:a16="http://schemas.microsoft.com/office/drawing/2014/main" id="{62E4FD83-2311-4589-A760-D536DD5BCF52}"/>
                    </a:ext>
                  </a:extLst>
                </p14:cNvPr>
                <p14:cNvContentPartPr/>
                <p14:nvPr/>
              </p14:nvContentPartPr>
              <p14:xfrm>
                <a:off x="2273447" y="3227776"/>
                <a:ext cx="66240" cy="436320"/>
              </p14:xfrm>
            </p:contentPart>
          </mc:Choice>
          <mc:Fallback xmlns="">
            <p:pic>
              <p:nvPicPr>
                <p:cNvPr id="125" name="Ink 124">
                  <a:extLst>
                    <a:ext uri="{FF2B5EF4-FFF2-40B4-BE49-F238E27FC236}">
                      <a16:creationId xmlns:a16="http://schemas.microsoft.com/office/drawing/2014/main" id="{62E4FD83-2311-4589-A760-D536DD5BCF52}"/>
                    </a:ext>
                  </a:extLst>
                </p:cNvPr>
                <p:cNvPicPr/>
                <p:nvPr/>
              </p:nvPicPr>
              <p:blipFill>
                <a:blip r:embed="rId87"/>
                <a:stretch>
                  <a:fillRect/>
                </a:stretch>
              </p:blipFill>
              <p:spPr>
                <a:xfrm>
                  <a:off x="2264807" y="3219136"/>
                  <a:ext cx="8388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6" name="Ink 125">
                  <a:extLst>
                    <a:ext uri="{FF2B5EF4-FFF2-40B4-BE49-F238E27FC236}">
                      <a16:creationId xmlns:a16="http://schemas.microsoft.com/office/drawing/2014/main" id="{6888CEEF-BADE-48DD-A200-C45E887D6418}"/>
                    </a:ext>
                  </a:extLst>
                </p14:cNvPr>
                <p14:cNvContentPartPr/>
                <p14:nvPr/>
              </p14:nvContentPartPr>
              <p14:xfrm>
                <a:off x="1072127" y="2161096"/>
                <a:ext cx="772920" cy="694440"/>
              </p14:xfrm>
            </p:contentPart>
          </mc:Choice>
          <mc:Fallback xmlns="">
            <p:pic>
              <p:nvPicPr>
                <p:cNvPr id="126" name="Ink 125">
                  <a:extLst>
                    <a:ext uri="{FF2B5EF4-FFF2-40B4-BE49-F238E27FC236}">
                      <a16:creationId xmlns:a16="http://schemas.microsoft.com/office/drawing/2014/main" id="{6888CEEF-BADE-48DD-A200-C45E887D6418}"/>
                    </a:ext>
                  </a:extLst>
                </p:cNvPr>
                <p:cNvPicPr/>
                <p:nvPr/>
              </p:nvPicPr>
              <p:blipFill>
                <a:blip r:embed="rId89"/>
                <a:stretch>
                  <a:fillRect/>
                </a:stretch>
              </p:blipFill>
              <p:spPr>
                <a:xfrm>
                  <a:off x="1063487" y="2152096"/>
                  <a:ext cx="790560" cy="71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143" name="Ink 142">
                <a:extLst>
                  <a:ext uri="{FF2B5EF4-FFF2-40B4-BE49-F238E27FC236}">
                    <a16:creationId xmlns:a16="http://schemas.microsoft.com/office/drawing/2014/main" id="{0CD4A170-717E-4DDC-9E45-4170E999B91B}"/>
                  </a:ext>
                </a:extLst>
              </p14:cNvPr>
              <p14:cNvContentPartPr/>
              <p14:nvPr/>
            </p14:nvContentPartPr>
            <p14:xfrm>
              <a:off x="10017047" y="3110776"/>
              <a:ext cx="210600" cy="342720"/>
            </p14:xfrm>
          </p:contentPart>
        </mc:Choice>
        <mc:Fallback xmlns="">
          <p:pic>
            <p:nvPicPr>
              <p:cNvPr id="143" name="Ink 142">
                <a:extLst>
                  <a:ext uri="{FF2B5EF4-FFF2-40B4-BE49-F238E27FC236}">
                    <a16:creationId xmlns:a16="http://schemas.microsoft.com/office/drawing/2014/main" id="{0CD4A170-717E-4DDC-9E45-4170E999B91B}"/>
                  </a:ext>
                </a:extLst>
              </p:cNvPr>
              <p:cNvPicPr/>
              <p:nvPr/>
            </p:nvPicPr>
            <p:blipFill>
              <a:blip r:embed="rId91"/>
              <a:stretch>
                <a:fillRect/>
              </a:stretch>
            </p:blipFill>
            <p:spPr>
              <a:xfrm>
                <a:off x="10008407" y="3101776"/>
                <a:ext cx="228240" cy="360360"/>
              </a:xfrm>
              <a:prstGeom prst="rect">
                <a:avLst/>
              </a:prstGeom>
            </p:spPr>
          </p:pic>
        </mc:Fallback>
      </mc:AlternateContent>
      <p:grpSp>
        <p:nvGrpSpPr>
          <p:cNvPr id="150" name="Group 149">
            <a:extLst>
              <a:ext uri="{FF2B5EF4-FFF2-40B4-BE49-F238E27FC236}">
                <a16:creationId xmlns:a16="http://schemas.microsoft.com/office/drawing/2014/main" id="{3C006393-68A7-42B1-9448-11236ED626CB}"/>
              </a:ext>
            </a:extLst>
          </p:cNvPr>
          <p:cNvGrpSpPr/>
          <p:nvPr/>
        </p:nvGrpSpPr>
        <p:grpSpPr>
          <a:xfrm>
            <a:off x="9937847" y="2067136"/>
            <a:ext cx="1290960" cy="1388520"/>
            <a:chOff x="9937847" y="2067136"/>
            <a:chExt cx="1290960" cy="1388520"/>
          </a:xfrm>
        </p:grpSpPr>
        <mc:AlternateContent xmlns:mc="http://schemas.openxmlformats.org/markup-compatibility/2006" xmlns:p14="http://schemas.microsoft.com/office/powerpoint/2010/main">
          <mc:Choice Requires="p14">
            <p:contentPart p14:bwMode="auto" r:id="rId92">
              <p14:nvContentPartPr>
                <p14:cNvPr id="128" name="Ink 127">
                  <a:extLst>
                    <a:ext uri="{FF2B5EF4-FFF2-40B4-BE49-F238E27FC236}">
                      <a16:creationId xmlns:a16="http://schemas.microsoft.com/office/drawing/2014/main" id="{3E4893AE-7B5B-4D52-AB60-BFC7C1FE3668}"/>
                    </a:ext>
                  </a:extLst>
                </p14:cNvPr>
                <p14:cNvContentPartPr/>
                <p14:nvPr/>
              </p14:nvContentPartPr>
              <p14:xfrm>
                <a:off x="9937847" y="2201776"/>
                <a:ext cx="142920" cy="303840"/>
              </p14:xfrm>
            </p:contentPart>
          </mc:Choice>
          <mc:Fallback xmlns="">
            <p:pic>
              <p:nvPicPr>
                <p:cNvPr id="128" name="Ink 127">
                  <a:extLst>
                    <a:ext uri="{FF2B5EF4-FFF2-40B4-BE49-F238E27FC236}">
                      <a16:creationId xmlns:a16="http://schemas.microsoft.com/office/drawing/2014/main" id="{3E4893AE-7B5B-4D52-AB60-BFC7C1FE3668}"/>
                    </a:ext>
                  </a:extLst>
                </p:cNvPr>
                <p:cNvPicPr/>
                <p:nvPr/>
              </p:nvPicPr>
              <p:blipFill>
                <a:blip r:embed="rId93"/>
                <a:stretch>
                  <a:fillRect/>
                </a:stretch>
              </p:blipFill>
              <p:spPr>
                <a:xfrm>
                  <a:off x="9928847" y="2193136"/>
                  <a:ext cx="1605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9" name="Ink 128">
                  <a:extLst>
                    <a:ext uri="{FF2B5EF4-FFF2-40B4-BE49-F238E27FC236}">
                      <a16:creationId xmlns:a16="http://schemas.microsoft.com/office/drawing/2014/main" id="{8F3F4543-0E16-4B6D-A9AA-62BC68AEE16D}"/>
                    </a:ext>
                  </a:extLst>
                </p14:cNvPr>
                <p14:cNvContentPartPr/>
                <p14:nvPr/>
              </p14:nvContentPartPr>
              <p14:xfrm>
                <a:off x="10145927" y="2194216"/>
                <a:ext cx="25200" cy="313560"/>
              </p14:xfrm>
            </p:contentPart>
          </mc:Choice>
          <mc:Fallback xmlns="">
            <p:pic>
              <p:nvPicPr>
                <p:cNvPr id="129" name="Ink 128">
                  <a:extLst>
                    <a:ext uri="{FF2B5EF4-FFF2-40B4-BE49-F238E27FC236}">
                      <a16:creationId xmlns:a16="http://schemas.microsoft.com/office/drawing/2014/main" id="{8F3F4543-0E16-4B6D-A9AA-62BC68AEE16D}"/>
                    </a:ext>
                  </a:extLst>
                </p:cNvPr>
                <p:cNvPicPr/>
                <p:nvPr/>
              </p:nvPicPr>
              <p:blipFill>
                <a:blip r:embed="rId95"/>
                <a:stretch>
                  <a:fillRect/>
                </a:stretch>
              </p:blipFill>
              <p:spPr>
                <a:xfrm>
                  <a:off x="10136927" y="2185576"/>
                  <a:ext cx="42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0" name="Ink 129">
                  <a:extLst>
                    <a:ext uri="{FF2B5EF4-FFF2-40B4-BE49-F238E27FC236}">
                      <a16:creationId xmlns:a16="http://schemas.microsoft.com/office/drawing/2014/main" id="{8FC017C5-5CEF-4101-B609-227F09D74E8D}"/>
                    </a:ext>
                  </a:extLst>
                </p14:cNvPr>
                <p14:cNvContentPartPr/>
                <p14:nvPr/>
              </p14:nvContentPartPr>
              <p14:xfrm>
                <a:off x="10163207" y="2146336"/>
                <a:ext cx="342720" cy="361080"/>
              </p14:xfrm>
            </p:contentPart>
          </mc:Choice>
          <mc:Fallback xmlns="">
            <p:pic>
              <p:nvPicPr>
                <p:cNvPr id="130" name="Ink 129">
                  <a:extLst>
                    <a:ext uri="{FF2B5EF4-FFF2-40B4-BE49-F238E27FC236}">
                      <a16:creationId xmlns:a16="http://schemas.microsoft.com/office/drawing/2014/main" id="{8FC017C5-5CEF-4101-B609-227F09D74E8D}"/>
                    </a:ext>
                  </a:extLst>
                </p:cNvPr>
                <p:cNvPicPr/>
                <p:nvPr/>
              </p:nvPicPr>
              <p:blipFill>
                <a:blip r:embed="rId97"/>
                <a:stretch>
                  <a:fillRect/>
                </a:stretch>
              </p:blipFill>
              <p:spPr>
                <a:xfrm>
                  <a:off x="10154567" y="2137696"/>
                  <a:ext cx="3603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2" name="Ink 131">
                  <a:extLst>
                    <a:ext uri="{FF2B5EF4-FFF2-40B4-BE49-F238E27FC236}">
                      <a16:creationId xmlns:a16="http://schemas.microsoft.com/office/drawing/2014/main" id="{F183B535-A9F8-4AE2-9E0A-5E7ADA5A00AE}"/>
                    </a:ext>
                  </a:extLst>
                </p14:cNvPr>
                <p14:cNvContentPartPr/>
                <p14:nvPr/>
              </p14:nvContentPartPr>
              <p14:xfrm>
                <a:off x="10169687" y="2161816"/>
                <a:ext cx="344520" cy="46800"/>
              </p14:xfrm>
            </p:contentPart>
          </mc:Choice>
          <mc:Fallback xmlns="">
            <p:pic>
              <p:nvPicPr>
                <p:cNvPr id="132" name="Ink 131">
                  <a:extLst>
                    <a:ext uri="{FF2B5EF4-FFF2-40B4-BE49-F238E27FC236}">
                      <a16:creationId xmlns:a16="http://schemas.microsoft.com/office/drawing/2014/main" id="{F183B535-A9F8-4AE2-9E0A-5E7ADA5A00AE}"/>
                    </a:ext>
                  </a:extLst>
                </p:cNvPr>
                <p:cNvPicPr/>
                <p:nvPr/>
              </p:nvPicPr>
              <p:blipFill>
                <a:blip r:embed="rId99"/>
                <a:stretch>
                  <a:fillRect/>
                </a:stretch>
              </p:blipFill>
              <p:spPr>
                <a:xfrm>
                  <a:off x="10160687" y="2152816"/>
                  <a:ext cx="3621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4" name="Ink 133">
                  <a:extLst>
                    <a:ext uri="{FF2B5EF4-FFF2-40B4-BE49-F238E27FC236}">
                      <a16:creationId xmlns:a16="http://schemas.microsoft.com/office/drawing/2014/main" id="{BAAB1BEA-8A37-4EB6-ACCA-64ECC8106C11}"/>
                    </a:ext>
                  </a:extLst>
                </p14:cNvPr>
                <p14:cNvContentPartPr/>
                <p14:nvPr/>
              </p14:nvContentPartPr>
              <p14:xfrm>
                <a:off x="10654607" y="2130496"/>
                <a:ext cx="12960" cy="320400"/>
              </p14:xfrm>
            </p:contentPart>
          </mc:Choice>
          <mc:Fallback xmlns="">
            <p:pic>
              <p:nvPicPr>
                <p:cNvPr id="134" name="Ink 133">
                  <a:extLst>
                    <a:ext uri="{FF2B5EF4-FFF2-40B4-BE49-F238E27FC236}">
                      <a16:creationId xmlns:a16="http://schemas.microsoft.com/office/drawing/2014/main" id="{BAAB1BEA-8A37-4EB6-ACCA-64ECC8106C11}"/>
                    </a:ext>
                  </a:extLst>
                </p:cNvPr>
                <p:cNvPicPr/>
                <p:nvPr/>
              </p:nvPicPr>
              <p:blipFill>
                <a:blip r:embed="rId101"/>
                <a:stretch>
                  <a:fillRect/>
                </a:stretch>
              </p:blipFill>
              <p:spPr>
                <a:xfrm>
                  <a:off x="10645967" y="2121856"/>
                  <a:ext cx="306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5" name="Ink 134">
                  <a:extLst>
                    <a:ext uri="{FF2B5EF4-FFF2-40B4-BE49-F238E27FC236}">
                      <a16:creationId xmlns:a16="http://schemas.microsoft.com/office/drawing/2014/main" id="{C1C8E0A9-FB1B-4C2F-BE73-9FE0BE0F491F}"/>
                    </a:ext>
                  </a:extLst>
                </p14:cNvPr>
                <p14:cNvContentPartPr/>
                <p14:nvPr/>
              </p14:nvContentPartPr>
              <p14:xfrm>
                <a:off x="10644167" y="2130496"/>
                <a:ext cx="223200" cy="348840"/>
              </p14:xfrm>
            </p:contentPart>
          </mc:Choice>
          <mc:Fallback xmlns="">
            <p:pic>
              <p:nvPicPr>
                <p:cNvPr id="135" name="Ink 134">
                  <a:extLst>
                    <a:ext uri="{FF2B5EF4-FFF2-40B4-BE49-F238E27FC236}">
                      <a16:creationId xmlns:a16="http://schemas.microsoft.com/office/drawing/2014/main" id="{C1C8E0A9-FB1B-4C2F-BE73-9FE0BE0F491F}"/>
                    </a:ext>
                  </a:extLst>
                </p:cNvPr>
                <p:cNvPicPr/>
                <p:nvPr/>
              </p:nvPicPr>
              <p:blipFill>
                <a:blip r:embed="rId103"/>
                <a:stretch>
                  <a:fillRect/>
                </a:stretch>
              </p:blipFill>
              <p:spPr>
                <a:xfrm>
                  <a:off x="10635167" y="2121496"/>
                  <a:ext cx="24084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6" name="Ink 135">
                  <a:extLst>
                    <a:ext uri="{FF2B5EF4-FFF2-40B4-BE49-F238E27FC236}">
                      <a16:creationId xmlns:a16="http://schemas.microsoft.com/office/drawing/2014/main" id="{6D8DFE93-4D91-4D72-8251-A5DAA6A638F9}"/>
                    </a:ext>
                  </a:extLst>
                </p14:cNvPr>
                <p14:cNvContentPartPr/>
                <p14:nvPr/>
              </p14:nvContentPartPr>
              <p14:xfrm>
                <a:off x="10901207" y="2090896"/>
                <a:ext cx="29880" cy="339120"/>
              </p14:xfrm>
            </p:contentPart>
          </mc:Choice>
          <mc:Fallback xmlns="">
            <p:pic>
              <p:nvPicPr>
                <p:cNvPr id="136" name="Ink 135">
                  <a:extLst>
                    <a:ext uri="{FF2B5EF4-FFF2-40B4-BE49-F238E27FC236}">
                      <a16:creationId xmlns:a16="http://schemas.microsoft.com/office/drawing/2014/main" id="{6D8DFE93-4D91-4D72-8251-A5DAA6A638F9}"/>
                    </a:ext>
                  </a:extLst>
                </p:cNvPr>
                <p:cNvPicPr/>
                <p:nvPr/>
              </p:nvPicPr>
              <p:blipFill>
                <a:blip r:embed="rId105"/>
                <a:stretch>
                  <a:fillRect/>
                </a:stretch>
              </p:blipFill>
              <p:spPr>
                <a:xfrm>
                  <a:off x="10892207" y="2082256"/>
                  <a:ext cx="475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7" name="Ink 136">
                  <a:extLst>
                    <a:ext uri="{FF2B5EF4-FFF2-40B4-BE49-F238E27FC236}">
                      <a16:creationId xmlns:a16="http://schemas.microsoft.com/office/drawing/2014/main" id="{BD05B18B-C4AE-434D-8CA4-7ECCCE9ADF54}"/>
                    </a:ext>
                  </a:extLst>
                </p14:cNvPr>
                <p14:cNvContentPartPr/>
                <p14:nvPr/>
              </p14:nvContentPartPr>
              <p14:xfrm>
                <a:off x="11084087" y="2067136"/>
                <a:ext cx="29520" cy="368280"/>
              </p14:xfrm>
            </p:contentPart>
          </mc:Choice>
          <mc:Fallback xmlns="">
            <p:pic>
              <p:nvPicPr>
                <p:cNvPr id="137" name="Ink 136">
                  <a:extLst>
                    <a:ext uri="{FF2B5EF4-FFF2-40B4-BE49-F238E27FC236}">
                      <a16:creationId xmlns:a16="http://schemas.microsoft.com/office/drawing/2014/main" id="{BD05B18B-C4AE-434D-8CA4-7ECCCE9ADF54}"/>
                    </a:ext>
                  </a:extLst>
                </p:cNvPr>
                <p:cNvPicPr/>
                <p:nvPr/>
              </p:nvPicPr>
              <p:blipFill>
                <a:blip r:embed="rId107"/>
                <a:stretch>
                  <a:fillRect/>
                </a:stretch>
              </p:blipFill>
              <p:spPr>
                <a:xfrm>
                  <a:off x="11075087" y="2058136"/>
                  <a:ext cx="4716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8" name="Ink 137">
                  <a:extLst>
                    <a:ext uri="{FF2B5EF4-FFF2-40B4-BE49-F238E27FC236}">
                      <a16:creationId xmlns:a16="http://schemas.microsoft.com/office/drawing/2014/main" id="{504E8CDC-309B-4BC3-89BF-E16BE6F4C5F5}"/>
                    </a:ext>
                  </a:extLst>
                </p14:cNvPr>
                <p14:cNvContentPartPr/>
                <p14:nvPr/>
              </p14:nvContentPartPr>
              <p14:xfrm>
                <a:off x="10938647" y="2250376"/>
                <a:ext cx="128160" cy="71280"/>
              </p14:xfrm>
            </p:contentPart>
          </mc:Choice>
          <mc:Fallback xmlns="">
            <p:pic>
              <p:nvPicPr>
                <p:cNvPr id="138" name="Ink 137">
                  <a:extLst>
                    <a:ext uri="{FF2B5EF4-FFF2-40B4-BE49-F238E27FC236}">
                      <a16:creationId xmlns:a16="http://schemas.microsoft.com/office/drawing/2014/main" id="{504E8CDC-309B-4BC3-89BF-E16BE6F4C5F5}"/>
                    </a:ext>
                  </a:extLst>
                </p:cNvPr>
                <p:cNvPicPr/>
                <p:nvPr/>
              </p:nvPicPr>
              <p:blipFill>
                <a:blip r:embed="rId109"/>
                <a:stretch>
                  <a:fillRect/>
                </a:stretch>
              </p:blipFill>
              <p:spPr>
                <a:xfrm>
                  <a:off x="10930007" y="2241376"/>
                  <a:ext cx="1458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0" name="Ink 139">
                  <a:extLst>
                    <a:ext uri="{FF2B5EF4-FFF2-40B4-BE49-F238E27FC236}">
                      <a16:creationId xmlns:a16="http://schemas.microsoft.com/office/drawing/2014/main" id="{8F06B42C-C5D1-4036-B265-00C68C531A34}"/>
                    </a:ext>
                  </a:extLst>
                </p14:cNvPr>
                <p14:cNvContentPartPr/>
                <p14:nvPr/>
              </p14:nvContentPartPr>
              <p14:xfrm>
                <a:off x="10360127" y="2623336"/>
                <a:ext cx="9000" cy="272520"/>
              </p14:xfrm>
            </p:contentPart>
          </mc:Choice>
          <mc:Fallback xmlns="">
            <p:pic>
              <p:nvPicPr>
                <p:cNvPr id="140" name="Ink 139">
                  <a:extLst>
                    <a:ext uri="{FF2B5EF4-FFF2-40B4-BE49-F238E27FC236}">
                      <a16:creationId xmlns:a16="http://schemas.microsoft.com/office/drawing/2014/main" id="{8F06B42C-C5D1-4036-B265-00C68C531A34}"/>
                    </a:ext>
                  </a:extLst>
                </p:cNvPr>
                <p:cNvPicPr/>
                <p:nvPr/>
              </p:nvPicPr>
              <p:blipFill>
                <a:blip r:embed="rId111"/>
                <a:stretch>
                  <a:fillRect/>
                </a:stretch>
              </p:blipFill>
              <p:spPr>
                <a:xfrm>
                  <a:off x="10351127" y="2614696"/>
                  <a:ext cx="266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41" name="Ink 140">
                  <a:extLst>
                    <a:ext uri="{FF2B5EF4-FFF2-40B4-BE49-F238E27FC236}">
                      <a16:creationId xmlns:a16="http://schemas.microsoft.com/office/drawing/2014/main" id="{73B654DA-A5BC-48C1-8414-111FC87D1F05}"/>
                    </a:ext>
                  </a:extLst>
                </p14:cNvPr>
                <p14:cNvContentPartPr/>
                <p14:nvPr/>
              </p14:nvContentPartPr>
              <p14:xfrm>
                <a:off x="10296767" y="2791456"/>
                <a:ext cx="175320" cy="178920"/>
              </p14:xfrm>
            </p:contentPart>
          </mc:Choice>
          <mc:Fallback xmlns="">
            <p:pic>
              <p:nvPicPr>
                <p:cNvPr id="141" name="Ink 140">
                  <a:extLst>
                    <a:ext uri="{FF2B5EF4-FFF2-40B4-BE49-F238E27FC236}">
                      <a16:creationId xmlns:a16="http://schemas.microsoft.com/office/drawing/2014/main" id="{73B654DA-A5BC-48C1-8414-111FC87D1F05}"/>
                    </a:ext>
                  </a:extLst>
                </p:cNvPr>
                <p:cNvPicPr/>
                <p:nvPr/>
              </p:nvPicPr>
              <p:blipFill>
                <a:blip r:embed="rId113"/>
                <a:stretch>
                  <a:fillRect/>
                </a:stretch>
              </p:blipFill>
              <p:spPr>
                <a:xfrm>
                  <a:off x="10287767" y="2782456"/>
                  <a:ext cx="1929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44" name="Ink 143">
                  <a:extLst>
                    <a:ext uri="{FF2B5EF4-FFF2-40B4-BE49-F238E27FC236}">
                      <a16:creationId xmlns:a16="http://schemas.microsoft.com/office/drawing/2014/main" id="{6DFDE556-8F32-44C4-9846-359DD7FEB419}"/>
                    </a:ext>
                  </a:extLst>
                </p14:cNvPr>
                <p14:cNvContentPartPr/>
                <p14:nvPr/>
              </p14:nvContentPartPr>
              <p14:xfrm>
                <a:off x="10352567" y="3076936"/>
                <a:ext cx="360" cy="271080"/>
              </p14:xfrm>
            </p:contentPart>
          </mc:Choice>
          <mc:Fallback xmlns="">
            <p:pic>
              <p:nvPicPr>
                <p:cNvPr id="144" name="Ink 143">
                  <a:extLst>
                    <a:ext uri="{FF2B5EF4-FFF2-40B4-BE49-F238E27FC236}">
                      <a16:creationId xmlns:a16="http://schemas.microsoft.com/office/drawing/2014/main" id="{6DFDE556-8F32-44C4-9846-359DD7FEB419}"/>
                    </a:ext>
                  </a:extLst>
                </p:cNvPr>
                <p:cNvPicPr/>
                <p:nvPr/>
              </p:nvPicPr>
              <p:blipFill>
                <a:blip r:embed="rId115"/>
                <a:stretch>
                  <a:fillRect/>
                </a:stretch>
              </p:blipFill>
              <p:spPr>
                <a:xfrm>
                  <a:off x="10343927" y="3067936"/>
                  <a:ext cx="180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5" name="Ink 144">
                  <a:extLst>
                    <a:ext uri="{FF2B5EF4-FFF2-40B4-BE49-F238E27FC236}">
                      <a16:creationId xmlns:a16="http://schemas.microsoft.com/office/drawing/2014/main" id="{CC763D38-5A93-47C1-9552-D9C429047017}"/>
                    </a:ext>
                  </a:extLst>
                </p14:cNvPr>
                <p14:cNvContentPartPr/>
                <p14:nvPr/>
              </p14:nvContentPartPr>
              <p14:xfrm>
                <a:off x="10344647" y="2992336"/>
                <a:ext cx="322200" cy="314640"/>
              </p14:xfrm>
            </p:contentPart>
          </mc:Choice>
          <mc:Fallback xmlns="">
            <p:pic>
              <p:nvPicPr>
                <p:cNvPr id="145" name="Ink 144">
                  <a:extLst>
                    <a:ext uri="{FF2B5EF4-FFF2-40B4-BE49-F238E27FC236}">
                      <a16:creationId xmlns:a16="http://schemas.microsoft.com/office/drawing/2014/main" id="{CC763D38-5A93-47C1-9552-D9C429047017}"/>
                    </a:ext>
                  </a:extLst>
                </p:cNvPr>
                <p:cNvPicPr/>
                <p:nvPr/>
              </p:nvPicPr>
              <p:blipFill>
                <a:blip r:embed="rId117"/>
                <a:stretch>
                  <a:fillRect/>
                </a:stretch>
              </p:blipFill>
              <p:spPr>
                <a:xfrm>
                  <a:off x="10335647" y="2983696"/>
                  <a:ext cx="3398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6" name="Ink 145">
                  <a:extLst>
                    <a:ext uri="{FF2B5EF4-FFF2-40B4-BE49-F238E27FC236}">
                      <a16:creationId xmlns:a16="http://schemas.microsoft.com/office/drawing/2014/main" id="{8800731D-1713-4FF2-B8C1-E90BE874DED9}"/>
                    </a:ext>
                  </a:extLst>
                </p14:cNvPr>
                <p14:cNvContentPartPr/>
                <p14:nvPr/>
              </p14:nvContentPartPr>
              <p14:xfrm>
                <a:off x="10705367" y="3003136"/>
                <a:ext cx="135360" cy="443520"/>
              </p14:xfrm>
            </p:contentPart>
          </mc:Choice>
          <mc:Fallback xmlns="">
            <p:pic>
              <p:nvPicPr>
                <p:cNvPr id="146" name="Ink 145">
                  <a:extLst>
                    <a:ext uri="{FF2B5EF4-FFF2-40B4-BE49-F238E27FC236}">
                      <a16:creationId xmlns:a16="http://schemas.microsoft.com/office/drawing/2014/main" id="{8800731D-1713-4FF2-B8C1-E90BE874DED9}"/>
                    </a:ext>
                  </a:extLst>
                </p:cNvPr>
                <p:cNvPicPr/>
                <p:nvPr/>
              </p:nvPicPr>
              <p:blipFill>
                <a:blip r:embed="rId119"/>
                <a:stretch>
                  <a:fillRect/>
                </a:stretch>
              </p:blipFill>
              <p:spPr>
                <a:xfrm>
                  <a:off x="10696727" y="2994136"/>
                  <a:ext cx="15300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7" name="Ink 146">
                  <a:extLst>
                    <a:ext uri="{FF2B5EF4-FFF2-40B4-BE49-F238E27FC236}">
                      <a16:creationId xmlns:a16="http://schemas.microsoft.com/office/drawing/2014/main" id="{B10ED6E9-027E-48ED-BAFA-C551ED98C0A1}"/>
                    </a:ext>
                  </a:extLst>
                </p14:cNvPr>
                <p14:cNvContentPartPr/>
                <p14:nvPr/>
              </p14:nvContentPartPr>
              <p14:xfrm>
                <a:off x="10622567" y="2965336"/>
                <a:ext cx="606240" cy="490320"/>
              </p14:xfrm>
            </p:contentPart>
          </mc:Choice>
          <mc:Fallback xmlns="">
            <p:pic>
              <p:nvPicPr>
                <p:cNvPr id="147" name="Ink 146">
                  <a:extLst>
                    <a:ext uri="{FF2B5EF4-FFF2-40B4-BE49-F238E27FC236}">
                      <a16:creationId xmlns:a16="http://schemas.microsoft.com/office/drawing/2014/main" id="{B10ED6E9-027E-48ED-BAFA-C551ED98C0A1}"/>
                    </a:ext>
                  </a:extLst>
                </p:cNvPr>
                <p:cNvPicPr/>
                <p:nvPr/>
              </p:nvPicPr>
              <p:blipFill>
                <a:blip r:embed="rId121"/>
                <a:stretch>
                  <a:fillRect/>
                </a:stretch>
              </p:blipFill>
              <p:spPr>
                <a:xfrm>
                  <a:off x="10613927" y="2956336"/>
                  <a:ext cx="62388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8" name="Ink 147">
                  <a:extLst>
                    <a:ext uri="{FF2B5EF4-FFF2-40B4-BE49-F238E27FC236}">
                      <a16:creationId xmlns:a16="http://schemas.microsoft.com/office/drawing/2014/main" id="{E53A96AE-3C0E-40C5-9176-EBCBA4E98244}"/>
                    </a:ext>
                  </a:extLst>
                </p14:cNvPr>
                <p14:cNvContentPartPr/>
                <p14:nvPr/>
              </p14:nvContentPartPr>
              <p14:xfrm>
                <a:off x="10416287" y="2543776"/>
                <a:ext cx="535320" cy="48240"/>
              </p14:xfrm>
            </p:contentPart>
          </mc:Choice>
          <mc:Fallback xmlns="">
            <p:pic>
              <p:nvPicPr>
                <p:cNvPr id="148" name="Ink 147">
                  <a:extLst>
                    <a:ext uri="{FF2B5EF4-FFF2-40B4-BE49-F238E27FC236}">
                      <a16:creationId xmlns:a16="http://schemas.microsoft.com/office/drawing/2014/main" id="{E53A96AE-3C0E-40C5-9176-EBCBA4E98244}"/>
                    </a:ext>
                  </a:extLst>
                </p:cNvPr>
                <p:cNvPicPr/>
                <p:nvPr/>
              </p:nvPicPr>
              <p:blipFill>
                <a:blip r:embed="rId123"/>
                <a:stretch>
                  <a:fillRect/>
                </a:stretch>
              </p:blipFill>
              <p:spPr>
                <a:xfrm>
                  <a:off x="10407287" y="2535136"/>
                  <a:ext cx="5529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9" name="Ink 148">
                  <a:extLst>
                    <a:ext uri="{FF2B5EF4-FFF2-40B4-BE49-F238E27FC236}">
                      <a16:creationId xmlns:a16="http://schemas.microsoft.com/office/drawing/2014/main" id="{D06398F7-F1A3-4939-A6D2-FA3260833748}"/>
                    </a:ext>
                  </a:extLst>
                </p14:cNvPr>
                <p14:cNvContentPartPr/>
                <p14:nvPr/>
              </p14:nvContentPartPr>
              <p14:xfrm>
                <a:off x="10591247" y="2662936"/>
                <a:ext cx="213480" cy="16920"/>
              </p14:xfrm>
            </p:contentPart>
          </mc:Choice>
          <mc:Fallback xmlns="">
            <p:pic>
              <p:nvPicPr>
                <p:cNvPr id="149" name="Ink 148">
                  <a:extLst>
                    <a:ext uri="{FF2B5EF4-FFF2-40B4-BE49-F238E27FC236}">
                      <a16:creationId xmlns:a16="http://schemas.microsoft.com/office/drawing/2014/main" id="{D06398F7-F1A3-4939-A6D2-FA3260833748}"/>
                    </a:ext>
                  </a:extLst>
                </p:cNvPr>
                <p:cNvPicPr/>
                <p:nvPr/>
              </p:nvPicPr>
              <p:blipFill>
                <a:blip r:embed="rId125"/>
                <a:stretch>
                  <a:fillRect/>
                </a:stretch>
              </p:blipFill>
              <p:spPr>
                <a:xfrm>
                  <a:off x="10582247" y="2653936"/>
                  <a:ext cx="231120" cy="34560"/>
                </a:xfrm>
                <a:prstGeom prst="rect">
                  <a:avLst/>
                </a:prstGeom>
              </p:spPr>
            </p:pic>
          </mc:Fallback>
        </mc:AlternateContent>
      </p:grpSp>
      <p:grpSp>
        <p:nvGrpSpPr>
          <p:cNvPr id="152" name="Group 151">
            <a:extLst>
              <a:ext uri="{FF2B5EF4-FFF2-40B4-BE49-F238E27FC236}">
                <a16:creationId xmlns:a16="http://schemas.microsoft.com/office/drawing/2014/main" id="{59C9BAA8-10A2-4C79-9072-45352314A50E}"/>
              </a:ext>
            </a:extLst>
          </p:cNvPr>
          <p:cNvGrpSpPr/>
          <p:nvPr/>
        </p:nvGrpSpPr>
        <p:grpSpPr>
          <a:xfrm>
            <a:off x="4245887" y="2337136"/>
            <a:ext cx="4906440" cy="2427480"/>
            <a:chOff x="4245887" y="2337136"/>
            <a:chExt cx="4906440" cy="2427480"/>
          </a:xfrm>
        </p:grpSpPr>
        <mc:AlternateContent xmlns:mc="http://schemas.openxmlformats.org/markup-compatibility/2006" xmlns:p14="http://schemas.microsoft.com/office/powerpoint/2010/main">
          <mc:Choice Requires="p14">
            <p:contentPart p14:bwMode="auto" r:id="rId126">
              <p14:nvContentPartPr>
                <p14:cNvPr id="10" name="Ink 9">
                  <a:extLst>
                    <a:ext uri="{FF2B5EF4-FFF2-40B4-BE49-F238E27FC236}">
                      <a16:creationId xmlns:a16="http://schemas.microsoft.com/office/drawing/2014/main" id="{4FC68EA3-66EC-4F10-9E56-4993B3BEC3DE}"/>
                    </a:ext>
                  </a:extLst>
                </p14:cNvPr>
                <p14:cNvContentPartPr/>
                <p14:nvPr/>
              </p14:nvContentPartPr>
              <p14:xfrm>
                <a:off x="7052447" y="2718736"/>
                <a:ext cx="1605960" cy="40320"/>
              </p14:xfrm>
            </p:contentPart>
          </mc:Choice>
          <mc:Fallback xmlns="">
            <p:pic>
              <p:nvPicPr>
                <p:cNvPr id="10" name="Ink 9">
                  <a:extLst>
                    <a:ext uri="{FF2B5EF4-FFF2-40B4-BE49-F238E27FC236}">
                      <a16:creationId xmlns:a16="http://schemas.microsoft.com/office/drawing/2014/main" id="{4FC68EA3-66EC-4F10-9E56-4993B3BEC3DE}"/>
                    </a:ext>
                  </a:extLst>
                </p:cNvPr>
                <p:cNvPicPr/>
                <p:nvPr/>
              </p:nvPicPr>
              <p:blipFill>
                <a:blip r:embed="rId127"/>
                <a:stretch>
                  <a:fillRect/>
                </a:stretch>
              </p:blipFill>
              <p:spPr>
                <a:xfrm>
                  <a:off x="7043447" y="2709736"/>
                  <a:ext cx="1623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1" name="Ink 10">
                  <a:extLst>
                    <a:ext uri="{FF2B5EF4-FFF2-40B4-BE49-F238E27FC236}">
                      <a16:creationId xmlns:a16="http://schemas.microsoft.com/office/drawing/2014/main" id="{60CFF0FF-201B-48D4-BBFA-B4E5F199B3A9}"/>
                    </a:ext>
                  </a:extLst>
                </p14:cNvPr>
                <p14:cNvContentPartPr/>
                <p14:nvPr/>
              </p14:nvContentPartPr>
              <p14:xfrm>
                <a:off x="7116527" y="3076216"/>
                <a:ext cx="1426680" cy="64440"/>
              </p14:xfrm>
            </p:contentPart>
          </mc:Choice>
          <mc:Fallback xmlns="">
            <p:pic>
              <p:nvPicPr>
                <p:cNvPr id="11" name="Ink 10">
                  <a:extLst>
                    <a:ext uri="{FF2B5EF4-FFF2-40B4-BE49-F238E27FC236}">
                      <a16:creationId xmlns:a16="http://schemas.microsoft.com/office/drawing/2014/main" id="{60CFF0FF-201B-48D4-BBFA-B4E5F199B3A9}"/>
                    </a:ext>
                  </a:extLst>
                </p:cNvPr>
                <p:cNvPicPr/>
                <p:nvPr/>
              </p:nvPicPr>
              <p:blipFill>
                <a:blip r:embed="rId129"/>
                <a:stretch>
                  <a:fillRect/>
                </a:stretch>
              </p:blipFill>
              <p:spPr>
                <a:xfrm>
                  <a:off x="7107527" y="3067576"/>
                  <a:ext cx="14443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 name="Ink 12">
                  <a:extLst>
                    <a:ext uri="{FF2B5EF4-FFF2-40B4-BE49-F238E27FC236}">
                      <a16:creationId xmlns:a16="http://schemas.microsoft.com/office/drawing/2014/main" id="{32CC4F8F-9E1B-4DDD-BCE7-BA25CA9E5E03}"/>
                    </a:ext>
                  </a:extLst>
                </p14:cNvPr>
                <p14:cNvContentPartPr/>
                <p14:nvPr/>
              </p14:nvContentPartPr>
              <p14:xfrm>
                <a:off x="6981167" y="3442336"/>
                <a:ext cx="1511640" cy="88560"/>
              </p14:xfrm>
            </p:contentPart>
          </mc:Choice>
          <mc:Fallback xmlns="">
            <p:pic>
              <p:nvPicPr>
                <p:cNvPr id="13" name="Ink 12">
                  <a:extLst>
                    <a:ext uri="{FF2B5EF4-FFF2-40B4-BE49-F238E27FC236}">
                      <a16:creationId xmlns:a16="http://schemas.microsoft.com/office/drawing/2014/main" id="{32CC4F8F-9E1B-4DDD-BCE7-BA25CA9E5E03}"/>
                    </a:ext>
                  </a:extLst>
                </p:cNvPr>
                <p:cNvPicPr/>
                <p:nvPr/>
              </p:nvPicPr>
              <p:blipFill>
                <a:blip r:embed="rId131"/>
                <a:stretch>
                  <a:fillRect/>
                </a:stretch>
              </p:blipFill>
              <p:spPr>
                <a:xfrm>
                  <a:off x="6972527" y="3433336"/>
                  <a:ext cx="1529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5" name="Ink 14">
                  <a:extLst>
                    <a:ext uri="{FF2B5EF4-FFF2-40B4-BE49-F238E27FC236}">
                      <a16:creationId xmlns:a16="http://schemas.microsoft.com/office/drawing/2014/main" id="{B8834F56-C6D8-4280-9506-DB975DFB38AC}"/>
                    </a:ext>
                  </a:extLst>
                </p14:cNvPr>
                <p14:cNvContentPartPr/>
                <p14:nvPr/>
              </p14:nvContentPartPr>
              <p14:xfrm>
                <a:off x="6917807" y="3967216"/>
                <a:ext cx="1490400" cy="24480"/>
              </p14:xfrm>
            </p:contentPart>
          </mc:Choice>
          <mc:Fallback xmlns="">
            <p:pic>
              <p:nvPicPr>
                <p:cNvPr id="15" name="Ink 14">
                  <a:extLst>
                    <a:ext uri="{FF2B5EF4-FFF2-40B4-BE49-F238E27FC236}">
                      <a16:creationId xmlns:a16="http://schemas.microsoft.com/office/drawing/2014/main" id="{B8834F56-C6D8-4280-9506-DB975DFB38AC}"/>
                    </a:ext>
                  </a:extLst>
                </p:cNvPr>
                <p:cNvPicPr/>
                <p:nvPr/>
              </p:nvPicPr>
              <p:blipFill>
                <a:blip r:embed="rId133"/>
                <a:stretch>
                  <a:fillRect/>
                </a:stretch>
              </p:blipFill>
              <p:spPr>
                <a:xfrm>
                  <a:off x="6908807" y="3958216"/>
                  <a:ext cx="1508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0" name="Ink 19">
                  <a:extLst>
                    <a:ext uri="{FF2B5EF4-FFF2-40B4-BE49-F238E27FC236}">
                      <a16:creationId xmlns:a16="http://schemas.microsoft.com/office/drawing/2014/main" id="{EAF84B8E-BE6E-4CC7-B248-E07019E34C13}"/>
                    </a:ext>
                  </a:extLst>
                </p14:cNvPr>
                <p14:cNvContentPartPr/>
                <p14:nvPr/>
              </p14:nvContentPartPr>
              <p14:xfrm>
                <a:off x="8737967" y="2432536"/>
                <a:ext cx="288000" cy="266760"/>
              </p14:xfrm>
            </p:contentPart>
          </mc:Choice>
          <mc:Fallback xmlns="">
            <p:pic>
              <p:nvPicPr>
                <p:cNvPr id="20" name="Ink 19">
                  <a:extLst>
                    <a:ext uri="{FF2B5EF4-FFF2-40B4-BE49-F238E27FC236}">
                      <a16:creationId xmlns:a16="http://schemas.microsoft.com/office/drawing/2014/main" id="{EAF84B8E-BE6E-4CC7-B248-E07019E34C13}"/>
                    </a:ext>
                  </a:extLst>
                </p:cNvPr>
                <p:cNvPicPr/>
                <p:nvPr/>
              </p:nvPicPr>
              <p:blipFill>
                <a:blip r:embed="rId135"/>
                <a:stretch>
                  <a:fillRect/>
                </a:stretch>
              </p:blipFill>
              <p:spPr>
                <a:xfrm>
                  <a:off x="8729327" y="2423896"/>
                  <a:ext cx="30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1" name="Ink 20">
                  <a:extLst>
                    <a:ext uri="{FF2B5EF4-FFF2-40B4-BE49-F238E27FC236}">
                      <a16:creationId xmlns:a16="http://schemas.microsoft.com/office/drawing/2014/main" id="{75CB2ABB-67A2-45E1-A373-6F0C53562893}"/>
                    </a:ext>
                  </a:extLst>
                </p14:cNvPr>
                <p14:cNvContentPartPr/>
                <p14:nvPr/>
              </p14:nvContentPartPr>
              <p14:xfrm>
                <a:off x="8785127" y="2798296"/>
                <a:ext cx="25200" cy="330480"/>
              </p14:xfrm>
            </p:contentPart>
          </mc:Choice>
          <mc:Fallback xmlns="">
            <p:pic>
              <p:nvPicPr>
                <p:cNvPr id="21" name="Ink 20">
                  <a:extLst>
                    <a:ext uri="{FF2B5EF4-FFF2-40B4-BE49-F238E27FC236}">
                      <a16:creationId xmlns:a16="http://schemas.microsoft.com/office/drawing/2014/main" id="{75CB2ABB-67A2-45E1-A373-6F0C53562893}"/>
                    </a:ext>
                  </a:extLst>
                </p:cNvPr>
                <p:cNvPicPr/>
                <p:nvPr/>
              </p:nvPicPr>
              <p:blipFill>
                <a:blip r:embed="rId137"/>
                <a:stretch>
                  <a:fillRect/>
                </a:stretch>
              </p:blipFill>
              <p:spPr>
                <a:xfrm>
                  <a:off x="8776487" y="2789296"/>
                  <a:ext cx="428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2" name="Ink 21">
                  <a:extLst>
                    <a:ext uri="{FF2B5EF4-FFF2-40B4-BE49-F238E27FC236}">
                      <a16:creationId xmlns:a16="http://schemas.microsoft.com/office/drawing/2014/main" id="{106D498D-A03B-4163-8EF1-700622803BCA}"/>
                    </a:ext>
                  </a:extLst>
                </p14:cNvPr>
                <p14:cNvContentPartPr/>
                <p14:nvPr/>
              </p14:nvContentPartPr>
              <p14:xfrm>
                <a:off x="8713127" y="3242536"/>
                <a:ext cx="212760" cy="209520"/>
              </p14:xfrm>
            </p:contentPart>
          </mc:Choice>
          <mc:Fallback xmlns="">
            <p:pic>
              <p:nvPicPr>
                <p:cNvPr id="22" name="Ink 21">
                  <a:extLst>
                    <a:ext uri="{FF2B5EF4-FFF2-40B4-BE49-F238E27FC236}">
                      <a16:creationId xmlns:a16="http://schemas.microsoft.com/office/drawing/2014/main" id="{106D498D-A03B-4163-8EF1-700622803BCA}"/>
                    </a:ext>
                  </a:extLst>
                </p:cNvPr>
                <p:cNvPicPr/>
                <p:nvPr/>
              </p:nvPicPr>
              <p:blipFill>
                <a:blip r:embed="rId139"/>
                <a:stretch>
                  <a:fillRect/>
                </a:stretch>
              </p:blipFill>
              <p:spPr>
                <a:xfrm>
                  <a:off x="8704127" y="3233896"/>
                  <a:ext cx="230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3" name="Ink 22">
                  <a:extLst>
                    <a:ext uri="{FF2B5EF4-FFF2-40B4-BE49-F238E27FC236}">
                      <a16:creationId xmlns:a16="http://schemas.microsoft.com/office/drawing/2014/main" id="{461FC60E-E395-41B6-9AEB-F4BA456199E3}"/>
                    </a:ext>
                  </a:extLst>
                </p14:cNvPr>
                <p14:cNvContentPartPr/>
                <p14:nvPr/>
              </p14:nvContentPartPr>
              <p14:xfrm>
                <a:off x="8449967" y="3641056"/>
                <a:ext cx="418680" cy="442440"/>
              </p14:xfrm>
            </p:contentPart>
          </mc:Choice>
          <mc:Fallback xmlns="">
            <p:pic>
              <p:nvPicPr>
                <p:cNvPr id="23" name="Ink 22">
                  <a:extLst>
                    <a:ext uri="{FF2B5EF4-FFF2-40B4-BE49-F238E27FC236}">
                      <a16:creationId xmlns:a16="http://schemas.microsoft.com/office/drawing/2014/main" id="{461FC60E-E395-41B6-9AEB-F4BA456199E3}"/>
                    </a:ext>
                  </a:extLst>
                </p:cNvPr>
                <p:cNvPicPr/>
                <p:nvPr/>
              </p:nvPicPr>
              <p:blipFill>
                <a:blip r:embed="rId141"/>
                <a:stretch>
                  <a:fillRect/>
                </a:stretch>
              </p:blipFill>
              <p:spPr>
                <a:xfrm>
                  <a:off x="8441327" y="3632056"/>
                  <a:ext cx="4363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4" name="Ink 23">
                  <a:extLst>
                    <a:ext uri="{FF2B5EF4-FFF2-40B4-BE49-F238E27FC236}">
                      <a16:creationId xmlns:a16="http://schemas.microsoft.com/office/drawing/2014/main" id="{AC74CA95-A8C5-4662-8A9B-DB58C74BAB63}"/>
                    </a:ext>
                  </a:extLst>
                </p14:cNvPr>
                <p14:cNvContentPartPr/>
                <p14:nvPr/>
              </p14:nvContentPartPr>
              <p14:xfrm>
                <a:off x="8638607" y="4102216"/>
                <a:ext cx="211320" cy="282960"/>
              </p14:xfrm>
            </p:contentPart>
          </mc:Choice>
          <mc:Fallback xmlns="">
            <p:pic>
              <p:nvPicPr>
                <p:cNvPr id="24" name="Ink 23">
                  <a:extLst>
                    <a:ext uri="{FF2B5EF4-FFF2-40B4-BE49-F238E27FC236}">
                      <a16:creationId xmlns:a16="http://schemas.microsoft.com/office/drawing/2014/main" id="{AC74CA95-A8C5-4662-8A9B-DB58C74BAB63}"/>
                    </a:ext>
                  </a:extLst>
                </p:cNvPr>
                <p:cNvPicPr/>
                <p:nvPr/>
              </p:nvPicPr>
              <p:blipFill>
                <a:blip r:embed="rId143"/>
                <a:stretch>
                  <a:fillRect/>
                </a:stretch>
              </p:blipFill>
              <p:spPr>
                <a:xfrm>
                  <a:off x="8629967" y="4093576"/>
                  <a:ext cx="2289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5" name="Ink 24">
                  <a:extLst>
                    <a:ext uri="{FF2B5EF4-FFF2-40B4-BE49-F238E27FC236}">
                      <a16:creationId xmlns:a16="http://schemas.microsoft.com/office/drawing/2014/main" id="{90AD064F-98F6-4642-947C-F14A713C434F}"/>
                    </a:ext>
                  </a:extLst>
                </p14:cNvPr>
                <p14:cNvContentPartPr/>
                <p14:nvPr/>
              </p14:nvContentPartPr>
              <p14:xfrm>
                <a:off x="8745887" y="4245856"/>
                <a:ext cx="24120" cy="327960"/>
              </p14:xfrm>
            </p:contentPart>
          </mc:Choice>
          <mc:Fallback xmlns="">
            <p:pic>
              <p:nvPicPr>
                <p:cNvPr id="25" name="Ink 24">
                  <a:extLst>
                    <a:ext uri="{FF2B5EF4-FFF2-40B4-BE49-F238E27FC236}">
                      <a16:creationId xmlns:a16="http://schemas.microsoft.com/office/drawing/2014/main" id="{90AD064F-98F6-4642-947C-F14A713C434F}"/>
                    </a:ext>
                  </a:extLst>
                </p:cNvPr>
                <p:cNvPicPr/>
                <p:nvPr/>
              </p:nvPicPr>
              <p:blipFill>
                <a:blip r:embed="rId145"/>
                <a:stretch>
                  <a:fillRect/>
                </a:stretch>
              </p:blipFill>
              <p:spPr>
                <a:xfrm>
                  <a:off x="8737247" y="4236856"/>
                  <a:ext cx="417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7" name="Ink 26">
                  <a:extLst>
                    <a:ext uri="{FF2B5EF4-FFF2-40B4-BE49-F238E27FC236}">
                      <a16:creationId xmlns:a16="http://schemas.microsoft.com/office/drawing/2014/main" id="{B9163F63-40AD-4106-B10E-F58E6FEC21CB}"/>
                    </a:ext>
                  </a:extLst>
                </p14:cNvPr>
                <p14:cNvContentPartPr/>
                <p14:nvPr/>
              </p14:nvContentPartPr>
              <p14:xfrm>
                <a:off x="6973247" y="3195736"/>
                <a:ext cx="195480" cy="9000"/>
              </p14:xfrm>
            </p:contentPart>
          </mc:Choice>
          <mc:Fallback xmlns="">
            <p:pic>
              <p:nvPicPr>
                <p:cNvPr id="27" name="Ink 26">
                  <a:extLst>
                    <a:ext uri="{FF2B5EF4-FFF2-40B4-BE49-F238E27FC236}">
                      <a16:creationId xmlns:a16="http://schemas.microsoft.com/office/drawing/2014/main" id="{B9163F63-40AD-4106-B10E-F58E6FEC21CB}"/>
                    </a:ext>
                  </a:extLst>
                </p:cNvPr>
                <p:cNvPicPr/>
                <p:nvPr/>
              </p:nvPicPr>
              <p:blipFill>
                <a:blip r:embed="rId147"/>
                <a:stretch>
                  <a:fillRect/>
                </a:stretch>
              </p:blipFill>
              <p:spPr>
                <a:xfrm>
                  <a:off x="6964247" y="3187096"/>
                  <a:ext cx="213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2" name="Ink 31">
                  <a:extLst>
                    <a:ext uri="{FF2B5EF4-FFF2-40B4-BE49-F238E27FC236}">
                      <a16:creationId xmlns:a16="http://schemas.microsoft.com/office/drawing/2014/main" id="{0D10D962-A661-48F6-873E-379F55202B38}"/>
                    </a:ext>
                  </a:extLst>
                </p14:cNvPr>
                <p14:cNvContentPartPr/>
                <p14:nvPr/>
              </p14:nvContentPartPr>
              <p14:xfrm>
                <a:off x="4396727" y="2734576"/>
                <a:ext cx="469080" cy="360"/>
              </p14:xfrm>
            </p:contentPart>
          </mc:Choice>
          <mc:Fallback xmlns="">
            <p:pic>
              <p:nvPicPr>
                <p:cNvPr id="32" name="Ink 31">
                  <a:extLst>
                    <a:ext uri="{FF2B5EF4-FFF2-40B4-BE49-F238E27FC236}">
                      <a16:creationId xmlns:a16="http://schemas.microsoft.com/office/drawing/2014/main" id="{0D10D962-A661-48F6-873E-379F55202B38}"/>
                    </a:ext>
                  </a:extLst>
                </p:cNvPr>
                <p:cNvPicPr/>
                <p:nvPr/>
              </p:nvPicPr>
              <p:blipFill>
                <a:blip r:embed="rId149"/>
                <a:stretch>
                  <a:fillRect/>
                </a:stretch>
              </p:blipFill>
              <p:spPr>
                <a:xfrm>
                  <a:off x="4388087" y="2725936"/>
                  <a:ext cx="48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3" name="Ink 32">
                  <a:extLst>
                    <a:ext uri="{FF2B5EF4-FFF2-40B4-BE49-F238E27FC236}">
                      <a16:creationId xmlns:a16="http://schemas.microsoft.com/office/drawing/2014/main" id="{5D970848-826F-4991-BD27-F013533F4200}"/>
                    </a:ext>
                  </a:extLst>
                </p14:cNvPr>
                <p14:cNvContentPartPr/>
                <p14:nvPr/>
              </p14:nvContentPartPr>
              <p14:xfrm>
                <a:off x="4380887" y="3034096"/>
                <a:ext cx="448560" cy="11160"/>
              </p14:xfrm>
            </p:contentPart>
          </mc:Choice>
          <mc:Fallback xmlns="">
            <p:pic>
              <p:nvPicPr>
                <p:cNvPr id="33" name="Ink 32">
                  <a:extLst>
                    <a:ext uri="{FF2B5EF4-FFF2-40B4-BE49-F238E27FC236}">
                      <a16:creationId xmlns:a16="http://schemas.microsoft.com/office/drawing/2014/main" id="{5D970848-826F-4991-BD27-F013533F4200}"/>
                    </a:ext>
                  </a:extLst>
                </p:cNvPr>
                <p:cNvPicPr/>
                <p:nvPr/>
              </p:nvPicPr>
              <p:blipFill>
                <a:blip r:embed="rId151"/>
                <a:stretch>
                  <a:fillRect/>
                </a:stretch>
              </p:blipFill>
              <p:spPr>
                <a:xfrm>
                  <a:off x="4372247" y="3025096"/>
                  <a:ext cx="4662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5" name="Ink 34">
                  <a:extLst>
                    <a:ext uri="{FF2B5EF4-FFF2-40B4-BE49-F238E27FC236}">
                      <a16:creationId xmlns:a16="http://schemas.microsoft.com/office/drawing/2014/main" id="{A6D7C430-F278-4C67-AAAF-BCE058BE43CD}"/>
                    </a:ext>
                  </a:extLst>
                </p14:cNvPr>
                <p14:cNvContentPartPr/>
                <p14:nvPr/>
              </p14:nvContentPartPr>
              <p14:xfrm>
                <a:off x="4682927" y="3004216"/>
                <a:ext cx="2395440" cy="16920"/>
              </p14:xfrm>
            </p:contentPart>
          </mc:Choice>
          <mc:Fallback xmlns="">
            <p:pic>
              <p:nvPicPr>
                <p:cNvPr id="35" name="Ink 34">
                  <a:extLst>
                    <a:ext uri="{FF2B5EF4-FFF2-40B4-BE49-F238E27FC236}">
                      <a16:creationId xmlns:a16="http://schemas.microsoft.com/office/drawing/2014/main" id="{A6D7C430-F278-4C67-AAAF-BCE058BE43CD}"/>
                    </a:ext>
                  </a:extLst>
                </p:cNvPr>
                <p:cNvPicPr/>
                <p:nvPr/>
              </p:nvPicPr>
              <p:blipFill>
                <a:blip r:embed="rId153"/>
                <a:stretch>
                  <a:fillRect/>
                </a:stretch>
              </p:blipFill>
              <p:spPr>
                <a:xfrm>
                  <a:off x="4674287" y="2995576"/>
                  <a:ext cx="24130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7" name="Ink 36">
                  <a:extLst>
                    <a:ext uri="{FF2B5EF4-FFF2-40B4-BE49-F238E27FC236}">
                      <a16:creationId xmlns:a16="http://schemas.microsoft.com/office/drawing/2014/main" id="{E202623C-70D1-4962-9C39-1F61EBFA934B}"/>
                    </a:ext>
                  </a:extLst>
                </p14:cNvPr>
                <p14:cNvContentPartPr/>
                <p14:nvPr/>
              </p14:nvContentPartPr>
              <p14:xfrm>
                <a:off x="4866167" y="2742856"/>
                <a:ext cx="2035440" cy="32400"/>
              </p14:xfrm>
            </p:contentPart>
          </mc:Choice>
          <mc:Fallback xmlns="">
            <p:pic>
              <p:nvPicPr>
                <p:cNvPr id="37" name="Ink 36">
                  <a:extLst>
                    <a:ext uri="{FF2B5EF4-FFF2-40B4-BE49-F238E27FC236}">
                      <a16:creationId xmlns:a16="http://schemas.microsoft.com/office/drawing/2014/main" id="{E202623C-70D1-4962-9C39-1F61EBFA934B}"/>
                    </a:ext>
                  </a:extLst>
                </p:cNvPr>
                <p:cNvPicPr/>
                <p:nvPr/>
              </p:nvPicPr>
              <p:blipFill>
                <a:blip r:embed="rId155"/>
                <a:stretch>
                  <a:fillRect/>
                </a:stretch>
              </p:blipFill>
              <p:spPr>
                <a:xfrm>
                  <a:off x="4857167" y="2733856"/>
                  <a:ext cx="20530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8" name="Ink 37">
                  <a:extLst>
                    <a:ext uri="{FF2B5EF4-FFF2-40B4-BE49-F238E27FC236}">
                      <a16:creationId xmlns:a16="http://schemas.microsoft.com/office/drawing/2014/main" id="{B5265554-F257-408F-8F0F-61BEC9949E1A}"/>
                    </a:ext>
                  </a:extLst>
                </p14:cNvPr>
                <p14:cNvContentPartPr/>
                <p14:nvPr/>
              </p14:nvContentPartPr>
              <p14:xfrm>
                <a:off x="6791447" y="2655376"/>
                <a:ext cx="280800" cy="768960"/>
              </p14:xfrm>
            </p:contentPart>
          </mc:Choice>
          <mc:Fallback xmlns="">
            <p:pic>
              <p:nvPicPr>
                <p:cNvPr id="38" name="Ink 37">
                  <a:extLst>
                    <a:ext uri="{FF2B5EF4-FFF2-40B4-BE49-F238E27FC236}">
                      <a16:creationId xmlns:a16="http://schemas.microsoft.com/office/drawing/2014/main" id="{B5265554-F257-408F-8F0F-61BEC9949E1A}"/>
                    </a:ext>
                  </a:extLst>
                </p:cNvPr>
                <p:cNvPicPr/>
                <p:nvPr/>
              </p:nvPicPr>
              <p:blipFill>
                <a:blip r:embed="rId157"/>
                <a:stretch>
                  <a:fillRect/>
                </a:stretch>
              </p:blipFill>
              <p:spPr>
                <a:xfrm>
                  <a:off x="6782807" y="2646736"/>
                  <a:ext cx="298440" cy="786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40" name="Ink 39">
                  <a:extLst>
                    <a:ext uri="{FF2B5EF4-FFF2-40B4-BE49-F238E27FC236}">
                      <a16:creationId xmlns:a16="http://schemas.microsoft.com/office/drawing/2014/main" id="{52A65134-A1C4-4A82-ACAF-15BA14CAF989}"/>
                    </a:ext>
                  </a:extLst>
                </p14:cNvPr>
                <p14:cNvContentPartPr/>
                <p14:nvPr/>
              </p14:nvContentPartPr>
              <p14:xfrm>
                <a:off x="4503647" y="2484376"/>
                <a:ext cx="104400" cy="228240"/>
              </p14:xfrm>
            </p:contentPart>
          </mc:Choice>
          <mc:Fallback xmlns="">
            <p:pic>
              <p:nvPicPr>
                <p:cNvPr id="40" name="Ink 39">
                  <a:extLst>
                    <a:ext uri="{FF2B5EF4-FFF2-40B4-BE49-F238E27FC236}">
                      <a16:creationId xmlns:a16="http://schemas.microsoft.com/office/drawing/2014/main" id="{52A65134-A1C4-4A82-ACAF-15BA14CAF989}"/>
                    </a:ext>
                  </a:extLst>
                </p:cNvPr>
                <p:cNvPicPr/>
                <p:nvPr/>
              </p:nvPicPr>
              <p:blipFill>
                <a:blip r:embed="rId159"/>
                <a:stretch>
                  <a:fillRect/>
                </a:stretch>
              </p:blipFill>
              <p:spPr>
                <a:xfrm>
                  <a:off x="4494647" y="2475736"/>
                  <a:ext cx="1220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1" name="Ink 40">
                  <a:extLst>
                    <a:ext uri="{FF2B5EF4-FFF2-40B4-BE49-F238E27FC236}">
                      <a16:creationId xmlns:a16="http://schemas.microsoft.com/office/drawing/2014/main" id="{4A1C7AA1-136F-45A7-9748-74D3F0FD1088}"/>
                    </a:ext>
                  </a:extLst>
                </p14:cNvPr>
                <p14:cNvContentPartPr/>
                <p14:nvPr/>
              </p14:nvContentPartPr>
              <p14:xfrm>
                <a:off x="4650887" y="2450536"/>
                <a:ext cx="222120" cy="289080"/>
              </p14:xfrm>
            </p:contentPart>
          </mc:Choice>
          <mc:Fallback xmlns="">
            <p:pic>
              <p:nvPicPr>
                <p:cNvPr id="41" name="Ink 40">
                  <a:extLst>
                    <a:ext uri="{FF2B5EF4-FFF2-40B4-BE49-F238E27FC236}">
                      <a16:creationId xmlns:a16="http://schemas.microsoft.com/office/drawing/2014/main" id="{4A1C7AA1-136F-45A7-9748-74D3F0FD1088}"/>
                    </a:ext>
                  </a:extLst>
                </p:cNvPr>
                <p:cNvPicPr/>
                <p:nvPr/>
              </p:nvPicPr>
              <p:blipFill>
                <a:blip r:embed="rId161"/>
                <a:stretch>
                  <a:fillRect/>
                </a:stretch>
              </p:blipFill>
              <p:spPr>
                <a:xfrm>
                  <a:off x="4642247" y="2441896"/>
                  <a:ext cx="2397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9" name="Ink 48">
                  <a:extLst>
                    <a:ext uri="{FF2B5EF4-FFF2-40B4-BE49-F238E27FC236}">
                      <a16:creationId xmlns:a16="http://schemas.microsoft.com/office/drawing/2014/main" id="{138B860D-E4E3-44A1-BBCA-FF41AD6C1DA5}"/>
                    </a:ext>
                  </a:extLst>
                </p14:cNvPr>
                <p14:cNvContentPartPr/>
                <p14:nvPr/>
              </p14:nvContentPartPr>
              <p14:xfrm>
                <a:off x="5072447" y="2854096"/>
                <a:ext cx="360" cy="178200"/>
              </p14:xfrm>
            </p:contentPart>
          </mc:Choice>
          <mc:Fallback xmlns="">
            <p:pic>
              <p:nvPicPr>
                <p:cNvPr id="49" name="Ink 48">
                  <a:extLst>
                    <a:ext uri="{FF2B5EF4-FFF2-40B4-BE49-F238E27FC236}">
                      <a16:creationId xmlns:a16="http://schemas.microsoft.com/office/drawing/2014/main" id="{138B860D-E4E3-44A1-BBCA-FF41AD6C1DA5}"/>
                    </a:ext>
                  </a:extLst>
                </p:cNvPr>
                <p:cNvPicPr/>
                <p:nvPr/>
              </p:nvPicPr>
              <p:blipFill>
                <a:blip r:embed="rId163"/>
                <a:stretch>
                  <a:fillRect/>
                </a:stretch>
              </p:blipFill>
              <p:spPr>
                <a:xfrm>
                  <a:off x="5063807" y="2845456"/>
                  <a:ext cx="18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50" name="Ink 49">
                  <a:extLst>
                    <a:ext uri="{FF2B5EF4-FFF2-40B4-BE49-F238E27FC236}">
                      <a16:creationId xmlns:a16="http://schemas.microsoft.com/office/drawing/2014/main" id="{B0293B35-ED95-4A80-9409-858755044DDF}"/>
                    </a:ext>
                  </a:extLst>
                </p14:cNvPr>
                <p14:cNvContentPartPr/>
                <p14:nvPr/>
              </p14:nvContentPartPr>
              <p14:xfrm>
                <a:off x="4388807" y="2727016"/>
                <a:ext cx="1865520" cy="747720"/>
              </p14:xfrm>
            </p:contentPart>
          </mc:Choice>
          <mc:Fallback xmlns="">
            <p:pic>
              <p:nvPicPr>
                <p:cNvPr id="50" name="Ink 49">
                  <a:extLst>
                    <a:ext uri="{FF2B5EF4-FFF2-40B4-BE49-F238E27FC236}">
                      <a16:creationId xmlns:a16="http://schemas.microsoft.com/office/drawing/2014/main" id="{B0293B35-ED95-4A80-9409-858755044DDF}"/>
                    </a:ext>
                  </a:extLst>
                </p:cNvPr>
                <p:cNvPicPr/>
                <p:nvPr/>
              </p:nvPicPr>
              <p:blipFill>
                <a:blip r:embed="rId165"/>
                <a:stretch>
                  <a:fillRect/>
                </a:stretch>
              </p:blipFill>
              <p:spPr>
                <a:xfrm>
                  <a:off x="4379807" y="2718376"/>
                  <a:ext cx="188316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52" name="Ink 51">
                  <a:extLst>
                    <a:ext uri="{FF2B5EF4-FFF2-40B4-BE49-F238E27FC236}">
                      <a16:creationId xmlns:a16="http://schemas.microsoft.com/office/drawing/2014/main" id="{A4E8A44A-BC4A-45A8-884E-927BB39DC26A}"/>
                    </a:ext>
                  </a:extLst>
                </p14:cNvPr>
                <p14:cNvContentPartPr/>
                <p14:nvPr/>
              </p14:nvContentPartPr>
              <p14:xfrm>
                <a:off x="6265487" y="3363136"/>
                <a:ext cx="626760" cy="8640"/>
              </p14:xfrm>
            </p:contentPart>
          </mc:Choice>
          <mc:Fallback xmlns="">
            <p:pic>
              <p:nvPicPr>
                <p:cNvPr id="52" name="Ink 51">
                  <a:extLst>
                    <a:ext uri="{FF2B5EF4-FFF2-40B4-BE49-F238E27FC236}">
                      <a16:creationId xmlns:a16="http://schemas.microsoft.com/office/drawing/2014/main" id="{A4E8A44A-BC4A-45A8-884E-927BB39DC26A}"/>
                    </a:ext>
                  </a:extLst>
                </p:cNvPr>
                <p:cNvPicPr/>
                <p:nvPr/>
              </p:nvPicPr>
              <p:blipFill>
                <a:blip r:embed="rId167"/>
                <a:stretch>
                  <a:fillRect/>
                </a:stretch>
              </p:blipFill>
              <p:spPr>
                <a:xfrm>
                  <a:off x="6256487" y="3354136"/>
                  <a:ext cx="644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53" name="Ink 52">
                  <a:extLst>
                    <a:ext uri="{FF2B5EF4-FFF2-40B4-BE49-F238E27FC236}">
                      <a16:creationId xmlns:a16="http://schemas.microsoft.com/office/drawing/2014/main" id="{D8B63F22-08FF-4961-82CF-B7BA9F5D5DE2}"/>
                    </a:ext>
                  </a:extLst>
                </p14:cNvPr>
                <p14:cNvContentPartPr/>
                <p14:nvPr/>
              </p14:nvContentPartPr>
              <p14:xfrm>
                <a:off x="4245887" y="3802336"/>
                <a:ext cx="2640960" cy="70920"/>
              </p14:xfrm>
            </p:contentPart>
          </mc:Choice>
          <mc:Fallback xmlns="">
            <p:pic>
              <p:nvPicPr>
                <p:cNvPr id="53" name="Ink 52">
                  <a:extLst>
                    <a:ext uri="{FF2B5EF4-FFF2-40B4-BE49-F238E27FC236}">
                      <a16:creationId xmlns:a16="http://schemas.microsoft.com/office/drawing/2014/main" id="{D8B63F22-08FF-4961-82CF-B7BA9F5D5DE2}"/>
                    </a:ext>
                  </a:extLst>
                </p:cNvPr>
                <p:cNvPicPr/>
                <p:nvPr/>
              </p:nvPicPr>
              <p:blipFill>
                <a:blip r:embed="rId169"/>
                <a:stretch>
                  <a:fillRect/>
                </a:stretch>
              </p:blipFill>
              <p:spPr>
                <a:xfrm>
                  <a:off x="4236887" y="3793696"/>
                  <a:ext cx="26586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54" name="Ink 53">
                  <a:extLst>
                    <a:ext uri="{FF2B5EF4-FFF2-40B4-BE49-F238E27FC236}">
                      <a16:creationId xmlns:a16="http://schemas.microsoft.com/office/drawing/2014/main" id="{F2D59917-A8C3-4BD6-91F4-D2D58C966319}"/>
                    </a:ext>
                  </a:extLst>
                </p14:cNvPr>
                <p14:cNvContentPartPr/>
                <p14:nvPr/>
              </p14:nvContentPartPr>
              <p14:xfrm>
                <a:off x="6639167" y="3259456"/>
                <a:ext cx="443880" cy="708120"/>
              </p14:xfrm>
            </p:contentPart>
          </mc:Choice>
          <mc:Fallback xmlns="">
            <p:pic>
              <p:nvPicPr>
                <p:cNvPr id="54" name="Ink 53">
                  <a:extLst>
                    <a:ext uri="{FF2B5EF4-FFF2-40B4-BE49-F238E27FC236}">
                      <a16:creationId xmlns:a16="http://schemas.microsoft.com/office/drawing/2014/main" id="{F2D59917-A8C3-4BD6-91F4-D2D58C966319}"/>
                    </a:ext>
                  </a:extLst>
                </p:cNvPr>
                <p:cNvPicPr/>
                <p:nvPr/>
              </p:nvPicPr>
              <p:blipFill>
                <a:blip r:embed="rId171"/>
                <a:stretch>
                  <a:fillRect/>
                </a:stretch>
              </p:blipFill>
              <p:spPr>
                <a:xfrm>
                  <a:off x="6630167" y="3250456"/>
                  <a:ext cx="46152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61" name="Ink 60">
                  <a:extLst>
                    <a:ext uri="{FF2B5EF4-FFF2-40B4-BE49-F238E27FC236}">
                      <a16:creationId xmlns:a16="http://schemas.microsoft.com/office/drawing/2014/main" id="{8F2772A9-0A67-42C8-A976-9350C82DC1C1}"/>
                    </a:ext>
                  </a:extLst>
                </p14:cNvPr>
                <p14:cNvContentPartPr/>
                <p14:nvPr/>
              </p14:nvContentPartPr>
              <p14:xfrm>
                <a:off x="4364687" y="4602976"/>
                <a:ext cx="2621520" cy="32400"/>
              </p14:xfrm>
            </p:contentPart>
          </mc:Choice>
          <mc:Fallback xmlns="">
            <p:pic>
              <p:nvPicPr>
                <p:cNvPr id="61" name="Ink 60">
                  <a:extLst>
                    <a:ext uri="{FF2B5EF4-FFF2-40B4-BE49-F238E27FC236}">
                      <a16:creationId xmlns:a16="http://schemas.microsoft.com/office/drawing/2014/main" id="{8F2772A9-0A67-42C8-A976-9350C82DC1C1}"/>
                    </a:ext>
                  </a:extLst>
                </p:cNvPr>
                <p:cNvPicPr/>
                <p:nvPr/>
              </p:nvPicPr>
              <p:blipFill>
                <a:blip r:embed="rId173"/>
                <a:stretch>
                  <a:fillRect/>
                </a:stretch>
              </p:blipFill>
              <p:spPr>
                <a:xfrm>
                  <a:off x="4356047" y="4593976"/>
                  <a:ext cx="26391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2" name="Ink 61">
                  <a:extLst>
                    <a:ext uri="{FF2B5EF4-FFF2-40B4-BE49-F238E27FC236}">
                      <a16:creationId xmlns:a16="http://schemas.microsoft.com/office/drawing/2014/main" id="{28725D4E-42DD-4A0A-9DE8-D42CDC931DE9}"/>
                    </a:ext>
                  </a:extLst>
                </p14:cNvPr>
                <p14:cNvContentPartPr/>
                <p14:nvPr/>
              </p14:nvContentPartPr>
              <p14:xfrm>
                <a:off x="6745727" y="4507936"/>
                <a:ext cx="117720" cy="256680"/>
              </p14:xfrm>
            </p:contentPart>
          </mc:Choice>
          <mc:Fallback xmlns="">
            <p:pic>
              <p:nvPicPr>
                <p:cNvPr id="62" name="Ink 61">
                  <a:extLst>
                    <a:ext uri="{FF2B5EF4-FFF2-40B4-BE49-F238E27FC236}">
                      <a16:creationId xmlns:a16="http://schemas.microsoft.com/office/drawing/2014/main" id="{28725D4E-42DD-4A0A-9DE8-D42CDC931DE9}"/>
                    </a:ext>
                  </a:extLst>
                </p:cNvPr>
                <p:cNvPicPr/>
                <p:nvPr/>
              </p:nvPicPr>
              <p:blipFill>
                <a:blip r:embed="rId175"/>
                <a:stretch>
                  <a:fillRect/>
                </a:stretch>
              </p:blipFill>
              <p:spPr>
                <a:xfrm>
                  <a:off x="6737087" y="4499296"/>
                  <a:ext cx="1353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58" name="Ink 57">
                  <a:extLst>
                    <a:ext uri="{FF2B5EF4-FFF2-40B4-BE49-F238E27FC236}">
                      <a16:creationId xmlns:a16="http://schemas.microsoft.com/office/drawing/2014/main" id="{AD30067D-1EFD-4472-AB18-648DF93E3DBC}"/>
                    </a:ext>
                  </a:extLst>
                </p14:cNvPr>
                <p14:cNvContentPartPr/>
                <p14:nvPr/>
              </p14:nvContentPartPr>
              <p14:xfrm>
                <a:off x="4364687" y="4204456"/>
                <a:ext cx="2471040" cy="136800"/>
              </p14:xfrm>
            </p:contentPart>
          </mc:Choice>
          <mc:Fallback xmlns="">
            <p:pic>
              <p:nvPicPr>
                <p:cNvPr id="58" name="Ink 57">
                  <a:extLst>
                    <a:ext uri="{FF2B5EF4-FFF2-40B4-BE49-F238E27FC236}">
                      <a16:creationId xmlns:a16="http://schemas.microsoft.com/office/drawing/2014/main" id="{AD30067D-1EFD-4472-AB18-648DF93E3DBC}"/>
                    </a:ext>
                  </a:extLst>
                </p:cNvPr>
                <p:cNvPicPr/>
                <p:nvPr/>
              </p:nvPicPr>
              <p:blipFill>
                <a:blip r:embed="rId177"/>
                <a:stretch>
                  <a:fillRect/>
                </a:stretch>
              </p:blipFill>
              <p:spPr>
                <a:xfrm>
                  <a:off x="4356047" y="4195456"/>
                  <a:ext cx="24886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59" name="Ink 58">
                  <a:extLst>
                    <a:ext uri="{FF2B5EF4-FFF2-40B4-BE49-F238E27FC236}">
                      <a16:creationId xmlns:a16="http://schemas.microsoft.com/office/drawing/2014/main" id="{A70A2789-10A6-4677-A84B-64C6A9988845}"/>
                    </a:ext>
                  </a:extLst>
                </p14:cNvPr>
                <p14:cNvContentPartPr/>
                <p14:nvPr/>
              </p14:nvContentPartPr>
              <p14:xfrm>
                <a:off x="6790007" y="4062616"/>
                <a:ext cx="206640" cy="301320"/>
              </p14:xfrm>
            </p:contentPart>
          </mc:Choice>
          <mc:Fallback xmlns="">
            <p:pic>
              <p:nvPicPr>
                <p:cNvPr id="59" name="Ink 58">
                  <a:extLst>
                    <a:ext uri="{FF2B5EF4-FFF2-40B4-BE49-F238E27FC236}">
                      <a16:creationId xmlns:a16="http://schemas.microsoft.com/office/drawing/2014/main" id="{A70A2789-10A6-4677-A84B-64C6A9988845}"/>
                    </a:ext>
                  </a:extLst>
                </p:cNvPr>
                <p:cNvPicPr/>
                <p:nvPr/>
              </p:nvPicPr>
              <p:blipFill>
                <a:blip r:embed="rId179"/>
                <a:stretch>
                  <a:fillRect/>
                </a:stretch>
              </p:blipFill>
              <p:spPr>
                <a:xfrm>
                  <a:off x="6781367" y="4053976"/>
                  <a:ext cx="2242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66" name="Ink 65">
                  <a:extLst>
                    <a:ext uri="{FF2B5EF4-FFF2-40B4-BE49-F238E27FC236}">
                      <a16:creationId xmlns:a16="http://schemas.microsoft.com/office/drawing/2014/main" id="{FA2FAFAA-35F8-4EF4-9AC4-78A273AB5228}"/>
                    </a:ext>
                  </a:extLst>
                </p14:cNvPr>
                <p14:cNvContentPartPr/>
                <p14:nvPr/>
              </p14:nvContentPartPr>
              <p14:xfrm>
                <a:off x="7306247" y="2496256"/>
                <a:ext cx="194400" cy="210240"/>
              </p14:xfrm>
            </p:contentPart>
          </mc:Choice>
          <mc:Fallback xmlns="">
            <p:pic>
              <p:nvPicPr>
                <p:cNvPr id="66" name="Ink 65">
                  <a:extLst>
                    <a:ext uri="{FF2B5EF4-FFF2-40B4-BE49-F238E27FC236}">
                      <a16:creationId xmlns:a16="http://schemas.microsoft.com/office/drawing/2014/main" id="{FA2FAFAA-35F8-4EF4-9AC4-78A273AB5228}"/>
                    </a:ext>
                  </a:extLst>
                </p:cNvPr>
                <p:cNvPicPr/>
                <p:nvPr/>
              </p:nvPicPr>
              <p:blipFill>
                <a:blip r:embed="rId181"/>
                <a:stretch>
                  <a:fillRect/>
                </a:stretch>
              </p:blipFill>
              <p:spPr>
                <a:xfrm>
                  <a:off x="7297607" y="2487256"/>
                  <a:ext cx="212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67" name="Ink 66">
                  <a:extLst>
                    <a:ext uri="{FF2B5EF4-FFF2-40B4-BE49-F238E27FC236}">
                      <a16:creationId xmlns:a16="http://schemas.microsoft.com/office/drawing/2014/main" id="{56173E16-997E-41BA-BE93-EA4F6AE8BA05}"/>
                    </a:ext>
                  </a:extLst>
                </p14:cNvPr>
                <p14:cNvContentPartPr/>
                <p14:nvPr/>
              </p14:nvContentPartPr>
              <p14:xfrm>
                <a:off x="7426127" y="2426416"/>
                <a:ext cx="295920" cy="14760"/>
              </p14:xfrm>
            </p:contentPart>
          </mc:Choice>
          <mc:Fallback xmlns="">
            <p:pic>
              <p:nvPicPr>
                <p:cNvPr id="67" name="Ink 66">
                  <a:extLst>
                    <a:ext uri="{FF2B5EF4-FFF2-40B4-BE49-F238E27FC236}">
                      <a16:creationId xmlns:a16="http://schemas.microsoft.com/office/drawing/2014/main" id="{56173E16-997E-41BA-BE93-EA4F6AE8BA05}"/>
                    </a:ext>
                  </a:extLst>
                </p:cNvPr>
                <p:cNvPicPr/>
                <p:nvPr/>
              </p:nvPicPr>
              <p:blipFill>
                <a:blip r:embed="rId183"/>
                <a:stretch>
                  <a:fillRect/>
                </a:stretch>
              </p:blipFill>
              <p:spPr>
                <a:xfrm>
                  <a:off x="7417127" y="2417776"/>
                  <a:ext cx="3135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68" name="Ink 67">
                  <a:extLst>
                    <a:ext uri="{FF2B5EF4-FFF2-40B4-BE49-F238E27FC236}">
                      <a16:creationId xmlns:a16="http://schemas.microsoft.com/office/drawing/2014/main" id="{76E5E648-5B0D-4C41-8D31-7214A5FEF3A4}"/>
                    </a:ext>
                  </a:extLst>
                </p14:cNvPr>
                <p14:cNvContentPartPr/>
                <p14:nvPr/>
              </p14:nvContentPartPr>
              <p14:xfrm>
                <a:off x="7689287" y="2440096"/>
                <a:ext cx="185400" cy="225360"/>
              </p14:xfrm>
            </p:contentPart>
          </mc:Choice>
          <mc:Fallback xmlns="">
            <p:pic>
              <p:nvPicPr>
                <p:cNvPr id="68" name="Ink 67">
                  <a:extLst>
                    <a:ext uri="{FF2B5EF4-FFF2-40B4-BE49-F238E27FC236}">
                      <a16:creationId xmlns:a16="http://schemas.microsoft.com/office/drawing/2014/main" id="{76E5E648-5B0D-4C41-8D31-7214A5FEF3A4}"/>
                    </a:ext>
                  </a:extLst>
                </p:cNvPr>
                <p:cNvPicPr/>
                <p:nvPr/>
              </p:nvPicPr>
              <p:blipFill>
                <a:blip r:embed="rId185"/>
                <a:stretch>
                  <a:fillRect/>
                </a:stretch>
              </p:blipFill>
              <p:spPr>
                <a:xfrm>
                  <a:off x="7680287" y="2431096"/>
                  <a:ext cx="203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72" name="Ink 71">
                  <a:extLst>
                    <a:ext uri="{FF2B5EF4-FFF2-40B4-BE49-F238E27FC236}">
                      <a16:creationId xmlns:a16="http://schemas.microsoft.com/office/drawing/2014/main" id="{E6AA499A-8F1A-4AD5-9D4B-08942FAD5608}"/>
                    </a:ext>
                  </a:extLst>
                </p14:cNvPr>
                <p14:cNvContentPartPr/>
                <p14:nvPr/>
              </p14:nvContentPartPr>
              <p14:xfrm>
                <a:off x="6315887" y="3961456"/>
                <a:ext cx="203400" cy="267480"/>
              </p14:xfrm>
            </p:contentPart>
          </mc:Choice>
          <mc:Fallback xmlns="">
            <p:pic>
              <p:nvPicPr>
                <p:cNvPr id="72" name="Ink 71">
                  <a:extLst>
                    <a:ext uri="{FF2B5EF4-FFF2-40B4-BE49-F238E27FC236}">
                      <a16:creationId xmlns:a16="http://schemas.microsoft.com/office/drawing/2014/main" id="{E6AA499A-8F1A-4AD5-9D4B-08942FAD5608}"/>
                    </a:ext>
                  </a:extLst>
                </p:cNvPr>
                <p:cNvPicPr/>
                <p:nvPr/>
              </p:nvPicPr>
              <p:blipFill>
                <a:blip r:embed="rId187"/>
                <a:stretch>
                  <a:fillRect/>
                </a:stretch>
              </p:blipFill>
              <p:spPr>
                <a:xfrm>
                  <a:off x="6306887" y="3952456"/>
                  <a:ext cx="2210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73" name="Ink 72">
                  <a:extLst>
                    <a:ext uri="{FF2B5EF4-FFF2-40B4-BE49-F238E27FC236}">
                      <a16:creationId xmlns:a16="http://schemas.microsoft.com/office/drawing/2014/main" id="{78E9A705-385A-48B7-A393-265DEE1D5D76}"/>
                    </a:ext>
                  </a:extLst>
                </p14:cNvPr>
                <p14:cNvContentPartPr/>
                <p14:nvPr/>
              </p14:nvContentPartPr>
              <p14:xfrm>
                <a:off x="6305087" y="4142176"/>
                <a:ext cx="360" cy="154440"/>
              </p14:xfrm>
            </p:contentPart>
          </mc:Choice>
          <mc:Fallback xmlns="">
            <p:pic>
              <p:nvPicPr>
                <p:cNvPr id="73" name="Ink 72">
                  <a:extLst>
                    <a:ext uri="{FF2B5EF4-FFF2-40B4-BE49-F238E27FC236}">
                      <a16:creationId xmlns:a16="http://schemas.microsoft.com/office/drawing/2014/main" id="{78E9A705-385A-48B7-A393-265DEE1D5D76}"/>
                    </a:ext>
                  </a:extLst>
                </p:cNvPr>
                <p:cNvPicPr/>
                <p:nvPr/>
              </p:nvPicPr>
              <p:blipFill>
                <a:blip r:embed="rId189"/>
                <a:stretch>
                  <a:fillRect/>
                </a:stretch>
              </p:blipFill>
              <p:spPr>
                <a:xfrm>
                  <a:off x="6296087" y="4133176"/>
                  <a:ext cx="18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75" name="Ink 74">
                  <a:extLst>
                    <a:ext uri="{FF2B5EF4-FFF2-40B4-BE49-F238E27FC236}">
                      <a16:creationId xmlns:a16="http://schemas.microsoft.com/office/drawing/2014/main" id="{6FE3850D-DAB2-4D48-94BA-12C0EF1783A9}"/>
                    </a:ext>
                  </a:extLst>
                </p14:cNvPr>
                <p14:cNvContentPartPr/>
                <p14:nvPr/>
              </p14:nvContentPartPr>
              <p14:xfrm>
                <a:off x="7169447" y="2352256"/>
                <a:ext cx="910080" cy="464040"/>
              </p14:xfrm>
            </p:contentPart>
          </mc:Choice>
          <mc:Fallback xmlns="">
            <p:pic>
              <p:nvPicPr>
                <p:cNvPr id="75" name="Ink 74">
                  <a:extLst>
                    <a:ext uri="{FF2B5EF4-FFF2-40B4-BE49-F238E27FC236}">
                      <a16:creationId xmlns:a16="http://schemas.microsoft.com/office/drawing/2014/main" id="{6FE3850D-DAB2-4D48-94BA-12C0EF1783A9}"/>
                    </a:ext>
                  </a:extLst>
                </p:cNvPr>
                <p:cNvPicPr/>
                <p:nvPr/>
              </p:nvPicPr>
              <p:blipFill>
                <a:blip r:embed="rId191"/>
                <a:stretch>
                  <a:fillRect/>
                </a:stretch>
              </p:blipFill>
              <p:spPr>
                <a:xfrm>
                  <a:off x="7160807" y="2343616"/>
                  <a:ext cx="92772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76" name="Ink 75">
                  <a:extLst>
                    <a:ext uri="{FF2B5EF4-FFF2-40B4-BE49-F238E27FC236}">
                      <a16:creationId xmlns:a16="http://schemas.microsoft.com/office/drawing/2014/main" id="{A7D8A6E6-918A-4A36-8A33-B1BDA689B848}"/>
                    </a:ext>
                  </a:extLst>
                </p14:cNvPr>
                <p14:cNvContentPartPr/>
                <p14:nvPr/>
              </p14:nvContentPartPr>
              <p14:xfrm>
                <a:off x="5542607" y="3561856"/>
                <a:ext cx="167760" cy="215280"/>
              </p14:xfrm>
            </p:contentPart>
          </mc:Choice>
          <mc:Fallback xmlns="">
            <p:pic>
              <p:nvPicPr>
                <p:cNvPr id="76" name="Ink 75">
                  <a:extLst>
                    <a:ext uri="{FF2B5EF4-FFF2-40B4-BE49-F238E27FC236}">
                      <a16:creationId xmlns:a16="http://schemas.microsoft.com/office/drawing/2014/main" id="{A7D8A6E6-918A-4A36-8A33-B1BDA689B848}"/>
                    </a:ext>
                  </a:extLst>
                </p:cNvPr>
                <p:cNvPicPr/>
                <p:nvPr/>
              </p:nvPicPr>
              <p:blipFill>
                <a:blip r:embed="rId193"/>
                <a:stretch>
                  <a:fillRect/>
                </a:stretch>
              </p:blipFill>
              <p:spPr>
                <a:xfrm>
                  <a:off x="5533967" y="3553216"/>
                  <a:ext cx="185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77" name="Ink 76">
                  <a:extLst>
                    <a:ext uri="{FF2B5EF4-FFF2-40B4-BE49-F238E27FC236}">
                      <a16:creationId xmlns:a16="http://schemas.microsoft.com/office/drawing/2014/main" id="{116AC79A-43A3-4DBB-A876-E349F34C1C1C}"/>
                    </a:ext>
                  </a:extLst>
                </p14:cNvPr>
                <p14:cNvContentPartPr/>
                <p14:nvPr/>
              </p14:nvContentPartPr>
              <p14:xfrm>
                <a:off x="5581487" y="3506056"/>
                <a:ext cx="176400" cy="17280"/>
              </p14:xfrm>
            </p:contentPart>
          </mc:Choice>
          <mc:Fallback xmlns="">
            <p:pic>
              <p:nvPicPr>
                <p:cNvPr id="77" name="Ink 76">
                  <a:extLst>
                    <a:ext uri="{FF2B5EF4-FFF2-40B4-BE49-F238E27FC236}">
                      <a16:creationId xmlns:a16="http://schemas.microsoft.com/office/drawing/2014/main" id="{116AC79A-43A3-4DBB-A876-E349F34C1C1C}"/>
                    </a:ext>
                  </a:extLst>
                </p:cNvPr>
                <p:cNvPicPr/>
                <p:nvPr/>
              </p:nvPicPr>
              <p:blipFill>
                <a:blip r:embed="rId195"/>
                <a:stretch>
                  <a:fillRect/>
                </a:stretch>
              </p:blipFill>
              <p:spPr>
                <a:xfrm>
                  <a:off x="5572487" y="3497056"/>
                  <a:ext cx="194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78" name="Ink 77">
                  <a:extLst>
                    <a:ext uri="{FF2B5EF4-FFF2-40B4-BE49-F238E27FC236}">
                      <a16:creationId xmlns:a16="http://schemas.microsoft.com/office/drawing/2014/main" id="{B3C31EBE-FFB6-4213-A96A-20606C530667}"/>
                    </a:ext>
                  </a:extLst>
                </p14:cNvPr>
                <p14:cNvContentPartPr/>
                <p14:nvPr/>
              </p14:nvContentPartPr>
              <p14:xfrm>
                <a:off x="5819807" y="3504256"/>
                <a:ext cx="120600" cy="297720"/>
              </p14:xfrm>
            </p:contentPart>
          </mc:Choice>
          <mc:Fallback xmlns="">
            <p:pic>
              <p:nvPicPr>
                <p:cNvPr id="78" name="Ink 77">
                  <a:extLst>
                    <a:ext uri="{FF2B5EF4-FFF2-40B4-BE49-F238E27FC236}">
                      <a16:creationId xmlns:a16="http://schemas.microsoft.com/office/drawing/2014/main" id="{B3C31EBE-FFB6-4213-A96A-20606C530667}"/>
                    </a:ext>
                  </a:extLst>
                </p:cNvPr>
                <p:cNvPicPr/>
                <p:nvPr/>
              </p:nvPicPr>
              <p:blipFill>
                <a:blip r:embed="rId197"/>
                <a:stretch>
                  <a:fillRect/>
                </a:stretch>
              </p:blipFill>
              <p:spPr>
                <a:xfrm>
                  <a:off x="5810807" y="3495256"/>
                  <a:ext cx="1382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80" name="Ink 79">
                  <a:extLst>
                    <a:ext uri="{FF2B5EF4-FFF2-40B4-BE49-F238E27FC236}">
                      <a16:creationId xmlns:a16="http://schemas.microsoft.com/office/drawing/2014/main" id="{EC889309-C6B9-4FCB-BAA9-C15052111CE5}"/>
                    </a:ext>
                  </a:extLst>
                </p14:cNvPr>
                <p14:cNvContentPartPr/>
                <p14:nvPr/>
              </p14:nvContentPartPr>
              <p14:xfrm>
                <a:off x="6383927" y="4459696"/>
                <a:ext cx="122400" cy="156960"/>
              </p14:xfrm>
            </p:contentPart>
          </mc:Choice>
          <mc:Fallback xmlns="">
            <p:pic>
              <p:nvPicPr>
                <p:cNvPr id="80" name="Ink 79">
                  <a:extLst>
                    <a:ext uri="{FF2B5EF4-FFF2-40B4-BE49-F238E27FC236}">
                      <a16:creationId xmlns:a16="http://schemas.microsoft.com/office/drawing/2014/main" id="{EC889309-C6B9-4FCB-BAA9-C15052111CE5}"/>
                    </a:ext>
                  </a:extLst>
                </p:cNvPr>
                <p:cNvPicPr/>
                <p:nvPr/>
              </p:nvPicPr>
              <p:blipFill>
                <a:blip r:embed="rId199"/>
                <a:stretch>
                  <a:fillRect/>
                </a:stretch>
              </p:blipFill>
              <p:spPr>
                <a:xfrm>
                  <a:off x="6375287" y="4451056"/>
                  <a:ext cx="1400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81" name="Ink 80">
                  <a:extLst>
                    <a:ext uri="{FF2B5EF4-FFF2-40B4-BE49-F238E27FC236}">
                      <a16:creationId xmlns:a16="http://schemas.microsoft.com/office/drawing/2014/main" id="{295FE869-B630-4500-8A0D-34CBCCE2FBD9}"/>
                    </a:ext>
                  </a:extLst>
                </p14:cNvPr>
                <p14:cNvContentPartPr/>
                <p14:nvPr/>
              </p14:nvContentPartPr>
              <p14:xfrm>
                <a:off x="6368447" y="4364656"/>
                <a:ext cx="155880" cy="15840"/>
              </p14:xfrm>
            </p:contentPart>
          </mc:Choice>
          <mc:Fallback xmlns="">
            <p:pic>
              <p:nvPicPr>
                <p:cNvPr id="81" name="Ink 80">
                  <a:extLst>
                    <a:ext uri="{FF2B5EF4-FFF2-40B4-BE49-F238E27FC236}">
                      <a16:creationId xmlns:a16="http://schemas.microsoft.com/office/drawing/2014/main" id="{295FE869-B630-4500-8A0D-34CBCCE2FBD9}"/>
                    </a:ext>
                  </a:extLst>
                </p:cNvPr>
                <p:cNvPicPr/>
                <p:nvPr/>
              </p:nvPicPr>
              <p:blipFill>
                <a:blip r:embed="rId201"/>
                <a:stretch>
                  <a:fillRect/>
                </a:stretch>
              </p:blipFill>
              <p:spPr>
                <a:xfrm>
                  <a:off x="6359807" y="4356016"/>
                  <a:ext cx="173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85" name="Ink 84">
                  <a:extLst>
                    <a:ext uri="{FF2B5EF4-FFF2-40B4-BE49-F238E27FC236}">
                      <a16:creationId xmlns:a16="http://schemas.microsoft.com/office/drawing/2014/main" id="{802528C8-07B0-4838-999B-D15391CBC8D5}"/>
                    </a:ext>
                  </a:extLst>
                </p14:cNvPr>
                <p14:cNvContentPartPr/>
                <p14:nvPr/>
              </p14:nvContentPartPr>
              <p14:xfrm>
                <a:off x="7500647" y="2798296"/>
                <a:ext cx="124560" cy="284400"/>
              </p14:xfrm>
            </p:contentPart>
          </mc:Choice>
          <mc:Fallback xmlns="">
            <p:pic>
              <p:nvPicPr>
                <p:cNvPr id="85" name="Ink 84">
                  <a:extLst>
                    <a:ext uri="{FF2B5EF4-FFF2-40B4-BE49-F238E27FC236}">
                      <a16:creationId xmlns:a16="http://schemas.microsoft.com/office/drawing/2014/main" id="{802528C8-07B0-4838-999B-D15391CBC8D5}"/>
                    </a:ext>
                  </a:extLst>
                </p:cNvPr>
                <p:cNvPicPr/>
                <p:nvPr/>
              </p:nvPicPr>
              <p:blipFill>
                <a:blip r:embed="rId203"/>
                <a:stretch>
                  <a:fillRect/>
                </a:stretch>
              </p:blipFill>
              <p:spPr>
                <a:xfrm>
                  <a:off x="7492007" y="2789296"/>
                  <a:ext cx="1422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86" name="Ink 85">
                  <a:extLst>
                    <a:ext uri="{FF2B5EF4-FFF2-40B4-BE49-F238E27FC236}">
                      <a16:creationId xmlns:a16="http://schemas.microsoft.com/office/drawing/2014/main" id="{6C077795-29F1-49B8-8CB6-44A38BAE7A13}"/>
                    </a:ext>
                  </a:extLst>
                </p14:cNvPr>
                <p14:cNvContentPartPr/>
                <p14:nvPr/>
              </p14:nvContentPartPr>
              <p14:xfrm>
                <a:off x="7601087" y="2806216"/>
                <a:ext cx="257760" cy="360"/>
              </p14:xfrm>
            </p:contentPart>
          </mc:Choice>
          <mc:Fallback xmlns="">
            <p:pic>
              <p:nvPicPr>
                <p:cNvPr id="86" name="Ink 85">
                  <a:extLst>
                    <a:ext uri="{FF2B5EF4-FFF2-40B4-BE49-F238E27FC236}">
                      <a16:creationId xmlns:a16="http://schemas.microsoft.com/office/drawing/2014/main" id="{6C077795-29F1-49B8-8CB6-44A38BAE7A13}"/>
                    </a:ext>
                  </a:extLst>
                </p:cNvPr>
                <p:cNvPicPr/>
                <p:nvPr/>
              </p:nvPicPr>
              <p:blipFill>
                <a:blip r:embed="rId205"/>
                <a:stretch>
                  <a:fillRect/>
                </a:stretch>
              </p:blipFill>
              <p:spPr>
                <a:xfrm>
                  <a:off x="7592087" y="2797576"/>
                  <a:ext cx="275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87" name="Ink 86">
                  <a:extLst>
                    <a:ext uri="{FF2B5EF4-FFF2-40B4-BE49-F238E27FC236}">
                      <a16:creationId xmlns:a16="http://schemas.microsoft.com/office/drawing/2014/main" id="{9FF40604-A862-4CB5-BF73-D5FC28837D0E}"/>
                    </a:ext>
                  </a:extLst>
                </p14:cNvPr>
                <p14:cNvContentPartPr/>
                <p14:nvPr/>
              </p14:nvContentPartPr>
              <p14:xfrm>
                <a:off x="7783247" y="2840056"/>
                <a:ext cx="175320" cy="227520"/>
              </p14:xfrm>
            </p:contentPart>
          </mc:Choice>
          <mc:Fallback xmlns="">
            <p:pic>
              <p:nvPicPr>
                <p:cNvPr id="87" name="Ink 86">
                  <a:extLst>
                    <a:ext uri="{FF2B5EF4-FFF2-40B4-BE49-F238E27FC236}">
                      <a16:creationId xmlns:a16="http://schemas.microsoft.com/office/drawing/2014/main" id="{9FF40604-A862-4CB5-BF73-D5FC28837D0E}"/>
                    </a:ext>
                  </a:extLst>
                </p:cNvPr>
                <p:cNvPicPr/>
                <p:nvPr/>
              </p:nvPicPr>
              <p:blipFill>
                <a:blip r:embed="rId207"/>
                <a:stretch>
                  <a:fillRect/>
                </a:stretch>
              </p:blipFill>
              <p:spPr>
                <a:xfrm>
                  <a:off x="7774607" y="2831056"/>
                  <a:ext cx="1929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1" name="Ink 150">
                  <a:extLst>
                    <a:ext uri="{FF2B5EF4-FFF2-40B4-BE49-F238E27FC236}">
                      <a16:creationId xmlns:a16="http://schemas.microsoft.com/office/drawing/2014/main" id="{072E65AF-6DAC-416C-9ED5-FB365CBD7735}"/>
                    </a:ext>
                  </a:extLst>
                </p14:cNvPr>
                <p14:cNvContentPartPr/>
                <p14:nvPr/>
              </p14:nvContentPartPr>
              <p14:xfrm>
                <a:off x="8920847" y="2337136"/>
                <a:ext cx="231480" cy="1589760"/>
              </p14:xfrm>
            </p:contentPart>
          </mc:Choice>
          <mc:Fallback xmlns="">
            <p:pic>
              <p:nvPicPr>
                <p:cNvPr id="151" name="Ink 150">
                  <a:extLst>
                    <a:ext uri="{FF2B5EF4-FFF2-40B4-BE49-F238E27FC236}">
                      <a16:creationId xmlns:a16="http://schemas.microsoft.com/office/drawing/2014/main" id="{072E65AF-6DAC-416C-9ED5-FB365CBD7735}"/>
                    </a:ext>
                  </a:extLst>
                </p:cNvPr>
                <p:cNvPicPr/>
                <p:nvPr/>
              </p:nvPicPr>
              <p:blipFill>
                <a:blip r:embed="rId209"/>
                <a:stretch>
                  <a:fillRect/>
                </a:stretch>
              </p:blipFill>
              <p:spPr>
                <a:xfrm>
                  <a:off x="8911847" y="2328136"/>
                  <a:ext cx="249120" cy="1607400"/>
                </a:xfrm>
                <a:prstGeom prst="rect">
                  <a:avLst/>
                </a:prstGeom>
              </p:spPr>
            </p:pic>
          </mc:Fallback>
        </mc:AlternateContent>
      </p:grpSp>
      <p:grpSp>
        <p:nvGrpSpPr>
          <p:cNvPr id="170" name="Group 169">
            <a:extLst>
              <a:ext uri="{FF2B5EF4-FFF2-40B4-BE49-F238E27FC236}">
                <a16:creationId xmlns:a16="http://schemas.microsoft.com/office/drawing/2014/main" id="{CA581DB6-BF9B-4D94-ACD1-271D380B43C4}"/>
              </a:ext>
            </a:extLst>
          </p:cNvPr>
          <p:cNvGrpSpPr/>
          <p:nvPr/>
        </p:nvGrpSpPr>
        <p:grpSpPr>
          <a:xfrm>
            <a:off x="6136967" y="5009056"/>
            <a:ext cx="794880" cy="532440"/>
            <a:chOff x="6136967" y="5009056"/>
            <a:chExt cx="794880" cy="532440"/>
          </a:xfrm>
        </p:grpSpPr>
        <mc:AlternateContent xmlns:mc="http://schemas.openxmlformats.org/markup-compatibility/2006" xmlns:p14="http://schemas.microsoft.com/office/powerpoint/2010/main">
          <mc:Choice Requires="p14">
            <p:contentPart p14:bwMode="auto" r:id="rId210">
              <p14:nvContentPartPr>
                <p14:cNvPr id="166" name="Ink 165">
                  <a:extLst>
                    <a:ext uri="{FF2B5EF4-FFF2-40B4-BE49-F238E27FC236}">
                      <a16:creationId xmlns:a16="http://schemas.microsoft.com/office/drawing/2014/main" id="{3BD2D044-CA3B-417D-A4E2-227370A9A5B3}"/>
                    </a:ext>
                  </a:extLst>
                </p14:cNvPr>
                <p14:cNvContentPartPr/>
                <p14:nvPr/>
              </p14:nvContentPartPr>
              <p14:xfrm>
                <a:off x="6280967" y="5309296"/>
                <a:ext cx="492480" cy="97560"/>
              </p14:xfrm>
            </p:contentPart>
          </mc:Choice>
          <mc:Fallback xmlns="">
            <p:pic>
              <p:nvPicPr>
                <p:cNvPr id="166" name="Ink 165">
                  <a:extLst>
                    <a:ext uri="{FF2B5EF4-FFF2-40B4-BE49-F238E27FC236}">
                      <a16:creationId xmlns:a16="http://schemas.microsoft.com/office/drawing/2014/main" id="{3BD2D044-CA3B-417D-A4E2-227370A9A5B3}"/>
                    </a:ext>
                  </a:extLst>
                </p:cNvPr>
                <p:cNvPicPr/>
                <p:nvPr/>
              </p:nvPicPr>
              <p:blipFill>
                <a:blip r:embed="rId211"/>
                <a:stretch>
                  <a:fillRect/>
                </a:stretch>
              </p:blipFill>
              <p:spPr>
                <a:xfrm>
                  <a:off x="6272327" y="5300656"/>
                  <a:ext cx="5101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7" name="Ink 166">
                  <a:extLst>
                    <a:ext uri="{FF2B5EF4-FFF2-40B4-BE49-F238E27FC236}">
                      <a16:creationId xmlns:a16="http://schemas.microsoft.com/office/drawing/2014/main" id="{F8DC78B5-2EC9-499C-A702-2C1FDACF5C0B}"/>
                    </a:ext>
                  </a:extLst>
                </p14:cNvPr>
                <p14:cNvContentPartPr/>
                <p14:nvPr/>
              </p14:nvContentPartPr>
              <p14:xfrm>
                <a:off x="6136967" y="5247376"/>
                <a:ext cx="163440" cy="294120"/>
              </p14:xfrm>
            </p:contentPart>
          </mc:Choice>
          <mc:Fallback xmlns="">
            <p:pic>
              <p:nvPicPr>
                <p:cNvPr id="167" name="Ink 166">
                  <a:extLst>
                    <a:ext uri="{FF2B5EF4-FFF2-40B4-BE49-F238E27FC236}">
                      <a16:creationId xmlns:a16="http://schemas.microsoft.com/office/drawing/2014/main" id="{F8DC78B5-2EC9-499C-A702-2C1FDACF5C0B}"/>
                    </a:ext>
                  </a:extLst>
                </p:cNvPr>
                <p:cNvPicPr/>
                <p:nvPr/>
              </p:nvPicPr>
              <p:blipFill>
                <a:blip r:embed="rId213"/>
                <a:stretch>
                  <a:fillRect/>
                </a:stretch>
              </p:blipFill>
              <p:spPr>
                <a:xfrm>
                  <a:off x="6127967" y="5238736"/>
                  <a:ext cx="1810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9" name="Ink 168">
                  <a:extLst>
                    <a:ext uri="{FF2B5EF4-FFF2-40B4-BE49-F238E27FC236}">
                      <a16:creationId xmlns:a16="http://schemas.microsoft.com/office/drawing/2014/main" id="{5FFCDBAA-FC90-4B09-86F8-E104D7C411E2}"/>
                    </a:ext>
                  </a:extLst>
                </p14:cNvPr>
                <p14:cNvContentPartPr/>
                <p14:nvPr/>
              </p14:nvContentPartPr>
              <p14:xfrm>
                <a:off x="6765527" y="5009056"/>
                <a:ext cx="166320" cy="418680"/>
              </p14:xfrm>
            </p:contentPart>
          </mc:Choice>
          <mc:Fallback xmlns="">
            <p:pic>
              <p:nvPicPr>
                <p:cNvPr id="169" name="Ink 168">
                  <a:extLst>
                    <a:ext uri="{FF2B5EF4-FFF2-40B4-BE49-F238E27FC236}">
                      <a16:creationId xmlns:a16="http://schemas.microsoft.com/office/drawing/2014/main" id="{5FFCDBAA-FC90-4B09-86F8-E104D7C411E2}"/>
                    </a:ext>
                  </a:extLst>
                </p:cNvPr>
                <p:cNvPicPr/>
                <p:nvPr/>
              </p:nvPicPr>
              <p:blipFill>
                <a:blip r:embed="rId215"/>
                <a:stretch>
                  <a:fillRect/>
                </a:stretch>
              </p:blipFill>
              <p:spPr>
                <a:xfrm>
                  <a:off x="6756527" y="5000056"/>
                  <a:ext cx="183960" cy="436320"/>
                </a:xfrm>
                <a:prstGeom prst="rect">
                  <a:avLst/>
                </a:prstGeom>
              </p:spPr>
            </p:pic>
          </mc:Fallback>
        </mc:AlternateContent>
      </p:grpSp>
      <p:grpSp>
        <p:nvGrpSpPr>
          <p:cNvPr id="172" name="Group 171">
            <a:extLst>
              <a:ext uri="{FF2B5EF4-FFF2-40B4-BE49-F238E27FC236}">
                <a16:creationId xmlns:a16="http://schemas.microsoft.com/office/drawing/2014/main" id="{467389B5-CD6C-4F98-8139-7C1E1D29406B}"/>
              </a:ext>
            </a:extLst>
          </p:cNvPr>
          <p:cNvGrpSpPr/>
          <p:nvPr/>
        </p:nvGrpSpPr>
        <p:grpSpPr>
          <a:xfrm>
            <a:off x="9969167" y="3664816"/>
            <a:ext cx="1682280" cy="1861920"/>
            <a:chOff x="9969167" y="3664816"/>
            <a:chExt cx="1682280" cy="1861920"/>
          </a:xfrm>
        </p:grpSpPr>
        <mc:AlternateContent xmlns:mc="http://schemas.openxmlformats.org/markup-compatibility/2006" xmlns:p14="http://schemas.microsoft.com/office/powerpoint/2010/main">
          <mc:Choice Requires="p14">
            <p:contentPart p14:bwMode="auto" r:id="rId216">
              <p14:nvContentPartPr>
                <p14:cNvPr id="153" name="Ink 152">
                  <a:extLst>
                    <a:ext uri="{FF2B5EF4-FFF2-40B4-BE49-F238E27FC236}">
                      <a16:creationId xmlns:a16="http://schemas.microsoft.com/office/drawing/2014/main" id="{90DA3573-BB6E-4839-BF56-17304F2A8ECD}"/>
                    </a:ext>
                  </a:extLst>
                </p14:cNvPr>
                <p14:cNvContentPartPr/>
                <p14:nvPr/>
              </p14:nvContentPartPr>
              <p14:xfrm>
                <a:off x="10184447" y="3768496"/>
                <a:ext cx="176760" cy="300240"/>
              </p14:xfrm>
            </p:contentPart>
          </mc:Choice>
          <mc:Fallback xmlns="">
            <p:pic>
              <p:nvPicPr>
                <p:cNvPr id="153" name="Ink 152">
                  <a:extLst>
                    <a:ext uri="{FF2B5EF4-FFF2-40B4-BE49-F238E27FC236}">
                      <a16:creationId xmlns:a16="http://schemas.microsoft.com/office/drawing/2014/main" id="{90DA3573-BB6E-4839-BF56-17304F2A8ECD}"/>
                    </a:ext>
                  </a:extLst>
                </p:cNvPr>
                <p:cNvPicPr/>
                <p:nvPr/>
              </p:nvPicPr>
              <p:blipFill>
                <a:blip r:embed="rId217"/>
                <a:stretch>
                  <a:fillRect/>
                </a:stretch>
              </p:blipFill>
              <p:spPr>
                <a:xfrm>
                  <a:off x="10175807" y="3759496"/>
                  <a:ext cx="194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4" name="Ink 153">
                  <a:extLst>
                    <a:ext uri="{FF2B5EF4-FFF2-40B4-BE49-F238E27FC236}">
                      <a16:creationId xmlns:a16="http://schemas.microsoft.com/office/drawing/2014/main" id="{372CDCD1-EC20-4FA5-935E-6E3CF5EDE8F8}"/>
                    </a:ext>
                  </a:extLst>
                </p14:cNvPr>
                <p14:cNvContentPartPr/>
                <p14:nvPr/>
              </p14:nvContentPartPr>
              <p14:xfrm>
                <a:off x="10527527" y="3768496"/>
                <a:ext cx="8280" cy="293040"/>
              </p14:xfrm>
            </p:contentPart>
          </mc:Choice>
          <mc:Fallback xmlns="">
            <p:pic>
              <p:nvPicPr>
                <p:cNvPr id="154" name="Ink 153">
                  <a:extLst>
                    <a:ext uri="{FF2B5EF4-FFF2-40B4-BE49-F238E27FC236}">
                      <a16:creationId xmlns:a16="http://schemas.microsoft.com/office/drawing/2014/main" id="{372CDCD1-EC20-4FA5-935E-6E3CF5EDE8F8}"/>
                    </a:ext>
                  </a:extLst>
                </p:cNvPr>
                <p:cNvPicPr/>
                <p:nvPr/>
              </p:nvPicPr>
              <p:blipFill>
                <a:blip r:embed="rId219"/>
                <a:stretch>
                  <a:fillRect/>
                </a:stretch>
              </p:blipFill>
              <p:spPr>
                <a:xfrm>
                  <a:off x="10518887" y="3759496"/>
                  <a:ext cx="259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5" name="Ink 154">
                  <a:extLst>
                    <a:ext uri="{FF2B5EF4-FFF2-40B4-BE49-F238E27FC236}">
                      <a16:creationId xmlns:a16="http://schemas.microsoft.com/office/drawing/2014/main" id="{07343BB8-D404-4CC9-93F0-F86C730A842E}"/>
                    </a:ext>
                  </a:extLst>
                </p14:cNvPr>
                <p14:cNvContentPartPr/>
                <p14:nvPr/>
              </p14:nvContentPartPr>
              <p14:xfrm>
                <a:off x="10522127" y="3720976"/>
                <a:ext cx="165240" cy="297720"/>
              </p14:xfrm>
            </p:contentPart>
          </mc:Choice>
          <mc:Fallback xmlns="">
            <p:pic>
              <p:nvPicPr>
                <p:cNvPr id="155" name="Ink 154">
                  <a:extLst>
                    <a:ext uri="{FF2B5EF4-FFF2-40B4-BE49-F238E27FC236}">
                      <a16:creationId xmlns:a16="http://schemas.microsoft.com/office/drawing/2014/main" id="{07343BB8-D404-4CC9-93F0-F86C730A842E}"/>
                    </a:ext>
                  </a:extLst>
                </p:cNvPr>
                <p:cNvPicPr/>
                <p:nvPr/>
              </p:nvPicPr>
              <p:blipFill>
                <a:blip r:embed="rId221"/>
                <a:stretch>
                  <a:fillRect/>
                </a:stretch>
              </p:blipFill>
              <p:spPr>
                <a:xfrm>
                  <a:off x="10513127" y="3712336"/>
                  <a:ext cx="1828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6" name="Ink 155">
                  <a:extLst>
                    <a:ext uri="{FF2B5EF4-FFF2-40B4-BE49-F238E27FC236}">
                      <a16:creationId xmlns:a16="http://schemas.microsoft.com/office/drawing/2014/main" id="{2D274A33-1AC0-4874-B007-D0E8A368E1CC}"/>
                    </a:ext>
                  </a:extLst>
                </p14:cNvPr>
                <p14:cNvContentPartPr/>
                <p14:nvPr/>
              </p14:nvContentPartPr>
              <p14:xfrm>
                <a:off x="10773407" y="3688936"/>
                <a:ext cx="8640" cy="313560"/>
              </p14:xfrm>
            </p:contentPart>
          </mc:Choice>
          <mc:Fallback xmlns="">
            <p:pic>
              <p:nvPicPr>
                <p:cNvPr id="156" name="Ink 155">
                  <a:extLst>
                    <a:ext uri="{FF2B5EF4-FFF2-40B4-BE49-F238E27FC236}">
                      <a16:creationId xmlns:a16="http://schemas.microsoft.com/office/drawing/2014/main" id="{2D274A33-1AC0-4874-B007-D0E8A368E1CC}"/>
                    </a:ext>
                  </a:extLst>
                </p:cNvPr>
                <p:cNvPicPr/>
                <p:nvPr/>
              </p:nvPicPr>
              <p:blipFill>
                <a:blip r:embed="rId223"/>
                <a:stretch>
                  <a:fillRect/>
                </a:stretch>
              </p:blipFill>
              <p:spPr>
                <a:xfrm>
                  <a:off x="10764767" y="3680296"/>
                  <a:ext cx="262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7" name="Ink 156">
                  <a:extLst>
                    <a:ext uri="{FF2B5EF4-FFF2-40B4-BE49-F238E27FC236}">
                      <a16:creationId xmlns:a16="http://schemas.microsoft.com/office/drawing/2014/main" id="{9F4ABF22-5648-47DC-9EE9-3634CB438D4A}"/>
                    </a:ext>
                  </a:extLst>
                </p14:cNvPr>
                <p14:cNvContentPartPr/>
                <p14:nvPr/>
              </p14:nvContentPartPr>
              <p14:xfrm>
                <a:off x="10781687" y="3664816"/>
                <a:ext cx="207000" cy="331560"/>
              </p14:xfrm>
            </p:contentPart>
          </mc:Choice>
          <mc:Fallback xmlns="">
            <p:pic>
              <p:nvPicPr>
                <p:cNvPr id="157" name="Ink 156">
                  <a:extLst>
                    <a:ext uri="{FF2B5EF4-FFF2-40B4-BE49-F238E27FC236}">
                      <a16:creationId xmlns:a16="http://schemas.microsoft.com/office/drawing/2014/main" id="{9F4ABF22-5648-47DC-9EE9-3634CB438D4A}"/>
                    </a:ext>
                  </a:extLst>
                </p:cNvPr>
                <p:cNvPicPr/>
                <p:nvPr/>
              </p:nvPicPr>
              <p:blipFill>
                <a:blip r:embed="rId225"/>
                <a:stretch>
                  <a:fillRect/>
                </a:stretch>
              </p:blipFill>
              <p:spPr>
                <a:xfrm>
                  <a:off x="10773047" y="3656176"/>
                  <a:ext cx="2246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8" name="Ink 157">
                  <a:extLst>
                    <a:ext uri="{FF2B5EF4-FFF2-40B4-BE49-F238E27FC236}">
                      <a16:creationId xmlns:a16="http://schemas.microsoft.com/office/drawing/2014/main" id="{8F3FB3D3-6358-45C5-A360-252D7EF9A3A1}"/>
                    </a:ext>
                  </a:extLst>
                </p14:cNvPr>
                <p14:cNvContentPartPr/>
                <p14:nvPr/>
              </p14:nvContentPartPr>
              <p14:xfrm>
                <a:off x="10305047" y="4237576"/>
                <a:ext cx="360" cy="315720"/>
              </p14:xfrm>
            </p:contentPart>
          </mc:Choice>
          <mc:Fallback xmlns="">
            <p:pic>
              <p:nvPicPr>
                <p:cNvPr id="158" name="Ink 157">
                  <a:extLst>
                    <a:ext uri="{FF2B5EF4-FFF2-40B4-BE49-F238E27FC236}">
                      <a16:creationId xmlns:a16="http://schemas.microsoft.com/office/drawing/2014/main" id="{8F3FB3D3-6358-45C5-A360-252D7EF9A3A1}"/>
                    </a:ext>
                  </a:extLst>
                </p:cNvPr>
                <p:cNvPicPr/>
                <p:nvPr/>
              </p:nvPicPr>
              <p:blipFill>
                <a:blip r:embed="rId227"/>
                <a:stretch>
                  <a:fillRect/>
                </a:stretch>
              </p:blipFill>
              <p:spPr>
                <a:xfrm>
                  <a:off x="10296047" y="4228936"/>
                  <a:ext cx="180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9" name="Ink 158">
                  <a:extLst>
                    <a:ext uri="{FF2B5EF4-FFF2-40B4-BE49-F238E27FC236}">
                      <a16:creationId xmlns:a16="http://schemas.microsoft.com/office/drawing/2014/main" id="{9328B0E5-DDCB-4905-9CFD-A46344299466}"/>
                    </a:ext>
                  </a:extLst>
                </p14:cNvPr>
                <p14:cNvContentPartPr/>
                <p14:nvPr/>
              </p14:nvContentPartPr>
              <p14:xfrm>
                <a:off x="10145927" y="4385896"/>
                <a:ext cx="353520" cy="305280"/>
              </p14:xfrm>
            </p:contentPart>
          </mc:Choice>
          <mc:Fallback xmlns="">
            <p:pic>
              <p:nvPicPr>
                <p:cNvPr id="159" name="Ink 158">
                  <a:extLst>
                    <a:ext uri="{FF2B5EF4-FFF2-40B4-BE49-F238E27FC236}">
                      <a16:creationId xmlns:a16="http://schemas.microsoft.com/office/drawing/2014/main" id="{9328B0E5-DDCB-4905-9CFD-A46344299466}"/>
                    </a:ext>
                  </a:extLst>
                </p:cNvPr>
                <p:cNvPicPr/>
                <p:nvPr/>
              </p:nvPicPr>
              <p:blipFill>
                <a:blip r:embed="rId229"/>
                <a:stretch>
                  <a:fillRect/>
                </a:stretch>
              </p:blipFill>
              <p:spPr>
                <a:xfrm>
                  <a:off x="10136927" y="4376896"/>
                  <a:ext cx="3711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0" name="Ink 159">
                  <a:extLst>
                    <a:ext uri="{FF2B5EF4-FFF2-40B4-BE49-F238E27FC236}">
                      <a16:creationId xmlns:a16="http://schemas.microsoft.com/office/drawing/2014/main" id="{2DB18CD4-5555-47B7-BCBB-D6A64C08F7A1}"/>
                    </a:ext>
                  </a:extLst>
                </p14:cNvPr>
                <p14:cNvContentPartPr/>
                <p14:nvPr/>
              </p14:nvContentPartPr>
              <p14:xfrm>
                <a:off x="9969167" y="4857856"/>
                <a:ext cx="416880" cy="460800"/>
              </p14:xfrm>
            </p:contentPart>
          </mc:Choice>
          <mc:Fallback xmlns="">
            <p:pic>
              <p:nvPicPr>
                <p:cNvPr id="160" name="Ink 159">
                  <a:extLst>
                    <a:ext uri="{FF2B5EF4-FFF2-40B4-BE49-F238E27FC236}">
                      <a16:creationId xmlns:a16="http://schemas.microsoft.com/office/drawing/2014/main" id="{2DB18CD4-5555-47B7-BCBB-D6A64C08F7A1}"/>
                    </a:ext>
                  </a:extLst>
                </p:cNvPr>
                <p:cNvPicPr/>
                <p:nvPr/>
              </p:nvPicPr>
              <p:blipFill>
                <a:blip r:embed="rId231"/>
                <a:stretch>
                  <a:fillRect/>
                </a:stretch>
              </p:blipFill>
              <p:spPr>
                <a:xfrm>
                  <a:off x="9960167" y="4849216"/>
                  <a:ext cx="43452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1" name="Ink 160">
                  <a:extLst>
                    <a:ext uri="{FF2B5EF4-FFF2-40B4-BE49-F238E27FC236}">
                      <a16:creationId xmlns:a16="http://schemas.microsoft.com/office/drawing/2014/main" id="{0A41743B-F8A3-4D5D-BF21-3201E30F2528}"/>
                    </a:ext>
                  </a:extLst>
                </p14:cNvPr>
                <p14:cNvContentPartPr/>
                <p14:nvPr/>
              </p14:nvContentPartPr>
              <p14:xfrm>
                <a:off x="10589087" y="4619896"/>
                <a:ext cx="408600" cy="561600"/>
              </p14:xfrm>
            </p:contentPart>
          </mc:Choice>
          <mc:Fallback xmlns="">
            <p:pic>
              <p:nvPicPr>
                <p:cNvPr id="161" name="Ink 160">
                  <a:extLst>
                    <a:ext uri="{FF2B5EF4-FFF2-40B4-BE49-F238E27FC236}">
                      <a16:creationId xmlns:a16="http://schemas.microsoft.com/office/drawing/2014/main" id="{0A41743B-F8A3-4D5D-BF21-3201E30F2528}"/>
                    </a:ext>
                  </a:extLst>
                </p:cNvPr>
                <p:cNvPicPr/>
                <p:nvPr/>
              </p:nvPicPr>
              <p:blipFill>
                <a:blip r:embed="rId233"/>
                <a:stretch>
                  <a:fillRect/>
                </a:stretch>
              </p:blipFill>
              <p:spPr>
                <a:xfrm>
                  <a:off x="10580447" y="4610896"/>
                  <a:ext cx="42624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Ink 161">
                  <a:extLst>
                    <a:ext uri="{FF2B5EF4-FFF2-40B4-BE49-F238E27FC236}">
                      <a16:creationId xmlns:a16="http://schemas.microsoft.com/office/drawing/2014/main" id="{DA01EEA4-82E0-4545-A919-E4EDDF3752E5}"/>
                    </a:ext>
                  </a:extLst>
                </p14:cNvPr>
                <p14:cNvContentPartPr/>
                <p14:nvPr/>
              </p14:nvContentPartPr>
              <p14:xfrm>
                <a:off x="11075447" y="4619536"/>
                <a:ext cx="24120" cy="469440"/>
              </p14:xfrm>
            </p:contentPart>
          </mc:Choice>
          <mc:Fallback xmlns="">
            <p:pic>
              <p:nvPicPr>
                <p:cNvPr id="162" name="Ink 161">
                  <a:extLst>
                    <a:ext uri="{FF2B5EF4-FFF2-40B4-BE49-F238E27FC236}">
                      <a16:creationId xmlns:a16="http://schemas.microsoft.com/office/drawing/2014/main" id="{DA01EEA4-82E0-4545-A919-E4EDDF3752E5}"/>
                    </a:ext>
                  </a:extLst>
                </p:cNvPr>
                <p:cNvPicPr/>
                <p:nvPr/>
              </p:nvPicPr>
              <p:blipFill>
                <a:blip r:embed="rId235"/>
                <a:stretch>
                  <a:fillRect/>
                </a:stretch>
              </p:blipFill>
              <p:spPr>
                <a:xfrm>
                  <a:off x="11066807" y="4610536"/>
                  <a:ext cx="4176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Ink 162">
                  <a:extLst>
                    <a:ext uri="{FF2B5EF4-FFF2-40B4-BE49-F238E27FC236}">
                      <a16:creationId xmlns:a16="http://schemas.microsoft.com/office/drawing/2014/main" id="{A4AAC7C3-4C67-418B-89FE-04CCE254AE24}"/>
                    </a:ext>
                  </a:extLst>
                </p14:cNvPr>
                <p14:cNvContentPartPr/>
                <p14:nvPr/>
              </p14:nvContentPartPr>
              <p14:xfrm>
                <a:off x="11004527" y="4527376"/>
                <a:ext cx="385200" cy="432000"/>
              </p14:xfrm>
            </p:contentPart>
          </mc:Choice>
          <mc:Fallback xmlns="">
            <p:pic>
              <p:nvPicPr>
                <p:cNvPr id="163" name="Ink 162">
                  <a:extLst>
                    <a:ext uri="{FF2B5EF4-FFF2-40B4-BE49-F238E27FC236}">
                      <a16:creationId xmlns:a16="http://schemas.microsoft.com/office/drawing/2014/main" id="{A4AAC7C3-4C67-418B-89FE-04CCE254AE24}"/>
                    </a:ext>
                  </a:extLst>
                </p:cNvPr>
                <p:cNvPicPr/>
                <p:nvPr/>
              </p:nvPicPr>
              <p:blipFill>
                <a:blip r:embed="rId237"/>
                <a:stretch>
                  <a:fillRect/>
                </a:stretch>
              </p:blipFill>
              <p:spPr>
                <a:xfrm>
                  <a:off x="10995527" y="4518376"/>
                  <a:ext cx="40284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1" name="Ink 170">
                  <a:extLst>
                    <a:ext uri="{FF2B5EF4-FFF2-40B4-BE49-F238E27FC236}">
                      <a16:creationId xmlns:a16="http://schemas.microsoft.com/office/drawing/2014/main" id="{454926B3-1B48-4FCA-BC07-F735C6FA54CB}"/>
                    </a:ext>
                  </a:extLst>
                </p14:cNvPr>
                <p14:cNvContentPartPr/>
                <p14:nvPr/>
              </p14:nvContentPartPr>
              <p14:xfrm>
                <a:off x="9969887" y="4299136"/>
                <a:ext cx="1681560" cy="1227600"/>
              </p14:xfrm>
            </p:contentPart>
          </mc:Choice>
          <mc:Fallback xmlns="">
            <p:pic>
              <p:nvPicPr>
                <p:cNvPr id="171" name="Ink 170">
                  <a:extLst>
                    <a:ext uri="{FF2B5EF4-FFF2-40B4-BE49-F238E27FC236}">
                      <a16:creationId xmlns:a16="http://schemas.microsoft.com/office/drawing/2014/main" id="{454926B3-1B48-4FCA-BC07-F735C6FA54CB}"/>
                    </a:ext>
                  </a:extLst>
                </p:cNvPr>
                <p:cNvPicPr/>
                <p:nvPr/>
              </p:nvPicPr>
              <p:blipFill>
                <a:blip r:embed="rId239"/>
                <a:stretch>
                  <a:fillRect/>
                </a:stretch>
              </p:blipFill>
              <p:spPr>
                <a:xfrm>
                  <a:off x="9960887" y="4290136"/>
                  <a:ext cx="1699200" cy="1245240"/>
                </a:xfrm>
                <a:prstGeom prst="rect">
                  <a:avLst/>
                </a:prstGeom>
              </p:spPr>
            </p:pic>
          </mc:Fallback>
        </mc:AlternateContent>
      </p:grpSp>
    </p:spTree>
    <p:extLst>
      <p:ext uri="{BB962C8B-B14F-4D97-AF65-F5344CB8AC3E}">
        <p14:creationId xmlns:p14="http://schemas.microsoft.com/office/powerpoint/2010/main" val="132190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90D01-3341-4BFE-81AA-9C55A89B56C1}"/>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16</a:t>
            </a:fld>
            <a:endParaRPr lang="en-US" dirty="0">
              <a:solidFill>
                <a:srgbClr val="000000">
                  <a:tint val="75000"/>
                </a:srgbClr>
              </a:solidFill>
            </a:endParaRPr>
          </a:p>
        </p:txBody>
      </p:sp>
      <p:sp>
        <p:nvSpPr>
          <p:cNvPr id="3" name="Title 2">
            <a:extLst>
              <a:ext uri="{FF2B5EF4-FFF2-40B4-BE49-F238E27FC236}">
                <a16:creationId xmlns:a16="http://schemas.microsoft.com/office/drawing/2014/main" id="{E63101E9-93BE-4C85-A21B-77C2B3A55000}"/>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CAAD7D66-F67B-4790-A6E2-A41785D93694}"/>
                  </a:ext>
                </a:extLst>
              </p14:cNvPr>
              <p14:cNvContentPartPr/>
              <p14:nvPr/>
            </p14:nvContentPartPr>
            <p14:xfrm>
              <a:off x="9524927" y="3209056"/>
              <a:ext cx="340200" cy="173520"/>
            </p14:xfrm>
          </p:contentPart>
        </mc:Choice>
        <mc:Fallback xmlns="">
          <p:pic>
            <p:nvPicPr>
              <p:cNvPr id="29" name="Ink 28">
                <a:extLst>
                  <a:ext uri="{FF2B5EF4-FFF2-40B4-BE49-F238E27FC236}">
                    <a16:creationId xmlns:a16="http://schemas.microsoft.com/office/drawing/2014/main" id="{CAAD7D66-F67B-4790-A6E2-A41785D93694}"/>
                  </a:ext>
                </a:extLst>
              </p:cNvPr>
              <p:cNvPicPr/>
              <p:nvPr/>
            </p:nvPicPr>
            <p:blipFill>
              <a:blip r:embed="rId3"/>
              <a:stretch>
                <a:fillRect/>
              </a:stretch>
            </p:blipFill>
            <p:spPr>
              <a:xfrm>
                <a:off x="9515927" y="3200056"/>
                <a:ext cx="357840" cy="191160"/>
              </a:xfrm>
              <a:prstGeom prst="rect">
                <a:avLst/>
              </a:prstGeom>
            </p:spPr>
          </p:pic>
        </mc:Fallback>
      </mc:AlternateContent>
      <p:grpSp>
        <p:nvGrpSpPr>
          <p:cNvPr id="37" name="Group 36">
            <a:extLst>
              <a:ext uri="{FF2B5EF4-FFF2-40B4-BE49-F238E27FC236}">
                <a16:creationId xmlns:a16="http://schemas.microsoft.com/office/drawing/2014/main" id="{10B15458-6A2C-4D6F-9064-66AF09DEEF33}"/>
              </a:ext>
            </a:extLst>
          </p:cNvPr>
          <p:cNvGrpSpPr/>
          <p:nvPr/>
        </p:nvGrpSpPr>
        <p:grpSpPr>
          <a:xfrm>
            <a:off x="1685207" y="2225896"/>
            <a:ext cx="8081280" cy="4042080"/>
            <a:chOff x="1685207" y="2225896"/>
            <a:chExt cx="8081280" cy="404208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4FA4C83-AF46-4C61-81EA-2D42F97452E9}"/>
                    </a:ext>
                  </a:extLst>
                </p14:cNvPr>
                <p14:cNvContentPartPr/>
                <p14:nvPr/>
              </p14:nvContentPartPr>
              <p14:xfrm>
                <a:off x="8762447" y="2322376"/>
                <a:ext cx="982440" cy="1007640"/>
              </p14:xfrm>
            </p:contentPart>
          </mc:Choice>
          <mc:Fallback xmlns="">
            <p:pic>
              <p:nvPicPr>
                <p:cNvPr id="4" name="Ink 3">
                  <a:extLst>
                    <a:ext uri="{FF2B5EF4-FFF2-40B4-BE49-F238E27FC236}">
                      <a16:creationId xmlns:a16="http://schemas.microsoft.com/office/drawing/2014/main" id="{F4FA4C83-AF46-4C61-81EA-2D42F97452E9}"/>
                    </a:ext>
                  </a:extLst>
                </p:cNvPr>
                <p:cNvPicPr/>
                <p:nvPr/>
              </p:nvPicPr>
              <p:blipFill>
                <a:blip r:embed="rId5"/>
                <a:stretch>
                  <a:fillRect/>
                </a:stretch>
              </p:blipFill>
              <p:spPr>
                <a:xfrm>
                  <a:off x="8753447" y="2313376"/>
                  <a:ext cx="1000080" cy="102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C881AEC-575E-45BB-9BA7-5F49BFDF83E8}"/>
                    </a:ext>
                  </a:extLst>
                </p14:cNvPr>
                <p14:cNvContentPartPr/>
                <p14:nvPr/>
              </p14:nvContentPartPr>
              <p14:xfrm>
                <a:off x="8610167" y="2360896"/>
                <a:ext cx="1082880" cy="988200"/>
              </p14:xfrm>
            </p:contentPart>
          </mc:Choice>
          <mc:Fallback xmlns="">
            <p:pic>
              <p:nvPicPr>
                <p:cNvPr id="5" name="Ink 4">
                  <a:extLst>
                    <a:ext uri="{FF2B5EF4-FFF2-40B4-BE49-F238E27FC236}">
                      <a16:creationId xmlns:a16="http://schemas.microsoft.com/office/drawing/2014/main" id="{AC881AEC-575E-45BB-9BA7-5F49BFDF83E8}"/>
                    </a:ext>
                  </a:extLst>
                </p:cNvPr>
                <p:cNvPicPr/>
                <p:nvPr/>
              </p:nvPicPr>
              <p:blipFill>
                <a:blip r:embed="rId7"/>
                <a:stretch>
                  <a:fillRect/>
                </a:stretch>
              </p:blipFill>
              <p:spPr>
                <a:xfrm>
                  <a:off x="8601167" y="2352256"/>
                  <a:ext cx="1100520" cy="100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006839-4D9D-40C5-A219-4BD06563D36E}"/>
                    </a:ext>
                  </a:extLst>
                </p14:cNvPr>
                <p14:cNvContentPartPr/>
                <p14:nvPr/>
              </p14:nvContentPartPr>
              <p14:xfrm>
                <a:off x="6917807" y="2527576"/>
                <a:ext cx="1188000" cy="869760"/>
              </p14:xfrm>
            </p:contentPart>
          </mc:Choice>
          <mc:Fallback xmlns="">
            <p:pic>
              <p:nvPicPr>
                <p:cNvPr id="6" name="Ink 5">
                  <a:extLst>
                    <a:ext uri="{FF2B5EF4-FFF2-40B4-BE49-F238E27FC236}">
                      <a16:creationId xmlns:a16="http://schemas.microsoft.com/office/drawing/2014/main" id="{8E006839-4D9D-40C5-A219-4BD06563D36E}"/>
                    </a:ext>
                  </a:extLst>
                </p:cNvPr>
                <p:cNvPicPr/>
                <p:nvPr/>
              </p:nvPicPr>
              <p:blipFill>
                <a:blip r:embed="rId9"/>
                <a:stretch>
                  <a:fillRect/>
                </a:stretch>
              </p:blipFill>
              <p:spPr>
                <a:xfrm>
                  <a:off x="6908807" y="2518936"/>
                  <a:ext cx="1205640" cy="887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099E7BB9-02D8-43BF-AD46-28640F92930A}"/>
                    </a:ext>
                  </a:extLst>
                </p14:cNvPr>
                <p14:cNvContentPartPr/>
                <p14:nvPr/>
              </p14:nvContentPartPr>
              <p14:xfrm>
                <a:off x="5358647" y="2662936"/>
                <a:ext cx="1035360" cy="796320"/>
              </p14:xfrm>
            </p:contentPart>
          </mc:Choice>
          <mc:Fallback xmlns="">
            <p:pic>
              <p:nvPicPr>
                <p:cNvPr id="7" name="Ink 6">
                  <a:extLst>
                    <a:ext uri="{FF2B5EF4-FFF2-40B4-BE49-F238E27FC236}">
                      <a16:creationId xmlns:a16="http://schemas.microsoft.com/office/drawing/2014/main" id="{099E7BB9-02D8-43BF-AD46-28640F92930A}"/>
                    </a:ext>
                  </a:extLst>
                </p:cNvPr>
                <p:cNvPicPr/>
                <p:nvPr/>
              </p:nvPicPr>
              <p:blipFill>
                <a:blip r:embed="rId11"/>
                <a:stretch>
                  <a:fillRect/>
                </a:stretch>
              </p:blipFill>
              <p:spPr>
                <a:xfrm>
                  <a:off x="5350007" y="2654296"/>
                  <a:ext cx="105300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F93C5D55-DA33-4E93-97F5-B3B61A50413F}"/>
                    </a:ext>
                  </a:extLst>
                </p14:cNvPr>
                <p14:cNvContentPartPr/>
                <p14:nvPr/>
              </p14:nvContentPartPr>
              <p14:xfrm>
                <a:off x="3679247" y="2734216"/>
                <a:ext cx="1135440" cy="836280"/>
              </p14:xfrm>
            </p:contentPart>
          </mc:Choice>
          <mc:Fallback xmlns="">
            <p:pic>
              <p:nvPicPr>
                <p:cNvPr id="8" name="Ink 7">
                  <a:extLst>
                    <a:ext uri="{FF2B5EF4-FFF2-40B4-BE49-F238E27FC236}">
                      <a16:creationId xmlns:a16="http://schemas.microsoft.com/office/drawing/2014/main" id="{F93C5D55-DA33-4E93-97F5-B3B61A50413F}"/>
                    </a:ext>
                  </a:extLst>
                </p:cNvPr>
                <p:cNvPicPr/>
                <p:nvPr/>
              </p:nvPicPr>
              <p:blipFill>
                <a:blip r:embed="rId13"/>
                <a:stretch>
                  <a:fillRect/>
                </a:stretch>
              </p:blipFill>
              <p:spPr>
                <a:xfrm>
                  <a:off x="3670607" y="2725576"/>
                  <a:ext cx="1153080" cy="85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C904B914-0931-4BDE-85A3-304E9B595D9C}"/>
                    </a:ext>
                  </a:extLst>
                </p14:cNvPr>
                <p14:cNvContentPartPr/>
                <p14:nvPr/>
              </p14:nvContentPartPr>
              <p14:xfrm>
                <a:off x="1685207" y="2225896"/>
                <a:ext cx="1145520" cy="4042080"/>
              </p14:xfrm>
            </p:contentPart>
          </mc:Choice>
          <mc:Fallback xmlns="">
            <p:pic>
              <p:nvPicPr>
                <p:cNvPr id="10" name="Ink 9">
                  <a:extLst>
                    <a:ext uri="{FF2B5EF4-FFF2-40B4-BE49-F238E27FC236}">
                      <a16:creationId xmlns:a16="http://schemas.microsoft.com/office/drawing/2014/main" id="{C904B914-0931-4BDE-85A3-304E9B595D9C}"/>
                    </a:ext>
                  </a:extLst>
                </p:cNvPr>
                <p:cNvPicPr/>
                <p:nvPr/>
              </p:nvPicPr>
              <p:blipFill>
                <a:blip r:embed="rId15"/>
                <a:stretch>
                  <a:fillRect/>
                </a:stretch>
              </p:blipFill>
              <p:spPr>
                <a:xfrm>
                  <a:off x="1676567" y="2216896"/>
                  <a:ext cx="1163160" cy="405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7F088CFF-65BF-4CE9-9C16-AC6F38623370}"/>
                    </a:ext>
                  </a:extLst>
                </p14:cNvPr>
                <p14:cNvContentPartPr/>
                <p14:nvPr/>
              </p14:nvContentPartPr>
              <p14:xfrm>
                <a:off x="4269647" y="3522256"/>
                <a:ext cx="16200" cy="409680"/>
              </p14:xfrm>
            </p:contentPart>
          </mc:Choice>
          <mc:Fallback xmlns="">
            <p:pic>
              <p:nvPicPr>
                <p:cNvPr id="12" name="Ink 11">
                  <a:extLst>
                    <a:ext uri="{FF2B5EF4-FFF2-40B4-BE49-F238E27FC236}">
                      <a16:creationId xmlns:a16="http://schemas.microsoft.com/office/drawing/2014/main" id="{7F088CFF-65BF-4CE9-9C16-AC6F38623370}"/>
                    </a:ext>
                  </a:extLst>
                </p:cNvPr>
                <p:cNvPicPr/>
                <p:nvPr/>
              </p:nvPicPr>
              <p:blipFill>
                <a:blip r:embed="rId17"/>
                <a:stretch>
                  <a:fillRect/>
                </a:stretch>
              </p:blipFill>
              <p:spPr>
                <a:xfrm>
                  <a:off x="4260647" y="3513256"/>
                  <a:ext cx="338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22C7DBC-3ED4-4899-B607-528ED425AA7C}"/>
                    </a:ext>
                  </a:extLst>
                </p14:cNvPr>
                <p14:cNvContentPartPr/>
                <p14:nvPr/>
              </p14:nvContentPartPr>
              <p14:xfrm>
                <a:off x="5978927" y="3402736"/>
                <a:ext cx="48240" cy="531720"/>
              </p14:xfrm>
            </p:contentPart>
          </mc:Choice>
          <mc:Fallback xmlns="">
            <p:pic>
              <p:nvPicPr>
                <p:cNvPr id="13" name="Ink 12">
                  <a:extLst>
                    <a:ext uri="{FF2B5EF4-FFF2-40B4-BE49-F238E27FC236}">
                      <a16:creationId xmlns:a16="http://schemas.microsoft.com/office/drawing/2014/main" id="{F22C7DBC-3ED4-4899-B607-528ED425AA7C}"/>
                    </a:ext>
                  </a:extLst>
                </p:cNvPr>
                <p:cNvPicPr/>
                <p:nvPr/>
              </p:nvPicPr>
              <p:blipFill>
                <a:blip r:embed="rId19"/>
                <a:stretch>
                  <a:fillRect/>
                </a:stretch>
              </p:blipFill>
              <p:spPr>
                <a:xfrm>
                  <a:off x="5970287" y="3394096"/>
                  <a:ext cx="6588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8D9E33A-F0A4-441B-8A05-6DF5A6024C47}"/>
                    </a:ext>
                  </a:extLst>
                </p14:cNvPr>
                <p14:cNvContentPartPr/>
                <p14:nvPr/>
              </p14:nvContentPartPr>
              <p14:xfrm>
                <a:off x="7251167" y="3315256"/>
                <a:ext cx="3600" cy="580320"/>
              </p14:xfrm>
            </p:contentPart>
          </mc:Choice>
          <mc:Fallback xmlns="">
            <p:pic>
              <p:nvPicPr>
                <p:cNvPr id="14" name="Ink 13">
                  <a:extLst>
                    <a:ext uri="{FF2B5EF4-FFF2-40B4-BE49-F238E27FC236}">
                      <a16:creationId xmlns:a16="http://schemas.microsoft.com/office/drawing/2014/main" id="{98D9E33A-F0A4-441B-8A05-6DF5A6024C47}"/>
                    </a:ext>
                  </a:extLst>
                </p:cNvPr>
                <p:cNvPicPr/>
                <p:nvPr/>
              </p:nvPicPr>
              <p:blipFill>
                <a:blip r:embed="rId21"/>
                <a:stretch>
                  <a:fillRect/>
                </a:stretch>
              </p:blipFill>
              <p:spPr>
                <a:xfrm>
                  <a:off x="7242167" y="3306616"/>
                  <a:ext cx="2124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11C4288B-9F70-49A9-A5C8-AEBB6382A34C}"/>
                    </a:ext>
                  </a:extLst>
                </p14:cNvPr>
                <p14:cNvContentPartPr/>
                <p14:nvPr/>
              </p14:nvContentPartPr>
              <p14:xfrm>
                <a:off x="5935367" y="3283216"/>
                <a:ext cx="2843280" cy="660960"/>
              </p14:xfrm>
            </p:contentPart>
          </mc:Choice>
          <mc:Fallback xmlns="">
            <p:pic>
              <p:nvPicPr>
                <p:cNvPr id="15" name="Ink 14">
                  <a:extLst>
                    <a:ext uri="{FF2B5EF4-FFF2-40B4-BE49-F238E27FC236}">
                      <a16:creationId xmlns:a16="http://schemas.microsoft.com/office/drawing/2014/main" id="{11C4288B-9F70-49A9-A5C8-AEBB6382A34C}"/>
                    </a:ext>
                  </a:extLst>
                </p:cNvPr>
                <p:cNvPicPr/>
                <p:nvPr/>
              </p:nvPicPr>
              <p:blipFill>
                <a:blip r:embed="rId23"/>
                <a:stretch>
                  <a:fillRect/>
                </a:stretch>
              </p:blipFill>
              <p:spPr>
                <a:xfrm>
                  <a:off x="5926367" y="3274576"/>
                  <a:ext cx="286092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E144B861-1AB5-47E3-B039-5C9AB497AD25}"/>
                    </a:ext>
                  </a:extLst>
                </p14:cNvPr>
                <p14:cNvContentPartPr/>
                <p14:nvPr/>
              </p14:nvContentPartPr>
              <p14:xfrm>
                <a:off x="2734607" y="3600736"/>
                <a:ext cx="6107760" cy="486720"/>
              </p14:xfrm>
            </p:contentPart>
          </mc:Choice>
          <mc:Fallback xmlns="">
            <p:pic>
              <p:nvPicPr>
                <p:cNvPr id="17" name="Ink 16">
                  <a:extLst>
                    <a:ext uri="{FF2B5EF4-FFF2-40B4-BE49-F238E27FC236}">
                      <a16:creationId xmlns:a16="http://schemas.microsoft.com/office/drawing/2014/main" id="{E144B861-1AB5-47E3-B039-5C9AB497AD25}"/>
                    </a:ext>
                  </a:extLst>
                </p:cNvPr>
                <p:cNvPicPr/>
                <p:nvPr/>
              </p:nvPicPr>
              <p:blipFill>
                <a:blip r:embed="rId25"/>
                <a:stretch>
                  <a:fillRect/>
                </a:stretch>
              </p:blipFill>
              <p:spPr>
                <a:xfrm>
                  <a:off x="2725967" y="3592096"/>
                  <a:ext cx="612540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A9A73AC7-CB18-47A4-8E36-2DDB9BA346DE}"/>
                    </a:ext>
                  </a:extLst>
                </p14:cNvPr>
                <p14:cNvContentPartPr/>
                <p14:nvPr/>
              </p14:nvContentPartPr>
              <p14:xfrm>
                <a:off x="2672687" y="3354856"/>
                <a:ext cx="6455880" cy="1058040"/>
              </p14:xfrm>
            </p:contentPart>
          </mc:Choice>
          <mc:Fallback xmlns="">
            <p:pic>
              <p:nvPicPr>
                <p:cNvPr id="19" name="Ink 18">
                  <a:extLst>
                    <a:ext uri="{FF2B5EF4-FFF2-40B4-BE49-F238E27FC236}">
                      <a16:creationId xmlns:a16="http://schemas.microsoft.com/office/drawing/2014/main" id="{A9A73AC7-CB18-47A4-8E36-2DDB9BA346DE}"/>
                    </a:ext>
                  </a:extLst>
                </p:cNvPr>
                <p:cNvPicPr/>
                <p:nvPr/>
              </p:nvPicPr>
              <p:blipFill>
                <a:blip r:embed="rId27"/>
                <a:stretch>
                  <a:fillRect/>
                </a:stretch>
              </p:blipFill>
              <p:spPr>
                <a:xfrm>
                  <a:off x="2663687" y="3346216"/>
                  <a:ext cx="6473520" cy="1075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482BB9D3-68F3-4961-81E1-B9778F72524D}"/>
                    </a:ext>
                  </a:extLst>
                </p14:cNvPr>
                <p14:cNvContentPartPr/>
                <p14:nvPr/>
              </p14:nvContentPartPr>
              <p14:xfrm>
                <a:off x="7620167" y="3211936"/>
                <a:ext cx="21240" cy="1004400"/>
              </p14:xfrm>
            </p:contentPart>
          </mc:Choice>
          <mc:Fallback xmlns="">
            <p:pic>
              <p:nvPicPr>
                <p:cNvPr id="20" name="Ink 19">
                  <a:extLst>
                    <a:ext uri="{FF2B5EF4-FFF2-40B4-BE49-F238E27FC236}">
                      <a16:creationId xmlns:a16="http://schemas.microsoft.com/office/drawing/2014/main" id="{482BB9D3-68F3-4961-81E1-B9778F72524D}"/>
                    </a:ext>
                  </a:extLst>
                </p:cNvPr>
                <p:cNvPicPr/>
                <p:nvPr/>
              </p:nvPicPr>
              <p:blipFill>
                <a:blip r:embed="rId29"/>
                <a:stretch>
                  <a:fillRect/>
                </a:stretch>
              </p:blipFill>
              <p:spPr>
                <a:xfrm>
                  <a:off x="7611527" y="3203296"/>
                  <a:ext cx="38880" cy="1022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87B75033-B0F4-4AFB-AECD-DF49B643E7C9}"/>
                    </a:ext>
                  </a:extLst>
                </p14:cNvPr>
                <p14:cNvContentPartPr/>
                <p14:nvPr/>
              </p14:nvContentPartPr>
              <p14:xfrm>
                <a:off x="6178007" y="3394816"/>
                <a:ext cx="16920" cy="824400"/>
              </p14:xfrm>
            </p:contentPart>
          </mc:Choice>
          <mc:Fallback xmlns="">
            <p:pic>
              <p:nvPicPr>
                <p:cNvPr id="22" name="Ink 21">
                  <a:extLst>
                    <a:ext uri="{FF2B5EF4-FFF2-40B4-BE49-F238E27FC236}">
                      <a16:creationId xmlns:a16="http://schemas.microsoft.com/office/drawing/2014/main" id="{87B75033-B0F4-4AFB-AECD-DF49B643E7C9}"/>
                    </a:ext>
                  </a:extLst>
                </p:cNvPr>
                <p:cNvPicPr/>
                <p:nvPr/>
              </p:nvPicPr>
              <p:blipFill>
                <a:blip r:embed="rId31"/>
                <a:stretch>
                  <a:fillRect/>
                </a:stretch>
              </p:blipFill>
              <p:spPr>
                <a:xfrm>
                  <a:off x="6169007" y="3385816"/>
                  <a:ext cx="3456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A628AE24-D206-45C2-8641-8DF458B3DEE2}"/>
                    </a:ext>
                  </a:extLst>
                </p14:cNvPr>
                <p14:cNvContentPartPr/>
                <p14:nvPr/>
              </p14:nvContentPartPr>
              <p14:xfrm>
                <a:off x="4484207" y="3418576"/>
                <a:ext cx="16200" cy="889560"/>
              </p14:xfrm>
            </p:contentPart>
          </mc:Choice>
          <mc:Fallback xmlns="">
            <p:pic>
              <p:nvPicPr>
                <p:cNvPr id="23" name="Ink 22">
                  <a:extLst>
                    <a:ext uri="{FF2B5EF4-FFF2-40B4-BE49-F238E27FC236}">
                      <a16:creationId xmlns:a16="http://schemas.microsoft.com/office/drawing/2014/main" id="{A628AE24-D206-45C2-8641-8DF458B3DEE2}"/>
                    </a:ext>
                  </a:extLst>
                </p:cNvPr>
                <p:cNvPicPr/>
                <p:nvPr/>
              </p:nvPicPr>
              <p:blipFill>
                <a:blip r:embed="rId33"/>
                <a:stretch>
                  <a:fillRect/>
                </a:stretch>
              </p:blipFill>
              <p:spPr>
                <a:xfrm>
                  <a:off x="4475567" y="3409576"/>
                  <a:ext cx="33840" cy="90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387CEC60-BA8C-41DD-A02A-E7A5ABA4EABA}"/>
                    </a:ext>
                  </a:extLst>
                </p14:cNvPr>
                <p14:cNvContentPartPr/>
                <p14:nvPr/>
              </p14:nvContentPartPr>
              <p14:xfrm>
                <a:off x="4254167" y="3800536"/>
                <a:ext cx="7920" cy="539640"/>
              </p14:xfrm>
            </p:contentPart>
          </mc:Choice>
          <mc:Fallback xmlns="">
            <p:pic>
              <p:nvPicPr>
                <p:cNvPr id="25" name="Ink 24">
                  <a:extLst>
                    <a:ext uri="{FF2B5EF4-FFF2-40B4-BE49-F238E27FC236}">
                      <a16:creationId xmlns:a16="http://schemas.microsoft.com/office/drawing/2014/main" id="{387CEC60-BA8C-41DD-A02A-E7A5ABA4EABA}"/>
                    </a:ext>
                  </a:extLst>
                </p:cNvPr>
                <p:cNvPicPr/>
                <p:nvPr/>
              </p:nvPicPr>
              <p:blipFill>
                <a:blip r:embed="rId35"/>
                <a:stretch>
                  <a:fillRect/>
                </a:stretch>
              </p:blipFill>
              <p:spPr>
                <a:xfrm>
                  <a:off x="4245167" y="3791536"/>
                  <a:ext cx="255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175DA09-F967-4F57-B3A7-8E0FA9314CC6}"/>
                    </a:ext>
                  </a:extLst>
                </p14:cNvPr>
                <p14:cNvContentPartPr/>
                <p14:nvPr/>
              </p14:nvContentPartPr>
              <p14:xfrm>
                <a:off x="2766647" y="3187456"/>
                <a:ext cx="6927480" cy="1615320"/>
              </p14:xfrm>
            </p:contentPart>
          </mc:Choice>
          <mc:Fallback xmlns="">
            <p:pic>
              <p:nvPicPr>
                <p:cNvPr id="26" name="Ink 25">
                  <a:extLst>
                    <a:ext uri="{FF2B5EF4-FFF2-40B4-BE49-F238E27FC236}">
                      <a16:creationId xmlns:a16="http://schemas.microsoft.com/office/drawing/2014/main" id="{A175DA09-F967-4F57-B3A7-8E0FA9314CC6}"/>
                    </a:ext>
                  </a:extLst>
                </p:cNvPr>
                <p:cNvPicPr/>
                <p:nvPr/>
              </p:nvPicPr>
              <p:blipFill>
                <a:blip r:embed="rId37"/>
                <a:stretch>
                  <a:fillRect/>
                </a:stretch>
              </p:blipFill>
              <p:spPr>
                <a:xfrm>
                  <a:off x="2758007" y="3178816"/>
                  <a:ext cx="6945120" cy="163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9ED0A674-285B-4C38-9F32-CF75C774C199}"/>
                    </a:ext>
                  </a:extLst>
                </p14:cNvPr>
                <p14:cNvContentPartPr/>
                <p14:nvPr/>
              </p14:nvContentPartPr>
              <p14:xfrm>
                <a:off x="9556607" y="3253696"/>
                <a:ext cx="209880" cy="210960"/>
              </p14:xfrm>
            </p:contentPart>
          </mc:Choice>
          <mc:Fallback xmlns="">
            <p:pic>
              <p:nvPicPr>
                <p:cNvPr id="27" name="Ink 26">
                  <a:extLst>
                    <a:ext uri="{FF2B5EF4-FFF2-40B4-BE49-F238E27FC236}">
                      <a16:creationId xmlns:a16="http://schemas.microsoft.com/office/drawing/2014/main" id="{9ED0A674-285B-4C38-9F32-CF75C774C199}"/>
                    </a:ext>
                  </a:extLst>
                </p:cNvPr>
                <p:cNvPicPr/>
                <p:nvPr/>
              </p:nvPicPr>
              <p:blipFill>
                <a:blip r:embed="rId39"/>
                <a:stretch>
                  <a:fillRect/>
                </a:stretch>
              </p:blipFill>
              <p:spPr>
                <a:xfrm>
                  <a:off x="9547607" y="3244696"/>
                  <a:ext cx="2275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34F33FF5-69E9-4B88-BF4A-32E6A139D633}"/>
                    </a:ext>
                  </a:extLst>
                </p14:cNvPr>
                <p14:cNvContentPartPr/>
                <p14:nvPr/>
              </p14:nvContentPartPr>
              <p14:xfrm>
                <a:off x="8177087" y="3601456"/>
                <a:ext cx="70200" cy="119160"/>
              </p14:xfrm>
            </p:contentPart>
          </mc:Choice>
          <mc:Fallback xmlns="">
            <p:pic>
              <p:nvPicPr>
                <p:cNvPr id="31" name="Ink 30">
                  <a:extLst>
                    <a:ext uri="{FF2B5EF4-FFF2-40B4-BE49-F238E27FC236}">
                      <a16:creationId xmlns:a16="http://schemas.microsoft.com/office/drawing/2014/main" id="{34F33FF5-69E9-4B88-BF4A-32E6A139D633}"/>
                    </a:ext>
                  </a:extLst>
                </p:cNvPr>
                <p:cNvPicPr/>
                <p:nvPr/>
              </p:nvPicPr>
              <p:blipFill>
                <a:blip r:embed="rId41"/>
                <a:stretch>
                  <a:fillRect/>
                </a:stretch>
              </p:blipFill>
              <p:spPr>
                <a:xfrm>
                  <a:off x="8168447" y="3592816"/>
                  <a:ext cx="878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10415F79-6A4D-4FB2-940F-A25E340A9C93}"/>
                    </a:ext>
                  </a:extLst>
                </p14:cNvPr>
                <p14:cNvContentPartPr/>
                <p14:nvPr/>
              </p14:nvContentPartPr>
              <p14:xfrm>
                <a:off x="8627087" y="2997016"/>
                <a:ext cx="1104120" cy="72360"/>
              </p14:xfrm>
            </p:contentPart>
          </mc:Choice>
          <mc:Fallback xmlns="">
            <p:pic>
              <p:nvPicPr>
                <p:cNvPr id="32" name="Ink 31">
                  <a:extLst>
                    <a:ext uri="{FF2B5EF4-FFF2-40B4-BE49-F238E27FC236}">
                      <a16:creationId xmlns:a16="http://schemas.microsoft.com/office/drawing/2014/main" id="{10415F79-6A4D-4FB2-940F-A25E340A9C93}"/>
                    </a:ext>
                  </a:extLst>
                </p:cNvPr>
                <p:cNvPicPr/>
                <p:nvPr/>
              </p:nvPicPr>
              <p:blipFill>
                <a:blip r:embed="rId43"/>
                <a:stretch>
                  <a:fillRect/>
                </a:stretch>
              </p:blipFill>
              <p:spPr>
                <a:xfrm>
                  <a:off x="8618087" y="2988376"/>
                  <a:ext cx="1121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0CF56DFC-D631-4152-AEE5-30E94DC62513}"/>
                    </a:ext>
                  </a:extLst>
                </p14:cNvPr>
                <p14:cNvContentPartPr/>
                <p14:nvPr/>
              </p14:nvContentPartPr>
              <p14:xfrm>
                <a:off x="6988727" y="3111136"/>
                <a:ext cx="994320" cy="93240"/>
              </p14:xfrm>
            </p:contentPart>
          </mc:Choice>
          <mc:Fallback xmlns="">
            <p:pic>
              <p:nvPicPr>
                <p:cNvPr id="34" name="Ink 33">
                  <a:extLst>
                    <a:ext uri="{FF2B5EF4-FFF2-40B4-BE49-F238E27FC236}">
                      <a16:creationId xmlns:a16="http://schemas.microsoft.com/office/drawing/2014/main" id="{0CF56DFC-D631-4152-AEE5-30E94DC62513}"/>
                    </a:ext>
                  </a:extLst>
                </p:cNvPr>
                <p:cNvPicPr/>
                <p:nvPr/>
              </p:nvPicPr>
              <p:blipFill>
                <a:blip r:embed="rId45"/>
                <a:stretch>
                  <a:fillRect/>
                </a:stretch>
              </p:blipFill>
              <p:spPr>
                <a:xfrm>
                  <a:off x="6980087" y="3102136"/>
                  <a:ext cx="10119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26ED7827-CB81-4D55-9B53-1BABE6C72A57}"/>
                    </a:ext>
                  </a:extLst>
                </p14:cNvPr>
                <p14:cNvContentPartPr/>
                <p14:nvPr/>
              </p14:nvContentPartPr>
              <p14:xfrm>
                <a:off x="5486447" y="3212656"/>
                <a:ext cx="992880" cy="55080"/>
              </p14:xfrm>
            </p:contentPart>
          </mc:Choice>
          <mc:Fallback xmlns="">
            <p:pic>
              <p:nvPicPr>
                <p:cNvPr id="35" name="Ink 34">
                  <a:extLst>
                    <a:ext uri="{FF2B5EF4-FFF2-40B4-BE49-F238E27FC236}">
                      <a16:creationId xmlns:a16="http://schemas.microsoft.com/office/drawing/2014/main" id="{26ED7827-CB81-4D55-9B53-1BABE6C72A57}"/>
                    </a:ext>
                  </a:extLst>
                </p:cNvPr>
                <p:cNvPicPr/>
                <p:nvPr/>
              </p:nvPicPr>
              <p:blipFill>
                <a:blip r:embed="rId47"/>
                <a:stretch>
                  <a:fillRect/>
                </a:stretch>
              </p:blipFill>
              <p:spPr>
                <a:xfrm>
                  <a:off x="5477447" y="3204016"/>
                  <a:ext cx="10105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015F2BC2-0F53-4156-B80B-AF4CD7DA8F98}"/>
                    </a:ext>
                  </a:extLst>
                </p14:cNvPr>
                <p14:cNvContentPartPr/>
                <p14:nvPr/>
              </p14:nvContentPartPr>
              <p14:xfrm>
                <a:off x="3736847" y="3258376"/>
                <a:ext cx="968760" cy="120600"/>
              </p14:xfrm>
            </p:contentPart>
          </mc:Choice>
          <mc:Fallback xmlns="">
            <p:pic>
              <p:nvPicPr>
                <p:cNvPr id="36" name="Ink 35">
                  <a:extLst>
                    <a:ext uri="{FF2B5EF4-FFF2-40B4-BE49-F238E27FC236}">
                      <a16:creationId xmlns:a16="http://schemas.microsoft.com/office/drawing/2014/main" id="{015F2BC2-0F53-4156-B80B-AF4CD7DA8F98}"/>
                    </a:ext>
                  </a:extLst>
                </p:cNvPr>
                <p:cNvPicPr/>
                <p:nvPr/>
              </p:nvPicPr>
              <p:blipFill>
                <a:blip r:embed="rId49"/>
                <a:stretch>
                  <a:fillRect/>
                </a:stretch>
              </p:blipFill>
              <p:spPr>
                <a:xfrm>
                  <a:off x="3727847" y="3249736"/>
                  <a:ext cx="986400" cy="138240"/>
                </a:xfrm>
                <a:prstGeom prst="rect">
                  <a:avLst/>
                </a:prstGeom>
              </p:spPr>
            </p:pic>
          </mc:Fallback>
        </mc:AlternateContent>
      </p:grpSp>
    </p:spTree>
    <p:extLst>
      <p:ext uri="{BB962C8B-B14F-4D97-AF65-F5344CB8AC3E}">
        <p14:creationId xmlns:p14="http://schemas.microsoft.com/office/powerpoint/2010/main" val="321673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FCB2-68E0-4505-B199-E551655196A5}"/>
              </a:ext>
            </a:extLst>
          </p:cNvPr>
          <p:cNvSpPr>
            <a:spLocks noGrp="1"/>
          </p:cNvSpPr>
          <p:nvPr>
            <p:ph type="title"/>
          </p:nvPr>
        </p:nvSpPr>
        <p:spPr/>
        <p:txBody>
          <a:bodyPr/>
          <a:lstStyle/>
          <a:p>
            <a:r>
              <a:rPr lang="en-US" dirty="0">
                <a:latin typeface="+mn-lt"/>
              </a:rPr>
              <a:t>Aligned and un-aligned data storage</a:t>
            </a:r>
          </a:p>
        </p:txBody>
      </p:sp>
      <p:sp>
        <p:nvSpPr>
          <p:cNvPr id="3" name="Content Placeholder 2">
            <a:extLst>
              <a:ext uri="{FF2B5EF4-FFF2-40B4-BE49-F238E27FC236}">
                <a16:creationId xmlns:a16="http://schemas.microsoft.com/office/drawing/2014/main" id="{895BB2AA-6F19-4F4B-8776-5D7583407FA2}"/>
              </a:ext>
            </a:extLst>
          </p:cNvPr>
          <p:cNvSpPr>
            <a:spLocks noGrp="1"/>
          </p:cNvSpPr>
          <p:nvPr>
            <p:ph idx="1"/>
          </p:nvPr>
        </p:nvSpPr>
        <p:spPr>
          <a:xfrm>
            <a:off x="593327" y="1206795"/>
            <a:ext cx="10969943" cy="4525963"/>
          </a:xfrm>
        </p:spPr>
        <p:txBody>
          <a:bodyPr>
            <a:normAutofit/>
          </a:bodyPr>
          <a:lstStyle/>
          <a:p>
            <a:pPr>
              <a:lnSpc>
                <a:spcPct val="150000"/>
              </a:lnSpc>
            </a:pPr>
            <a:r>
              <a:rPr lang="en-US" sz="2000" dirty="0">
                <a:solidFill>
                  <a:srgbClr val="273239"/>
                </a:solidFill>
                <a:latin typeface="+mn-lt"/>
              </a:rPr>
              <a:t>M</a:t>
            </a:r>
            <a:r>
              <a:rPr lang="en-US" sz="2000" b="0" i="0" dirty="0">
                <a:solidFill>
                  <a:srgbClr val="273239"/>
                </a:solidFill>
                <a:effectLst/>
                <a:latin typeface="+mn-lt"/>
              </a:rPr>
              <a:t>emory is byte addressable and arranged sequentially. If the memory is arranged as single bank of one byte width, the processor needs to issue 4 memory read cycles to fetch an integer.</a:t>
            </a:r>
          </a:p>
          <a:p>
            <a:pPr>
              <a:lnSpc>
                <a:spcPct val="150000"/>
              </a:lnSpc>
            </a:pPr>
            <a:r>
              <a:rPr lang="en-US" sz="2000" b="0" i="0" dirty="0">
                <a:solidFill>
                  <a:srgbClr val="273239"/>
                </a:solidFill>
                <a:effectLst/>
                <a:latin typeface="+mn-lt"/>
              </a:rPr>
              <a:t>It is more economical to read all 4 bytes of integer in one memory cycle. To take such advantage, the memory will be arranged as group of 4 banks.</a:t>
            </a:r>
            <a:r>
              <a:rPr lang="en-US" sz="2000" dirty="0">
                <a:latin typeface="+mn-lt"/>
              </a:rPr>
              <a:t/>
            </a:r>
            <a:br>
              <a:rPr lang="en-US" sz="2000" dirty="0">
                <a:latin typeface="+mn-lt"/>
              </a:rPr>
            </a:br>
            <a:r>
              <a:rPr lang="en-US" sz="2000" b="0" i="0" dirty="0">
                <a:solidFill>
                  <a:srgbClr val="273239"/>
                </a:solidFill>
                <a:effectLst/>
                <a:latin typeface="+mn-lt"/>
              </a:rPr>
              <a:t>The memory addressing still be sequential. </a:t>
            </a:r>
          </a:p>
          <a:p>
            <a:pPr>
              <a:lnSpc>
                <a:spcPct val="150000"/>
              </a:lnSpc>
            </a:pPr>
            <a:r>
              <a:rPr lang="en-US" sz="2000" b="0" i="0" dirty="0">
                <a:solidFill>
                  <a:srgbClr val="273239"/>
                </a:solidFill>
                <a:effectLst/>
                <a:latin typeface="+mn-lt"/>
              </a:rPr>
              <a:t>If bank 0 occupies an address X, bank 1, bank 2 and bank 3 will be at (X + 1), (X + 2) and (X + 3) addresses. </a:t>
            </a:r>
          </a:p>
          <a:p>
            <a:pPr>
              <a:lnSpc>
                <a:spcPct val="150000"/>
              </a:lnSpc>
            </a:pPr>
            <a:r>
              <a:rPr lang="en-US" sz="2000" b="0" i="0" dirty="0">
                <a:solidFill>
                  <a:srgbClr val="273239"/>
                </a:solidFill>
                <a:effectLst/>
                <a:latin typeface="+mn-lt"/>
              </a:rPr>
              <a:t>If an integer of 4 bytes is allocated on X address (X is multiple of 4), the processor needs only one memory cycle to read entire integer.</a:t>
            </a:r>
            <a:endParaRPr lang="en-US" sz="2000" dirty="0">
              <a:latin typeface="+mn-lt"/>
            </a:endParaRPr>
          </a:p>
        </p:txBody>
      </p:sp>
      <p:sp>
        <p:nvSpPr>
          <p:cNvPr id="4" name="Slide Number Placeholder 3">
            <a:extLst>
              <a:ext uri="{FF2B5EF4-FFF2-40B4-BE49-F238E27FC236}">
                <a16:creationId xmlns:a16="http://schemas.microsoft.com/office/drawing/2014/main" id="{EAC72731-D8D9-40D7-989D-8FB830F2325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17</a:t>
            </a:fld>
            <a:endParaRPr lang="en-US" dirty="0">
              <a:solidFill>
                <a:srgbClr val="000000">
                  <a:tint val="75000"/>
                </a:srgbClr>
              </a:solidFill>
            </a:endParaRPr>
          </a:p>
        </p:txBody>
      </p:sp>
    </p:spTree>
    <p:extLst>
      <p:ext uri="{BB962C8B-B14F-4D97-AF65-F5344CB8AC3E}">
        <p14:creationId xmlns:p14="http://schemas.microsoft.com/office/powerpoint/2010/main" val="388475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48C0-357C-4E06-80F9-2D36B1BC0C31}"/>
              </a:ext>
            </a:extLst>
          </p:cNvPr>
          <p:cNvSpPr>
            <a:spLocks noGrp="1"/>
          </p:cNvSpPr>
          <p:nvPr>
            <p:ph type="title"/>
          </p:nvPr>
        </p:nvSpPr>
        <p:spPr/>
        <p:txBody>
          <a:bodyPr/>
          <a:lstStyle/>
          <a:p>
            <a:r>
              <a:rPr lang="en-US" dirty="0">
                <a:latin typeface="+mn-lt"/>
              </a:rPr>
              <a:t>Aligned and un-aligned data storage</a:t>
            </a:r>
            <a:endParaRPr lang="en-US" dirty="0"/>
          </a:p>
        </p:txBody>
      </p:sp>
      <p:sp>
        <p:nvSpPr>
          <p:cNvPr id="3" name="Content Placeholder 2">
            <a:extLst>
              <a:ext uri="{FF2B5EF4-FFF2-40B4-BE49-F238E27FC236}">
                <a16:creationId xmlns:a16="http://schemas.microsoft.com/office/drawing/2014/main" id="{F5A47B95-4056-40A3-9600-538F26F5494C}"/>
              </a:ext>
            </a:extLst>
          </p:cNvPr>
          <p:cNvSpPr>
            <a:spLocks noGrp="1"/>
          </p:cNvSpPr>
          <p:nvPr>
            <p:ph idx="1"/>
          </p:nvPr>
        </p:nvSpPr>
        <p:spPr>
          <a:xfrm>
            <a:off x="614531" y="1143000"/>
            <a:ext cx="9975681" cy="4168652"/>
          </a:xfrm>
        </p:spPr>
        <p:txBody>
          <a:bodyPr>
            <a:normAutofit/>
          </a:bodyPr>
          <a:lstStyle/>
          <a:p>
            <a:pPr algn="just">
              <a:lnSpc>
                <a:spcPct val="150000"/>
              </a:lnSpc>
            </a:pPr>
            <a:r>
              <a:rPr lang="en-US" sz="2000" b="0" i="0" dirty="0">
                <a:solidFill>
                  <a:srgbClr val="273239"/>
                </a:solidFill>
                <a:effectLst/>
                <a:latin typeface="+mn-lt"/>
              </a:rPr>
              <a:t>Where as, if the integer is allocated at an address other than multiple of 4, it spans across two rows of the banks as shown in the below figure. Such an integer requires two memory read cycle to fetch the data.</a:t>
            </a:r>
            <a:endParaRPr lang="en-US" sz="2000" dirty="0">
              <a:latin typeface="+mn-lt"/>
            </a:endParaRPr>
          </a:p>
        </p:txBody>
      </p:sp>
      <p:sp>
        <p:nvSpPr>
          <p:cNvPr id="4" name="Slide Number Placeholder 3">
            <a:extLst>
              <a:ext uri="{FF2B5EF4-FFF2-40B4-BE49-F238E27FC236}">
                <a16:creationId xmlns:a16="http://schemas.microsoft.com/office/drawing/2014/main" id="{6A89BC9C-B469-45C1-9BBE-C7EC3F5225BE}"/>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18</a:t>
            </a:fld>
            <a:endParaRPr lang="en-US" dirty="0">
              <a:solidFill>
                <a:srgbClr val="000000">
                  <a:tint val="75000"/>
                </a:srgbClr>
              </a:solidFill>
            </a:endParaRPr>
          </a:p>
        </p:txBody>
      </p:sp>
      <p:pic>
        <p:nvPicPr>
          <p:cNvPr id="10242" name="Picture 2">
            <a:extLst>
              <a:ext uri="{FF2B5EF4-FFF2-40B4-BE49-F238E27FC236}">
                <a16:creationId xmlns:a16="http://schemas.microsoft.com/office/drawing/2014/main" id="{4321C18A-4640-4F26-BC17-1012143EC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895600"/>
            <a:ext cx="6242671" cy="1828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0CB46754-D8E6-48CB-B3A2-741D51C3A5E9}"/>
                  </a:ext>
                </a:extLst>
              </p14:cNvPr>
              <p14:cNvContentPartPr/>
              <p14:nvPr/>
            </p14:nvContentPartPr>
            <p14:xfrm>
              <a:off x="9095447" y="3775696"/>
              <a:ext cx="1837800" cy="495000"/>
            </p14:xfrm>
          </p:contentPart>
        </mc:Choice>
        <mc:Fallback xmlns="">
          <p:pic>
            <p:nvPicPr>
              <p:cNvPr id="23" name="Ink 22">
                <a:extLst>
                  <a:ext uri="{FF2B5EF4-FFF2-40B4-BE49-F238E27FC236}">
                    <a16:creationId xmlns:a16="http://schemas.microsoft.com/office/drawing/2014/main" id="{0CB46754-D8E6-48CB-B3A2-741D51C3A5E9}"/>
                  </a:ext>
                </a:extLst>
              </p:cNvPr>
              <p:cNvPicPr/>
              <p:nvPr/>
            </p:nvPicPr>
            <p:blipFill>
              <a:blip r:embed="rId4"/>
              <a:stretch>
                <a:fillRect/>
              </a:stretch>
            </p:blipFill>
            <p:spPr>
              <a:xfrm>
                <a:off x="9086447" y="3767056"/>
                <a:ext cx="185544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6EC00158-78C6-4CA7-B8F1-51D746219892}"/>
                  </a:ext>
                </a:extLst>
              </p14:cNvPr>
              <p14:cNvContentPartPr/>
              <p14:nvPr/>
            </p14:nvContentPartPr>
            <p14:xfrm>
              <a:off x="9175007" y="4389856"/>
              <a:ext cx="1839600" cy="1042200"/>
            </p14:xfrm>
          </p:contentPart>
        </mc:Choice>
        <mc:Fallback xmlns="">
          <p:pic>
            <p:nvPicPr>
              <p:cNvPr id="30" name="Ink 29">
                <a:extLst>
                  <a:ext uri="{FF2B5EF4-FFF2-40B4-BE49-F238E27FC236}">
                    <a16:creationId xmlns:a16="http://schemas.microsoft.com/office/drawing/2014/main" id="{6EC00158-78C6-4CA7-B8F1-51D746219892}"/>
                  </a:ext>
                </a:extLst>
              </p:cNvPr>
              <p:cNvPicPr/>
              <p:nvPr/>
            </p:nvPicPr>
            <p:blipFill>
              <a:blip r:embed="rId6"/>
              <a:stretch>
                <a:fillRect/>
              </a:stretch>
            </p:blipFill>
            <p:spPr>
              <a:xfrm>
                <a:off x="9166007" y="4380856"/>
                <a:ext cx="1857240" cy="105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2BC7F7D7-EC7E-4005-93F3-3A05A28AB3EB}"/>
                  </a:ext>
                </a:extLst>
              </p14:cNvPr>
              <p14:cNvContentPartPr/>
              <p14:nvPr/>
            </p14:nvContentPartPr>
            <p14:xfrm>
              <a:off x="9676127" y="4436296"/>
              <a:ext cx="25200" cy="1084320"/>
            </p14:xfrm>
          </p:contentPart>
        </mc:Choice>
        <mc:Fallback xmlns="">
          <p:pic>
            <p:nvPicPr>
              <p:cNvPr id="32" name="Ink 31">
                <a:extLst>
                  <a:ext uri="{FF2B5EF4-FFF2-40B4-BE49-F238E27FC236}">
                    <a16:creationId xmlns:a16="http://schemas.microsoft.com/office/drawing/2014/main" id="{2BC7F7D7-EC7E-4005-93F3-3A05A28AB3EB}"/>
                  </a:ext>
                </a:extLst>
              </p:cNvPr>
              <p:cNvPicPr/>
              <p:nvPr/>
            </p:nvPicPr>
            <p:blipFill>
              <a:blip r:embed="rId8"/>
              <a:stretch>
                <a:fillRect/>
              </a:stretch>
            </p:blipFill>
            <p:spPr>
              <a:xfrm>
                <a:off x="9667487" y="4427656"/>
                <a:ext cx="42840" cy="1101960"/>
              </a:xfrm>
              <a:prstGeom prst="rect">
                <a:avLst/>
              </a:prstGeom>
            </p:spPr>
          </p:pic>
        </mc:Fallback>
      </mc:AlternateContent>
      <p:grpSp>
        <p:nvGrpSpPr>
          <p:cNvPr id="49" name="Group 48">
            <a:extLst>
              <a:ext uri="{FF2B5EF4-FFF2-40B4-BE49-F238E27FC236}">
                <a16:creationId xmlns:a16="http://schemas.microsoft.com/office/drawing/2014/main" id="{EC2B7F1D-741F-45E6-8545-0432BD7E4BD8}"/>
              </a:ext>
            </a:extLst>
          </p:cNvPr>
          <p:cNvGrpSpPr/>
          <p:nvPr/>
        </p:nvGrpSpPr>
        <p:grpSpPr>
          <a:xfrm>
            <a:off x="9159887" y="4428376"/>
            <a:ext cx="1920600" cy="1348560"/>
            <a:chOff x="9159887" y="4428376"/>
            <a:chExt cx="1920600" cy="1348560"/>
          </a:xfrm>
        </p:grpSpPr>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20C23091-0E94-441A-90E8-240F1BA57590}"/>
                    </a:ext>
                  </a:extLst>
                </p14:cNvPr>
                <p14:cNvContentPartPr/>
                <p14:nvPr/>
              </p14:nvContentPartPr>
              <p14:xfrm>
                <a:off x="9310727" y="4441336"/>
                <a:ext cx="1769760" cy="770400"/>
              </p14:xfrm>
            </p:contentPart>
          </mc:Choice>
          <mc:Fallback xmlns="">
            <p:pic>
              <p:nvPicPr>
                <p:cNvPr id="28" name="Ink 27">
                  <a:extLst>
                    <a:ext uri="{FF2B5EF4-FFF2-40B4-BE49-F238E27FC236}">
                      <a16:creationId xmlns:a16="http://schemas.microsoft.com/office/drawing/2014/main" id="{20C23091-0E94-441A-90E8-240F1BA57590}"/>
                    </a:ext>
                  </a:extLst>
                </p:cNvPr>
                <p:cNvPicPr/>
                <p:nvPr/>
              </p:nvPicPr>
              <p:blipFill>
                <a:blip r:embed="rId10"/>
                <a:stretch>
                  <a:fillRect/>
                </a:stretch>
              </p:blipFill>
              <p:spPr>
                <a:xfrm>
                  <a:off x="9302087" y="4432336"/>
                  <a:ext cx="1787400" cy="78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03E81608-45B3-4CCB-90DD-6DCB2F95737F}"/>
                    </a:ext>
                  </a:extLst>
                </p14:cNvPr>
                <p14:cNvContentPartPr/>
                <p14:nvPr/>
              </p14:nvContentPartPr>
              <p14:xfrm>
                <a:off x="9159887" y="4475896"/>
                <a:ext cx="329040" cy="10080"/>
              </p14:xfrm>
            </p:contentPart>
          </mc:Choice>
          <mc:Fallback xmlns="">
            <p:pic>
              <p:nvPicPr>
                <p:cNvPr id="29" name="Ink 28">
                  <a:extLst>
                    <a:ext uri="{FF2B5EF4-FFF2-40B4-BE49-F238E27FC236}">
                      <a16:creationId xmlns:a16="http://schemas.microsoft.com/office/drawing/2014/main" id="{03E81608-45B3-4CCB-90DD-6DCB2F95737F}"/>
                    </a:ext>
                  </a:extLst>
                </p:cNvPr>
                <p:cNvPicPr/>
                <p:nvPr/>
              </p:nvPicPr>
              <p:blipFill>
                <a:blip r:embed="rId12"/>
                <a:stretch>
                  <a:fillRect/>
                </a:stretch>
              </p:blipFill>
              <p:spPr>
                <a:xfrm>
                  <a:off x="9150887" y="4466896"/>
                  <a:ext cx="346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6CF7B0FB-F46B-4FF1-B666-2B831DA70085}"/>
                    </a:ext>
                  </a:extLst>
                </p14:cNvPr>
                <p14:cNvContentPartPr/>
                <p14:nvPr/>
              </p14:nvContentPartPr>
              <p14:xfrm>
                <a:off x="9191567" y="5048296"/>
                <a:ext cx="1780920" cy="32400"/>
              </p14:xfrm>
            </p:contentPart>
          </mc:Choice>
          <mc:Fallback xmlns="">
            <p:pic>
              <p:nvPicPr>
                <p:cNvPr id="34" name="Ink 33">
                  <a:extLst>
                    <a:ext uri="{FF2B5EF4-FFF2-40B4-BE49-F238E27FC236}">
                      <a16:creationId xmlns:a16="http://schemas.microsoft.com/office/drawing/2014/main" id="{6CF7B0FB-F46B-4FF1-B666-2B831DA70085}"/>
                    </a:ext>
                  </a:extLst>
                </p:cNvPr>
                <p:cNvPicPr/>
                <p:nvPr/>
              </p:nvPicPr>
              <p:blipFill>
                <a:blip r:embed="rId14"/>
                <a:stretch>
                  <a:fillRect/>
                </a:stretch>
              </p:blipFill>
              <p:spPr>
                <a:xfrm>
                  <a:off x="9182567" y="5039656"/>
                  <a:ext cx="17985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1571784C-813F-44B4-A000-0B650BFC8DFA}"/>
                    </a:ext>
                  </a:extLst>
                </p14:cNvPr>
                <p14:cNvContentPartPr/>
                <p14:nvPr/>
              </p14:nvContentPartPr>
              <p14:xfrm>
                <a:off x="9803207" y="4428376"/>
                <a:ext cx="144000" cy="1139760"/>
              </p14:xfrm>
            </p:contentPart>
          </mc:Choice>
          <mc:Fallback xmlns="">
            <p:pic>
              <p:nvPicPr>
                <p:cNvPr id="35" name="Ink 34">
                  <a:extLst>
                    <a:ext uri="{FF2B5EF4-FFF2-40B4-BE49-F238E27FC236}">
                      <a16:creationId xmlns:a16="http://schemas.microsoft.com/office/drawing/2014/main" id="{1571784C-813F-44B4-A000-0B650BFC8DFA}"/>
                    </a:ext>
                  </a:extLst>
                </p:cNvPr>
                <p:cNvPicPr/>
                <p:nvPr/>
              </p:nvPicPr>
              <p:blipFill>
                <a:blip r:embed="rId16"/>
                <a:stretch>
                  <a:fillRect/>
                </a:stretch>
              </p:blipFill>
              <p:spPr>
                <a:xfrm>
                  <a:off x="9794567" y="4419376"/>
                  <a:ext cx="161640" cy="115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D1533884-5118-47E5-8919-A11A9D99A539}"/>
                    </a:ext>
                  </a:extLst>
                </p14:cNvPr>
                <p14:cNvContentPartPr/>
                <p14:nvPr/>
              </p14:nvContentPartPr>
              <p14:xfrm>
                <a:off x="10399007" y="4428376"/>
                <a:ext cx="25200" cy="986400"/>
              </p14:xfrm>
            </p:contentPart>
          </mc:Choice>
          <mc:Fallback xmlns="">
            <p:pic>
              <p:nvPicPr>
                <p:cNvPr id="36" name="Ink 35">
                  <a:extLst>
                    <a:ext uri="{FF2B5EF4-FFF2-40B4-BE49-F238E27FC236}">
                      <a16:creationId xmlns:a16="http://schemas.microsoft.com/office/drawing/2014/main" id="{D1533884-5118-47E5-8919-A11A9D99A539}"/>
                    </a:ext>
                  </a:extLst>
                </p:cNvPr>
                <p:cNvPicPr/>
                <p:nvPr/>
              </p:nvPicPr>
              <p:blipFill>
                <a:blip r:embed="rId18"/>
                <a:stretch>
                  <a:fillRect/>
                </a:stretch>
              </p:blipFill>
              <p:spPr>
                <a:xfrm>
                  <a:off x="10390007" y="4419376"/>
                  <a:ext cx="42840" cy="100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FCBD1204-63E1-4440-AF0B-FBCCEE2E7181}"/>
                    </a:ext>
                  </a:extLst>
                </p14:cNvPr>
                <p14:cNvContentPartPr/>
                <p14:nvPr/>
              </p14:nvContentPartPr>
              <p14:xfrm>
                <a:off x="10559207" y="5159536"/>
                <a:ext cx="175680" cy="40320"/>
              </p14:xfrm>
            </p:contentPart>
          </mc:Choice>
          <mc:Fallback xmlns="">
            <p:pic>
              <p:nvPicPr>
                <p:cNvPr id="38" name="Ink 37">
                  <a:extLst>
                    <a:ext uri="{FF2B5EF4-FFF2-40B4-BE49-F238E27FC236}">
                      <a16:creationId xmlns:a16="http://schemas.microsoft.com/office/drawing/2014/main" id="{FCBD1204-63E1-4440-AF0B-FBCCEE2E7181}"/>
                    </a:ext>
                  </a:extLst>
                </p:cNvPr>
                <p:cNvPicPr/>
                <p:nvPr/>
              </p:nvPicPr>
              <p:blipFill>
                <a:blip r:embed="rId20"/>
                <a:stretch>
                  <a:fillRect/>
                </a:stretch>
              </p:blipFill>
              <p:spPr>
                <a:xfrm>
                  <a:off x="10550207" y="5150536"/>
                  <a:ext cx="1933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 name="Ink 38">
                  <a:extLst>
                    <a:ext uri="{FF2B5EF4-FFF2-40B4-BE49-F238E27FC236}">
                      <a16:creationId xmlns:a16="http://schemas.microsoft.com/office/drawing/2014/main" id="{2689554D-0B51-49F7-A049-E21150192029}"/>
                    </a:ext>
                  </a:extLst>
                </p14:cNvPr>
                <p14:cNvContentPartPr/>
                <p14:nvPr/>
              </p14:nvContentPartPr>
              <p14:xfrm>
                <a:off x="10066367" y="5191936"/>
                <a:ext cx="230760" cy="7920"/>
              </p14:xfrm>
            </p:contentPart>
          </mc:Choice>
          <mc:Fallback xmlns="">
            <p:pic>
              <p:nvPicPr>
                <p:cNvPr id="39" name="Ink 38">
                  <a:extLst>
                    <a:ext uri="{FF2B5EF4-FFF2-40B4-BE49-F238E27FC236}">
                      <a16:creationId xmlns:a16="http://schemas.microsoft.com/office/drawing/2014/main" id="{2689554D-0B51-49F7-A049-E21150192029}"/>
                    </a:ext>
                  </a:extLst>
                </p:cNvPr>
                <p:cNvPicPr/>
                <p:nvPr/>
              </p:nvPicPr>
              <p:blipFill>
                <a:blip r:embed="rId22"/>
                <a:stretch>
                  <a:fillRect/>
                </a:stretch>
              </p:blipFill>
              <p:spPr>
                <a:xfrm>
                  <a:off x="10057727" y="5182936"/>
                  <a:ext cx="2484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4F1BB953-E571-406A-8CF3-D2F5A0BCBE71}"/>
                    </a:ext>
                  </a:extLst>
                </p14:cNvPr>
                <p14:cNvContentPartPr/>
                <p14:nvPr/>
              </p14:nvContentPartPr>
              <p14:xfrm>
                <a:off x="10033247" y="4856056"/>
                <a:ext cx="847080" cy="615600"/>
              </p14:xfrm>
            </p:contentPart>
          </mc:Choice>
          <mc:Fallback xmlns="">
            <p:pic>
              <p:nvPicPr>
                <p:cNvPr id="41" name="Ink 40">
                  <a:extLst>
                    <a:ext uri="{FF2B5EF4-FFF2-40B4-BE49-F238E27FC236}">
                      <a16:creationId xmlns:a16="http://schemas.microsoft.com/office/drawing/2014/main" id="{4F1BB953-E571-406A-8CF3-D2F5A0BCBE71}"/>
                    </a:ext>
                  </a:extLst>
                </p:cNvPr>
                <p:cNvPicPr/>
                <p:nvPr/>
              </p:nvPicPr>
              <p:blipFill>
                <a:blip r:embed="rId24"/>
                <a:stretch>
                  <a:fillRect/>
                </a:stretch>
              </p:blipFill>
              <p:spPr>
                <a:xfrm>
                  <a:off x="10024247" y="4847056"/>
                  <a:ext cx="8647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k 41">
                  <a:extLst>
                    <a:ext uri="{FF2B5EF4-FFF2-40B4-BE49-F238E27FC236}">
                      <a16:creationId xmlns:a16="http://schemas.microsoft.com/office/drawing/2014/main" id="{0C64B746-DB5E-45D7-817D-B2549246452D}"/>
                    </a:ext>
                  </a:extLst>
                </p14:cNvPr>
                <p14:cNvContentPartPr/>
                <p14:nvPr/>
              </p14:nvContentPartPr>
              <p14:xfrm>
                <a:off x="9740207" y="5241976"/>
                <a:ext cx="3600" cy="21600"/>
              </p14:xfrm>
            </p:contentPart>
          </mc:Choice>
          <mc:Fallback xmlns="">
            <p:pic>
              <p:nvPicPr>
                <p:cNvPr id="42" name="Ink 41">
                  <a:extLst>
                    <a:ext uri="{FF2B5EF4-FFF2-40B4-BE49-F238E27FC236}">
                      <a16:creationId xmlns:a16="http://schemas.microsoft.com/office/drawing/2014/main" id="{0C64B746-DB5E-45D7-817D-B2549246452D}"/>
                    </a:ext>
                  </a:extLst>
                </p:cNvPr>
                <p:cNvPicPr/>
                <p:nvPr/>
              </p:nvPicPr>
              <p:blipFill>
                <a:blip r:embed="rId26"/>
                <a:stretch>
                  <a:fillRect/>
                </a:stretch>
              </p:blipFill>
              <p:spPr>
                <a:xfrm>
                  <a:off x="9731207" y="5232976"/>
                  <a:ext cx="21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3F81B9C7-29FA-4C6E-BAF2-BC07EE1756E6}"/>
                    </a:ext>
                  </a:extLst>
                </p14:cNvPr>
                <p14:cNvContentPartPr/>
                <p14:nvPr/>
              </p14:nvContentPartPr>
              <p14:xfrm>
                <a:off x="9461927" y="5294536"/>
                <a:ext cx="95040" cy="16560"/>
              </p14:xfrm>
            </p:contentPart>
          </mc:Choice>
          <mc:Fallback xmlns="">
            <p:pic>
              <p:nvPicPr>
                <p:cNvPr id="44" name="Ink 43">
                  <a:extLst>
                    <a:ext uri="{FF2B5EF4-FFF2-40B4-BE49-F238E27FC236}">
                      <a16:creationId xmlns:a16="http://schemas.microsoft.com/office/drawing/2014/main" id="{3F81B9C7-29FA-4C6E-BAF2-BC07EE1756E6}"/>
                    </a:ext>
                  </a:extLst>
                </p:cNvPr>
                <p:cNvPicPr/>
                <p:nvPr/>
              </p:nvPicPr>
              <p:blipFill>
                <a:blip r:embed="rId28"/>
                <a:stretch>
                  <a:fillRect/>
                </a:stretch>
              </p:blipFill>
              <p:spPr>
                <a:xfrm>
                  <a:off x="9452927" y="5285896"/>
                  <a:ext cx="1126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 name="Ink 44">
                  <a:extLst>
                    <a:ext uri="{FF2B5EF4-FFF2-40B4-BE49-F238E27FC236}">
                      <a16:creationId xmlns:a16="http://schemas.microsoft.com/office/drawing/2014/main" id="{A502A001-D2D8-4573-9652-D1E01B0B8B61}"/>
                    </a:ext>
                  </a:extLst>
                </p14:cNvPr>
                <p14:cNvContentPartPr/>
                <p14:nvPr/>
              </p14:nvContentPartPr>
              <p14:xfrm>
                <a:off x="9691607" y="5223256"/>
                <a:ext cx="96120" cy="9360"/>
              </p14:xfrm>
            </p:contentPart>
          </mc:Choice>
          <mc:Fallback xmlns="">
            <p:pic>
              <p:nvPicPr>
                <p:cNvPr id="45" name="Ink 44">
                  <a:extLst>
                    <a:ext uri="{FF2B5EF4-FFF2-40B4-BE49-F238E27FC236}">
                      <a16:creationId xmlns:a16="http://schemas.microsoft.com/office/drawing/2014/main" id="{A502A001-D2D8-4573-9652-D1E01B0B8B61}"/>
                    </a:ext>
                  </a:extLst>
                </p:cNvPr>
                <p:cNvPicPr/>
                <p:nvPr/>
              </p:nvPicPr>
              <p:blipFill>
                <a:blip r:embed="rId30"/>
                <a:stretch>
                  <a:fillRect/>
                </a:stretch>
              </p:blipFill>
              <p:spPr>
                <a:xfrm>
                  <a:off x="9682607" y="5214616"/>
                  <a:ext cx="113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0167C2CF-0382-42C7-8863-5EFBFDDBDE1F}"/>
                    </a:ext>
                  </a:extLst>
                </p14:cNvPr>
                <p14:cNvContentPartPr/>
                <p14:nvPr/>
              </p14:nvContentPartPr>
              <p14:xfrm>
                <a:off x="9317567" y="4911496"/>
                <a:ext cx="519840" cy="686160"/>
              </p14:xfrm>
            </p:contentPart>
          </mc:Choice>
          <mc:Fallback xmlns="">
            <p:pic>
              <p:nvPicPr>
                <p:cNvPr id="46" name="Ink 45">
                  <a:extLst>
                    <a:ext uri="{FF2B5EF4-FFF2-40B4-BE49-F238E27FC236}">
                      <a16:creationId xmlns:a16="http://schemas.microsoft.com/office/drawing/2014/main" id="{0167C2CF-0382-42C7-8863-5EFBFDDBDE1F}"/>
                    </a:ext>
                  </a:extLst>
                </p:cNvPr>
                <p:cNvPicPr/>
                <p:nvPr/>
              </p:nvPicPr>
              <p:blipFill>
                <a:blip r:embed="rId32"/>
                <a:stretch>
                  <a:fillRect/>
                </a:stretch>
              </p:blipFill>
              <p:spPr>
                <a:xfrm>
                  <a:off x="9308567" y="4902496"/>
                  <a:ext cx="53748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AB49B546-B8DE-4508-8A11-979A1FCC357A}"/>
                    </a:ext>
                  </a:extLst>
                </p14:cNvPr>
                <p14:cNvContentPartPr/>
                <p14:nvPr/>
              </p14:nvContentPartPr>
              <p14:xfrm>
                <a:off x="9837047" y="5615656"/>
                <a:ext cx="164160" cy="161280"/>
              </p14:xfrm>
            </p:contentPart>
          </mc:Choice>
          <mc:Fallback xmlns="">
            <p:pic>
              <p:nvPicPr>
                <p:cNvPr id="48" name="Ink 47">
                  <a:extLst>
                    <a:ext uri="{FF2B5EF4-FFF2-40B4-BE49-F238E27FC236}">
                      <a16:creationId xmlns:a16="http://schemas.microsoft.com/office/drawing/2014/main" id="{AB49B546-B8DE-4508-8A11-979A1FCC357A}"/>
                    </a:ext>
                  </a:extLst>
                </p:cNvPr>
                <p:cNvPicPr/>
                <p:nvPr/>
              </p:nvPicPr>
              <p:blipFill>
                <a:blip r:embed="rId34"/>
                <a:stretch>
                  <a:fillRect/>
                </a:stretch>
              </p:blipFill>
              <p:spPr>
                <a:xfrm>
                  <a:off x="9828407" y="5607016"/>
                  <a:ext cx="181800" cy="178920"/>
                </a:xfrm>
                <a:prstGeom prst="rect">
                  <a:avLst/>
                </a:prstGeom>
              </p:spPr>
            </p:pic>
          </mc:Fallback>
        </mc:AlternateContent>
      </p:grpSp>
      <p:grpSp>
        <p:nvGrpSpPr>
          <p:cNvPr id="60" name="Group 59">
            <a:extLst>
              <a:ext uri="{FF2B5EF4-FFF2-40B4-BE49-F238E27FC236}">
                <a16:creationId xmlns:a16="http://schemas.microsoft.com/office/drawing/2014/main" id="{F334CE46-1400-43AB-A544-2E0F79806494}"/>
              </a:ext>
            </a:extLst>
          </p:cNvPr>
          <p:cNvGrpSpPr/>
          <p:nvPr/>
        </p:nvGrpSpPr>
        <p:grpSpPr>
          <a:xfrm>
            <a:off x="6455927" y="5200216"/>
            <a:ext cx="1438920" cy="882000"/>
            <a:chOff x="6455927" y="5200216"/>
            <a:chExt cx="1438920" cy="882000"/>
          </a:xfrm>
        </p:grpSpPr>
        <mc:AlternateContent xmlns:mc="http://schemas.openxmlformats.org/markup-compatibility/2006" xmlns:p14="http://schemas.microsoft.com/office/powerpoint/2010/main">
          <mc:Choice Requires="p14">
            <p:contentPart p14:bwMode="auto" r:id="rId35">
              <p14:nvContentPartPr>
                <p14:cNvPr id="50" name="Ink 49">
                  <a:extLst>
                    <a:ext uri="{FF2B5EF4-FFF2-40B4-BE49-F238E27FC236}">
                      <a16:creationId xmlns:a16="http://schemas.microsoft.com/office/drawing/2014/main" id="{66BC4F46-3F0A-4FD6-9EFD-7423FD6DD5E6}"/>
                    </a:ext>
                  </a:extLst>
                </p14:cNvPr>
                <p14:cNvContentPartPr/>
                <p14:nvPr/>
              </p14:nvContentPartPr>
              <p14:xfrm>
                <a:off x="6455927" y="5200216"/>
                <a:ext cx="1438920" cy="866520"/>
              </p14:xfrm>
            </p:contentPart>
          </mc:Choice>
          <mc:Fallback xmlns="">
            <p:pic>
              <p:nvPicPr>
                <p:cNvPr id="50" name="Ink 49">
                  <a:extLst>
                    <a:ext uri="{FF2B5EF4-FFF2-40B4-BE49-F238E27FC236}">
                      <a16:creationId xmlns:a16="http://schemas.microsoft.com/office/drawing/2014/main" id="{66BC4F46-3F0A-4FD6-9EFD-7423FD6DD5E6}"/>
                    </a:ext>
                  </a:extLst>
                </p:cNvPr>
                <p:cNvPicPr/>
                <p:nvPr/>
              </p:nvPicPr>
              <p:blipFill>
                <a:blip r:embed="rId36"/>
                <a:stretch>
                  <a:fillRect/>
                </a:stretch>
              </p:blipFill>
              <p:spPr>
                <a:xfrm>
                  <a:off x="6447287" y="5191576"/>
                  <a:ext cx="1456560" cy="884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 name="Ink 50">
                  <a:extLst>
                    <a:ext uri="{FF2B5EF4-FFF2-40B4-BE49-F238E27FC236}">
                      <a16:creationId xmlns:a16="http://schemas.microsoft.com/office/drawing/2014/main" id="{EA12F390-04A9-46C3-B050-F2E9D5116A89}"/>
                    </a:ext>
                  </a:extLst>
                </p14:cNvPr>
                <p14:cNvContentPartPr/>
                <p14:nvPr/>
              </p14:nvContentPartPr>
              <p14:xfrm>
                <a:off x="6837887" y="5286976"/>
                <a:ext cx="59400" cy="751320"/>
              </p14:xfrm>
            </p:contentPart>
          </mc:Choice>
          <mc:Fallback xmlns="">
            <p:pic>
              <p:nvPicPr>
                <p:cNvPr id="51" name="Ink 50">
                  <a:extLst>
                    <a:ext uri="{FF2B5EF4-FFF2-40B4-BE49-F238E27FC236}">
                      <a16:creationId xmlns:a16="http://schemas.microsoft.com/office/drawing/2014/main" id="{EA12F390-04A9-46C3-B050-F2E9D5116A89}"/>
                    </a:ext>
                  </a:extLst>
                </p:cNvPr>
                <p:cNvPicPr/>
                <p:nvPr/>
              </p:nvPicPr>
              <p:blipFill>
                <a:blip r:embed="rId38"/>
                <a:stretch>
                  <a:fillRect/>
                </a:stretch>
              </p:blipFill>
              <p:spPr>
                <a:xfrm>
                  <a:off x="6828887" y="5278336"/>
                  <a:ext cx="77040" cy="76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2" name="Ink 51">
                  <a:extLst>
                    <a:ext uri="{FF2B5EF4-FFF2-40B4-BE49-F238E27FC236}">
                      <a16:creationId xmlns:a16="http://schemas.microsoft.com/office/drawing/2014/main" id="{529486F1-CF9B-4FB3-8010-179EBD0590B2}"/>
                    </a:ext>
                  </a:extLst>
                </p14:cNvPr>
                <p14:cNvContentPartPr/>
                <p14:nvPr/>
              </p14:nvContentPartPr>
              <p14:xfrm>
                <a:off x="7210847" y="5271136"/>
                <a:ext cx="78840" cy="672840"/>
              </p14:xfrm>
            </p:contentPart>
          </mc:Choice>
          <mc:Fallback xmlns="">
            <p:pic>
              <p:nvPicPr>
                <p:cNvPr id="52" name="Ink 51">
                  <a:extLst>
                    <a:ext uri="{FF2B5EF4-FFF2-40B4-BE49-F238E27FC236}">
                      <a16:creationId xmlns:a16="http://schemas.microsoft.com/office/drawing/2014/main" id="{529486F1-CF9B-4FB3-8010-179EBD0590B2}"/>
                    </a:ext>
                  </a:extLst>
                </p:cNvPr>
                <p:cNvPicPr/>
                <p:nvPr/>
              </p:nvPicPr>
              <p:blipFill>
                <a:blip r:embed="rId40"/>
                <a:stretch>
                  <a:fillRect/>
                </a:stretch>
              </p:blipFill>
              <p:spPr>
                <a:xfrm>
                  <a:off x="7202207" y="5262496"/>
                  <a:ext cx="9648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4" name="Ink 53">
                  <a:extLst>
                    <a:ext uri="{FF2B5EF4-FFF2-40B4-BE49-F238E27FC236}">
                      <a16:creationId xmlns:a16="http://schemas.microsoft.com/office/drawing/2014/main" id="{BADCD615-2258-4FA9-813D-F8CEAAEFCD9C}"/>
                    </a:ext>
                  </a:extLst>
                </p14:cNvPr>
                <p14:cNvContentPartPr/>
                <p14:nvPr/>
              </p14:nvContentPartPr>
              <p14:xfrm>
                <a:off x="7561487" y="5255656"/>
                <a:ext cx="3600" cy="682200"/>
              </p14:xfrm>
            </p:contentPart>
          </mc:Choice>
          <mc:Fallback xmlns="">
            <p:pic>
              <p:nvPicPr>
                <p:cNvPr id="54" name="Ink 53">
                  <a:extLst>
                    <a:ext uri="{FF2B5EF4-FFF2-40B4-BE49-F238E27FC236}">
                      <a16:creationId xmlns:a16="http://schemas.microsoft.com/office/drawing/2014/main" id="{BADCD615-2258-4FA9-813D-F8CEAAEFCD9C}"/>
                    </a:ext>
                  </a:extLst>
                </p:cNvPr>
                <p:cNvPicPr/>
                <p:nvPr/>
              </p:nvPicPr>
              <p:blipFill>
                <a:blip r:embed="rId42"/>
                <a:stretch>
                  <a:fillRect/>
                </a:stretch>
              </p:blipFill>
              <p:spPr>
                <a:xfrm>
                  <a:off x="7552487" y="5246656"/>
                  <a:ext cx="21240" cy="699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6" name="Ink 55">
                  <a:extLst>
                    <a:ext uri="{FF2B5EF4-FFF2-40B4-BE49-F238E27FC236}">
                      <a16:creationId xmlns:a16="http://schemas.microsoft.com/office/drawing/2014/main" id="{348041C9-DA8F-4F70-8C52-5AB3AFF1A409}"/>
                    </a:ext>
                  </a:extLst>
                </p14:cNvPr>
                <p14:cNvContentPartPr/>
                <p14:nvPr/>
              </p14:nvContentPartPr>
              <p14:xfrm>
                <a:off x="6623327" y="5652736"/>
                <a:ext cx="1246320" cy="119880"/>
              </p14:xfrm>
            </p:contentPart>
          </mc:Choice>
          <mc:Fallback xmlns="">
            <p:pic>
              <p:nvPicPr>
                <p:cNvPr id="56" name="Ink 55">
                  <a:extLst>
                    <a:ext uri="{FF2B5EF4-FFF2-40B4-BE49-F238E27FC236}">
                      <a16:creationId xmlns:a16="http://schemas.microsoft.com/office/drawing/2014/main" id="{348041C9-DA8F-4F70-8C52-5AB3AFF1A409}"/>
                    </a:ext>
                  </a:extLst>
                </p:cNvPr>
                <p:cNvPicPr/>
                <p:nvPr/>
              </p:nvPicPr>
              <p:blipFill>
                <a:blip r:embed="rId44"/>
                <a:stretch>
                  <a:fillRect/>
                </a:stretch>
              </p:blipFill>
              <p:spPr>
                <a:xfrm>
                  <a:off x="6614327" y="5643736"/>
                  <a:ext cx="1263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Ink 56">
                  <a:extLst>
                    <a:ext uri="{FF2B5EF4-FFF2-40B4-BE49-F238E27FC236}">
                      <a16:creationId xmlns:a16="http://schemas.microsoft.com/office/drawing/2014/main" id="{81DE2D6A-24B5-4EBE-B7D1-BD956C21753F}"/>
                    </a:ext>
                  </a:extLst>
                </p14:cNvPr>
                <p14:cNvContentPartPr/>
                <p14:nvPr/>
              </p14:nvContentPartPr>
              <p14:xfrm>
                <a:off x="7639607" y="5709616"/>
                <a:ext cx="171360" cy="173520"/>
              </p14:xfrm>
            </p:contentPart>
          </mc:Choice>
          <mc:Fallback xmlns="">
            <p:pic>
              <p:nvPicPr>
                <p:cNvPr id="57" name="Ink 56">
                  <a:extLst>
                    <a:ext uri="{FF2B5EF4-FFF2-40B4-BE49-F238E27FC236}">
                      <a16:creationId xmlns:a16="http://schemas.microsoft.com/office/drawing/2014/main" id="{81DE2D6A-24B5-4EBE-B7D1-BD956C21753F}"/>
                    </a:ext>
                  </a:extLst>
                </p:cNvPr>
                <p:cNvPicPr/>
                <p:nvPr/>
              </p:nvPicPr>
              <p:blipFill>
                <a:blip r:embed="rId46"/>
                <a:stretch>
                  <a:fillRect/>
                </a:stretch>
              </p:blipFill>
              <p:spPr>
                <a:xfrm>
                  <a:off x="7630607" y="5700976"/>
                  <a:ext cx="189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754CC5BE-E3C1-42ED-9734-32F708A93887}"/>
                    </a:ext>
                  </a:extLst>
                </p14:cNvPr>
                <p14:cNvContentPartPr/>
                <p14:nvPr/>
              </p14:nvContentPartPr>
              <p14:xfrm>
                <a:off x="7783967" y="5931376"/>
                <a:ext cx="33120" cy="150840"/>
              </p14:xfrm>
            </p:contentPart>
          </mc:Choice>
          <mc:Fallback xmlns="">
            <p:pic>
              <p:nvPicPr>
                <p:cNvPr id="58" name="Ink 57">
                  <a:extLst>
                    <a:ext uri="{FF2B5EF4-FFF2-40B4-BE49-F238E27FC236}">
                      <a16:creationId xmlns:a16="http://schemas.microsoft.com/office/drawing/2014/main" id="{754CC5BE-E3C1-42ED-9734-32F708A93887}"/>
                    </a:ext>
                  </a:extLst>
                </p:cNvPr>
                <p:cNvPicPr/>
                <p:nvPr/>
              </p:nvPicPr>
              <p:blipFill>
                <a:blip r:embed="rId48"/>
                <a:stretch>
                  <a:fillRect/>
                </a:stretch>
              </p:blipFill>
              <p:spPr>
                <a:xfrm>
                  <a:off x="7775327" y="5922376"/>
                  <a:ext cx="50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42375290-AA3D-4202-8912-98A2763F3C48}"/>
                    </a:ext>
                  </a:extLst>
                </p14:cNvPr>
                <p14:cNvContentPartPr/>
                <p14:nvPr/>
              </p14:nvContentPartPr>
              <p14:xfrm>
                <a:off x="7711967" y="5801056"/>
                <a:ext cx="164160" cy="142560"/>
              </p14:xfrm>
            </p:contentPart>
          </mc:Choice>
          <mc:Fallback xmlns="">
            <p:pic>
              <p:nvPicPr>
                <p:cNvPr id="59" name="Ink 58">
                  <a:extLst>
                    <a:ext uri="{FF2B5EF4-FFF2-40B4-BE49-F238E27FC236}">
                      <a16:creationId xmlns:a16="http://schemas.microsoft.com/office/drawing/2014/main" id="{42375290-AA3D-4202-8912-98A2763F3C48}"/>
                    </a:ext>
                  </a:extLst>
                </p:cNvPr>
                <p:cNvPicPr/>
                <p:nvPr/>
              </p:nvPicPr>
              <p:blipFill>
                <a:blip r:embed="rId50"/>
                <a:stretch>
                  <a:fillRect/>
                </a:stretch>
              </p:blipFill>
              <p:spPr>
                <a:xfrm>
                  <a:off x="7703327" y="5792416"/>
                  <a:ext cx="181800" cy="160200"/>
                </a:xfrm>
                <a:prstGeom prst="rect">
                  <a:avLst/>
                </a:prstGeom>
              </p:spPr>
            </p:pic>
          </mc:Fallback>
        </mc:AlternateContent>
      </p:grpSp>
      <p:grpSp>
        <p:nvGrpSpPr>
          <p:cNvPr id="62" name="Group 61">
            <a:extLst>
              <a:ext uri="{FF2B5EF4-FFF2-40B4-BE49-F238E27FC236}">
                <a16:creationId xmlns:a16="http://schemas.microsoft.com/office/drawing/2014/main" id="{EF41905A-B5B5-4B4A-A654-B39D77018272}"/>
              </a:ext>
            </a:extLst>
          </p:cNvPr>
          <p:cNvGrpSpPr/>
          <p:nvPr/>
        </p:nvGrpSpPr>
        <p:grpSpPr>
          <a:xfrm>
            <a:off x="9166007" y="3090976"/>
            <a:ext cx="2396520" cy="1118880"/>
            <a:chOff x="9166007" y="3090976"/>
            <a:chExt cx="2396520" cy="1118880"/>
          </a:xfrm>
        </p:grpSpPr>
        <mc:AlternateContent xmlns:mc="http://schemas.openxmlformats.org/markup-compatibility/2006" xmlns:p14="http://schemas.microsoft.com/office/powerpoint/2010/main">
          <mc:Choice Requires="p14">
            <p:contentPart p14:bwMode="auto" r:id="rId51">
              <p14:nvContentPartPr>
                <p14:cNvPr id="5" name="Ink 4">
                  <a:extLst>
                    <a:ext uri="{FF2B5EF4-FFF2-40B4-BE49-F238E27FC236}">
                      <a16:creationId xmlns:a16="http://schemas.microsoft.com/office/drawing/2014/main" id="{D4DDCC00-0BF2-4FB6-ADB0-BA74E9DBE5F2}"/>
                    </a:ext>
                  </a:extLst>
                </p14:cNvPr>
                <p14:cNvContentPartPr/>
                <p14:nvPr/>
              </p14:nvContentPartPr>
              <p14:xfrm>
                <a:off x="9684767" y="3090976"/>
                <a:ext cx="1150920" cy="991440"/>
              </p14:xfrm>
            </p:contentPart>
          </mc:Choice>
          <mc:Fallback xmlns="">
            <p:pic>
              <p:nvPicPr>
                <p:cNvPr id="5" name="Ink 4">
                  <a:extLst>
                    <a:ext uri="{FF2B5EF4-FFF2-40B4-BE49-F238E27FC236}">
                      <a16:creationId xmlns:a16="http://schemas.microsoft.com/office/drawing/2014/main" id="{D4DDCC00-0BF2-4FB6-ADB0-BA74E9DBE5F2}"/>
                    </a:ext>
                  </a:extLst>
                </p:cNvPr>
                <p:cNvPicPr/>
                <p:nvPr/>
              </p:nvPicPr>
              <p:blipFill>
                <a:blip r:embed="rId52"/>
                <a:stretch>
                  <a:fillRect/>
                </a:stretch>
              </p:blipFill>
              <p:spPr>
                <a:xfrm>
                  <a:off x="9675767" y="3082336"/>
                  <a:ext cx="116856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 name="Ink 5">
                  <a:extLst>
                    <a:ext uri="{FF2B5EF4-FFF2-40B4-BE49-F238E27FC236}">
                      <a16:creationId xmlns:a16="http://schemas.microsoft.com/office/drawing/2014/main" id="{B1018403-73D1-4CC2-9491-D4F0C89871BB}"/>
                    </a:ext>
                  </a:extLst>
                </p14:cNvPr>
                <p14:cNvContentPartPr/>
                <p14:nvPr/>
              </p14:nvContentPartPr>
              <p14:xfrm>
                <a:off x="9318647" y="3101416"/>
                <a:ext cx="393480" cy="70920"/>
              </p14:xfrm>
            </p:contentPart>
          </mc:Choice>
          <mc:Fallback xmlns="">
            <p:pic>
              <p:nvPicPr>
                <p:cNvPr id="6" name="Ink 5">
                  <a:extLst>
                    <a:ext uri="{FF2B5EF4-FFF2-40B4-BE49-F238E27FC236}">
                      <a16:creationId xmlns:a16="http://schemas.microsoft.com/office/drawing/2014/main" id="{B1018403-73D1-4CC2-9491-D4F0C89871BB}"/>
                    </a:ext>
                  </a:extLst>
                </p:cNvPr>
                <p:cNvPicPr/>
                <p:nvPr/>
              </p:nvPicPr>
              <p:blipFill>
                <a:blip r:embed="rId54"/>
                <a:stretch>
                  <a:fillRect/>
                </a:stretch>
              </p:blipFill>
              <p:spPr>
                <a:xfrm>
                  <a:off x="9309647" y="3092776"/>
                  <a:ext cx="4111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 name="Ink 6">
                  <a:extLst>
                    <a:ext uri="{FF2B5EF4-FFF2-40B4-BE49-F238E27FC236}">
                      <a16:creationId xmlns:a16="http://schemas.microsoft.com/office/drawing/2014/main" id="{A3803C0A-1F62-470E-A7D7-679C1EEEE970}"/>
                    </a:ext>
                  </a:extLst>
                </p14:cNvPr>
                <p14:cNvContentPartPr/>
                <p14:nvPr/>
              </p14:nvContentPartPr>
              <p14:xfrm>
                <a:off x="9166007" y="3204016"/>
                <a:ext cx="1643040" cy="1005840"/>
              </p14:xfrm>
            </p:contentPart>
          </mc:Choice>
          <mc:Fallback xmlns="">
            <p:pic>
              <p:nvPicPr>
                <p:cNvPr id="7" name="Ink 6">
                  <a:extLst>
                    <a:ext uri="{FF2B5EF4-FFF2-40B4-BE49-F238E27FC236}">
                      <a16:creationId xmlns:a16="http://schemas.microsoft.com/office/drawing/2014/main" id="{A3803C0A-1F62-470E-A7D7-679C1EEEE970}"/>
                    </a:ext>
                  </a:extLst>
                </p:cNvPr>
                <p:cNvPicPr/>
                <p:nvPr/>
              </p:nvPicPr>
              <p:blipFill>
                <a:blip r:embed="rId56"/>
                <a:stretch>
                  <a:fillRect/>
                </a:stretch>
              </p:blipFill>
              <p:spPr>
                <a:xfrm>
                  <a:off x="9157007" y="3195016"/>
                  <a:ext cx="1660680" cy="1023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2640C12E-F7D9-4FD6-8234-CE2FC2A6DC2F}"/>
                    </a:ext>
                  </a:extLst>
                </p14:cNvPr>
                <p14:cNvContentPartPr/>
                <p14:nvPr/>
              </p14:nvContentPartPr>
              <p14:xfrm>
                <a:off x="9955127" y="3124816"/>
                <a:ext cx="48240" cy="1073880"/>
              </p14:xfrm>
            </p:contentPart>
          </mc:Choice>
          <mc:Fallback xmlns="">
            <p:pic>
              <p:nvPicPr>
                <p:cNvPr id="9" name="Ink 8">
                  <a:extLst>
                    <a:ext uri="{FF2B5EF4-FFF2-40B4-BE49-F238E27FC236}">
                      <a16:creationId xmlns:a16="http://schemas.microsoft.com/office/drawing/2014/main" id="{2640C12E-F7D9-4FD6-8234-CE2FC2A6DC2F}"/>
                    </a:ext>
                  </a:extLst>
                </p:cNvPr>
                <p:cNvPicPr/>
                <p:nvPr/>
              </p:nvPicPr>
              <p:blipFill>
                <a:blip r:embed="rId58"/>
                <a:stretch>
                  <a:fillRect/>
                </a:stretch>
              </p:blipFill>
              <p:spPr>
                <a:xfrm>
                  <a:off x="9946127" y="3115816"/>
                  <a:ext cx="65880" cy="1091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 name="Ink 9">
                  <a:extLst>
                    <a:ext uri="{FF2B5EF4-FFF2-40B4-BE49-F238E27FC236}">
                      <a16:creationId xmlns:a16="http://schemas.microsoft.com/office/drawing/2014/main" id="{FF24C27C-33E3-4967-A9AE-520ADB58BB07}"/>
                    </a:ext>
                  </a:extLst>
                </p14:cNvPr>
                <p14:cNvContentPartPr/>
                <p14:nvPr/>
              </p14:nvContentPartPr>
              <p14:xfrm>
                <a:off x="10352207" y="3116536"/>
                <a:ext cx="80640" cy="1071360"/>
              </p14:xfrm>
            </p:contentPart>
          </mc:Choice>
          <mc:Fallback xmlns="">
            <p:pic>
              <p:nvPicPr>
                <p:cNvPr id="10" name="Ink 9">
                  <a:extLst>
                    <a:ext uri="{FF2B5EF4-FFF2-40B4-BE49-F238E27FC236}">
                      <a16:creationId xmlns:a16="http://schemas.microsoft.com/office/drawing/2014/main" id="{FF24C27C-33E3-4967-A9AE-520ADB58BB07}"/>
                    </a:ext>
                  </a:extLst>
                </p:cNvPr>
                <p:cNvPicPr/>
                <p:nvPr/>
              </p:nvPicPr>
              <p:blipFill>
                <a:blip r:embed="rId60"/>
                <a:stretch>
                  <a:fillRect/>
                </a:stretch>
              </p:blipFill>
              <p:spPr>
                <a:xfrm>
                  <a:off x="10343207" y="3107536"/>
                  <a:ext cx="98280" cy="108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 name="Ink 10">
                  <a:extLst>
                    <a:ext uri="{FF2B5EF4-FFF2-40B4-BE49-F238E27FC236}">
                      <a16:creationId xmlns:a16="http://schemas.microsoft.com/office/drawing/2014/main" id="{1BC54CED-E18B-4B2E-8730-D2BE9DA639E3}"/>
                    </a:ext>
                  </a:extLst>
                </p14:cNvPr>
                <p14:cNvContentPartPr/>
                <p14:nvPr/>
              </p14:nvContentPartPr>
              <p14:xfrm>
                <a:off x="9476327" y="3140296"/>
                <a:ext cx="33480" cy="993600"/>
              </p14:xfrm>
            </p:contentPart>
          </mc:Choice>
          <mc:Fallback xmlns="">
            <p:pic>
              <p:nvPicPr>
                <p:cNvPr id="11" name="Ink 10">
                  <a:extLst>
                    <a:ext uri="{FF2B5EF4-FFF2-40B4-BE49-F238E27FC236}">
                      <a16:creationId xmlns:a16="http://schemas.microsoft.com/office/drawing/2014/main" id="{1BC54CED-E18B-4B2E-8730-D2BE9DA639E3}"/>
                    </a:ext>
                  </a:extLst>
                </p:cNvPr>
                <p:cNvPicPr/>
                <p:nvPr/>
              </p:nvPicPr>
              <p:blipFill>
                <a:blip r:embed="rId62"/>
                <a:stretch>
                  <a:fillRect/>
                </a:stretch>
              </p:blipFill>
              <p:spPr>
                <a:xfrm>
                  <a:off x="9467687" y="3131656"/>
                  <a:ext cx="51120" cy="1011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 name="Ink 11">
                  <a:extLst>
                    <a:ext uri="{FF2B5EF4-FFF2-40B4-BE49-F238E27FC236}">
                      <a16:creationId xmlns:a16="http://schemas.microsoft.com/office/drawing/2014/main" id="{FB67C7B2-9A43-482C-8B7A-E3420EE383F4}"/>
                    </a:ext>
                  </a:extLst>
                </p14:cNvPr>
                <p14:cNvContentPartPr/>
                <p14:nvPr/>
              </p14:nvContentPartPr>
              <p14:xfrm>
                <a:off x="9199487" y="3808096"/>
                <a:ext cx="1645560" cy="56160"/>
              </p14:xfrm>
            </p:contentPart>
          </mc:Choice>
          <mc:Fallback xmlns="">
            <p:pic>
              <p:nvPicPr>
                <p:cNvPr id="12" name="Ink 11">
                  <a:extLst>
                    <a:ext uri="{FF2B5EF4-FFF2-40B4-BE49-F238E27FC236}">
                      <a16:creationId xmlns:a16="http://schemas.microsoft.com/office/drawing/2014/main" id="{FB67C7B2-9A43-482C-8B7A-E3420EE383F4}"/>
                    </a:ext>
                  </a:extLst>
                </p:cNvPr>
                <p:cNvPicPr/>
                <p:nvPr/>
              </p:nvPicPr>
              <p:blipFill>
                <a:blip r:embed="rId64"/>
                <a:stretch>
                  <a:fillRect/>
                </a:stretch>
              </p:blipFill>
              <p:spPr>
                <a:xfrm>
                  <a:off x="9190847" y="3799456"/>
                  <a:ext cx="16632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4" name="Ink 13">
                  <a:extLst>
                    <a:ext uri="{FF2B5EF4-FFF2-40B4-BE49-F238E27FC236}">
                      <a16:creationId xmlns:a16="http://schemas.microsoft.com/office/drawing/2014/main" id="{0030626A-E59E-42AC-A73D-9B4E43D1C039}"/>
                    </a:ext>
                  </a:extLst>
                </p14:cNvPr>
                <p14:cNvContentPartPr/>
                <p14:nvPr/>
              </p14:nvContentPartPr>
              <p14:xfrm>
                <a:off x="10431047" y="3975136"/>
                <a:ext cx="366840" cy="207000"/>
              </p14:xfrm>
            </p:contentPart>
          </mc:Choice>
          <mc:Fallback xmlns="">
            <p:pic>
              <p:nvPicPr>
                <p:cNvPr id="14" name="Ink 13">
                  <a:extLst>
                    <a:ext uri="{FF2B5EF4-FFF2-40B4-BE49-F238E27FC236}">
                      <a16:creationId xmlns:a16="http://schemas.microsoft.com/office/drawing/2014/main" id="{0030626A-E59E-42AC-A73D-9B4E43D1C039}"/>
                    </a:ext>
                  </a:extLst>
                </p:cNvPr>
                <p:cNvPicPr/>
                <p:nvPr/>
              </p:nvPicPr>
              <p:blipFill>
                <a:blip r:embed="rId66"/>
                <a:stretch>
                  <a:fillRect/>
                </a:stretch>
              </p:blipFill>
              <p:spPr>
                <a:xfrm>
                  <a:off x="10422047" y="3966496"/>
                  <a:ext cx="3844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 name="Ink 15">
                  <a:extLst>
                    <a:ext uri="{FF2B5EF4-FFF2-40B4-BE49-F238E27FC236}">
                      <a16:creationId xmlns:a16="http://schemas.microsoft.com/office/drawing/2014/main" id="{52BF55DE-8D9F-4293-9DBD-7E1BA180FD92}"/>
                    </a:ext>
                  </a:extLst>
                </p14:cNvPr>
                <p14:cNvContentPartPr/>
                <p14:nvPr/>
              </p14:nvContentPartPr>
              <p14:xfrm>
                <a:off x="9477407" y="4110496"/>
                <a:ext cx="8640" cy="54360"/>
              </p14:xfrm>
            </p:contentPart>
          </mc:Choice>
          <mc:Fallback xmlns="">
            <p:pic>
              <p:nvPicPr>
                <p:cNvPr id="16" name="Ink 15">
                  <a:extLst>
                    <a:ext uri="{FF2B5EF4-FFF2-40B4-BE49-F238E27FC236}">
                      <a16:creationId xmlns:a16="http://schemas.microsoft.com/office/drawing/2014/main" id="{52BF55DE-8D9F-4293-9DBD-7E1BA180FD92}"/>
                    </a:ext>
                  </a:extLst>
                </p:cNvPr>
                <p:cNvPicPr/>
                <p:nvPr/>
              </p:nvPicPr>
              <p:blipFill>
                <a:blip r:embed="rId68"/>
                <a:stretch>
                  <a:fillRect/>
                </a:stretch>
              </p:blipFill>
              <p:spPr>
                <a:xfrm>
                  <a:off x="9468767" y="4101856"/>
                  <a:ext cx="262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 name="Ink 17">
                  <a:extLst>
                    <a:ext uri="{FF2B5EF4-FFF2-40B4-BE49-F238E27FC236}">
                      <a16:creationId xmlns:a16="http://schemas.microsoft.com/office/drawing/2014/main" id="{FA593ABC-368C-4EC5-8112-1EBCA8F60F3A}"/>
                    </a:ext>
                  </a:extLst>
                </p14:cNvPr>
                <p14:cNvContentPartPr/>
                <p14:nvPr/>
              </p14:nvContentPartPr>
              <p14:xfrm>
                <a:off x="10592687" y="3975136"/>
                <a:ext cx="54360" cy="11880"/>
              </p14:xfrm>
            </p:contentPart>
          </mc:Choice>
          <mc:Fallback xmlns="">
            <p:pic>
              <p:nvPicPr>
                <p:cNvPr id="18" name="Ink 17">
                  <a:extLst>
                    <a:ext uri="{FF2B5EF4-FFF2-40B4-BE49-F238E27FC236}">
                      <a16:creationId xmlns:a16="http://schemas.microsoft.com/office/drawing/2014/main" id="{FA593ABC-368C-4EC5-8112-1EBCA8F60F3A}"/>
                    </a:ext>
                  </a:extLst>
                </p:cNvPr>
                <p:cNvPicPr/>
                <p:nvPr/>
              </p:nvPicPr>
              <p:blipFill>
                <a:blip r:embed="rId70"/>
                <a:stretch>
                  <a:fillRect/>
                </a:stretch>
              </p:blipFill>
              <p:spPr>
                <a:xfrm>
                  <a:off x="10583687" y="3966496"/>
                  <a:ext cx="720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9" name="Ink 18">
                  <a:extLst>
                    <a:ext uri="{FF2B5EF4-FFF2-40B4-BE49-F238E27FC236}">
                      <a16:creationId xmlns:a16="http://schemas.microsoft.com/office/drawing/2014/main" id="{3063A3A6-6802-4B84-B2B1-63F2AB70E4F4}"/>
                    </a:ext>
                  </a:extLst>
                </p14:cNvPr>
                <p14:cNvContentPartPr/>
                <p14:nvPr/>
              </p14:nvContentPartPr>
              <p14:xfrm>
                <a:off x="10066367" y="4038856"/>
                <a:ext cx="173160" cy="360"/>
              </p14:xfrm>
            </p:contentPart>
          </mc:Choice>
          <mc:Fallback xmlns="">
            <p:pic>
              <p:nvPicPr>
                <p:cNvPr id="19" name="Ink 18">
                  <a:extLst>
                    <a:ext uri="{FF2B5EF4-FFF2-40B4-BE49-F238E27FC236}">
                      <a16:creationId xmlns:a16="http://schemas.microsoft.com/office/drawing/2014/main" id="{3063A3A6-6802-4B84-B2B1-63F2AB70E4F4}"/>
                    </a:ext>
                  </a:extLst>
                </p:cNvPr>
                <p:cNvPicPr/>
                <p:nvPr/>
              </p:nvPicPr>
              <p:blipFill>
                <a:blip r:embed="rId72"/>
                <a:stretch>
                  <a:fillRect/>
                </a:stretch>
              </p:blipFill>
              <p:spPr>
                <a:xfrm>
                  <a:off x="10057727" y="4029856"/>
                  <a:ext cx="190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0" name="Ink 19">
                  <a:extLst>
                    <a:ext uri="{FF2B5EF4-FFF2-40B4-BE49-F238E27FC236}">
                      <a16:creationId xmlns:a16="http://schemas.microsoft.com/office/drawing/2014/main" id="{AC928FC0-3C05-459E-8B79-E7DED82AFB34}"/>
                    </a:ext>
                  </a:extLst>
                </p14:cNvPr>
                <p14:cNvContentPartPr/>
                <p14:nvPr/>
              </p14:nvContentPartPr>
              <p14:xfrm>
                <a:off x="9652727" y="4070896"/>
                <a:ext cx="36000" cy="28080"/>
              </p14:xfrm>
            </p:contentPart>
          </mc:Choice>
          <mc:Fallback xmlns="">
            <p:pic>
              <p:nvPicPr>
                <p:cNvPr id="20" name="Ink 19">
                  <a:extLst>
                    <a:ext uri="{FF2B5EF4-FFF2-40B4-BE49-F238E27FC236}">
                      <a16:creationId xmlns:a16="http://schemas.microsoft.com/office/drawing/2014/main" id="{AC928FC0-3C05-459E-8B79-E7DED82AFB34}"/>
                    </a:ext>
                  </a:extLst>
                </p:cNvPr>
                <p:cNvPicPr/>
                <p:nvPr/>
              </p:nvPicPr>
              <p:blipFill>
                <a:blip r:embed="rId74"/>
                <a:stretch>
                  <a:fillRect/>
                </a:stretch>
              </p:blipFill>
              <p:spPr>
                <a:xfrm>
                  <a:off x="9643727" y="4061896"/>
                  <a:ext cx="536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 name="Ink 20">
                  <a:extLst>
                    <a:ext uri="{FF2B5EF4-FFF2-40B4-BE49-F238E27FC236}">
                      <a16:creationId xmlns:a16="http://schemas.microsoft.com/office/drawing/2014/main" id="{B9982AE9-2157-4A21-ADBB-ACF8F631AB07}"/>
                    </a:ext>
                  </a:extLst>
                </p14:cNvPr>
                <p14:cNvContentPartPr/>
                <p14:nvPr/>
              </p14:nvContentPartPr>
              <p14:xfrm>
                <a:off x="9175727" y="4079176"/>
                <a:ext cx="221760" cy="7560"/>
              </p14:xfrm>
            </p:contentPart>
          </mc:Choice>
          <mc:Fallback xmlns="">
            <p:pic>
              <p:nvPicPr>
                <p:cNvPr id="21" name="Ink 20">
                  <a:extLst>
                    <a:ext uri="{FF2B5EF4-FFF2-40B4-BE49-F238E27FC236}">
                      <a16:creationId xmlns:a16="http://schemas.microsoft.com/office/drawing/2014/main" id="{B9982AE9-2157-4A21-ADBB-ACF8F631AB07}"/>
                    </a:ext>
                  </a:extLst>
                </p:cNvPr>
                <p:cNvPicPr/>
                <p:nvPr/>
              </p:nvPicPr>
              <p:blipFill>
                <a:blip r:embed="rId76"/>
                <a:stretch>
                  <a:fillRect/>
                </a:stretch>
              </p:blipFill>
              <p:spPr>
                <a:xfrm>
                  <a:off x="9166727" y="4070536"/>
                  <a:ext cx="239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5" name="Ink 24">
                  <a:extLst>
                    <a:ext uri="{FF2B5EF4-FFF2-40B4-BE49-F238E27FC236}">
                      <a16:creationId xmlns:a16="http://schemas.microsoft.com/office/drawing/2014/main" id="{822FD8B4-B38B-4AC0-9558-2A3601B749AB}"/>
                    </a:ext>
                  </a:extLst>
                </p14:cNvPr>
                <p14:cNvContentPartPr/>
                <p14:nvPr/>
              </p14:nvContentPartPr>
              <p14:xfrm>
                <a:off x="10927847" y="3863896"/>
                <a:ext cx="74880" cy="128880"/>
              </p14:xfrm>
            </p:contentPart>
          </mc:Choice>
          <mc:Fallback xmlns="">
            <p:pic>
              <p:nvPicPr>
                <p:cNvPr id="25" name="Ink 24">
                  <a:extLst>
                    <a:ext uri="{FF2B5EF4-FFF2-40B4-BE49-F238E27FC236}">
                      <a16:creationId xmlns:a16="http://schemas.microsoft.com/office/drawing/2014/main" id="{822FD8B4-B38B-4AC0-9558-2A3601B749AB}"/>
                    </a:ext>
                  </a:extLst>
                </p:cNvPr>
                <p:cNvPicPr/>
                <p:nvPr/>
              </p:nvPicPr>
              <p:blipFill>
                <a:blip r:embed="rId78"/>
                <a:stretch>
                  <a:fillRect/>
                </a:stretch>
              </p:blipFill>
              <p:spPr>
                <a:xfrm>
                  <a:off x="10919207" y="3855256"/>
                  <a:ext cx="92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6" name="Ink 25">
                  <a:extLst>
                    <a:ext uri="{FF2B5EF4-FFF2-40B4-BE49-F238E27FC236}">
                      <a16:creationId xmlns:a16="http://schemas.microsoft.com/office/drawing/2014/main" id="{3875ED73-6EA3-43BA-9F39-B3F1E8053546}"/>
                    </a:ext>
                  </a:extLst>
                </p14:cNvPr>
                <p14:cNvContentPartPr/>
                <p14:nvPr/>
              </p14:nvContentPartPr>
              <p14:xfrm>
                <a:off x="11020367" y="3927616"/>
                <a:ext cx="5400" cy="279360"/>
              </p14:xfrm>
            </p:contentPart>
          </mc:Choice>
          <mc:Fallback xmlns="">
            <p:pic>
              <p:nvPicPr>
                <p:cNvPr id="26" name="Ink 25">
                  <a:extLst>
                    <a:ext uri="{FF2B5EF4-FFF2-40B4-BE49-F238E27FC236}">
                      <a16:creationId xmlns:a16="http://schemas.microsoft.com/office/drawing/2014/main" id="{3875ED73-6EA3-43BA-9F39-B3F1E8053546}"/>
                    </a:ext>
                  </a:extLst>
                </p:cNvPr>
                <p:cNvPicPr/>
                <p:nvPr/>
              </p:nvPicPr>
              <p:blipFill>
                <a:blip r:embed="rId80"/>
                <a:stretch>
                  <a:fillRect/>
                </a:stretch>
              </p:blipFill>
              <p:spPr>
                <a:xfrm>
                  <a:off x="11011367" y="3918616"/>
                  <a:ext cx="230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F39DEAA6-11B3-4036-906E-17EBEE65C2A3}"/>
                    </a:ext>
                  </a:extLst>
                </p14:cNvPr>
                <p14:cNvContentPartPr/>
                <p14:nvPr/>
              </p14:nvContentPartPr>
              <p14:xfrm>
                <a:off x="11155367" y="3951376"/>
                <a:ext cx="407160" cy="9360"/>
              </p14:xfrm>
            </p:contentPart>
          </mc:Choice>
          <mc:Fallback xmlns="">
            <p:pic>
              <p:nvPicPr>
                <p:cNvPr id="61" name="Ink 60">
                  <a:extLst>
                    <a:ext uri="{FF2B5EF4-FFF2-40B4-BE49-F238E27FC236}">
                      <a16:creationId xmlns:a16="http://schemas.microsoft.com/office/drawing/2014/main" id="{F39DEAA6-11B3-4036-906E-17EBEE65C2A3}"/>
                    </a:ext>
                  </a:extLst>
                </p:cNvPr>
                <p:cNvPicPr/>
                <p:nvPr/>
              </p:nvPicPr>
              <p:blipFill>
                <a:blip r:embed="rId82"/>
                <a:stretch>
                  <a:fillRect/>
                </a:stretch>
              </p:blipFill>
              <p:spPr>
                <a:xfrm>
                  <a:off x="11146727" y="3942736"/>
                  <a:ext cx="424800" cy="27000"/>
                </a:xfrm>
                <a:prstGeom prst="rect">
                  <a:avLst/>
                </a:prstGeom>
              </p:spPr>
            </p:pic>
          </mc:Fallback>
        </mc:AlternateContent>
      </p:grpSp>
      <p:grpSp>
        <p:nvGrpSpPr>
          <p:cNvPr id="10241" name="Group 10240">
            <a:extLst>
              <a:ext uri="{FF2B5EF4-FFF2-40B4-BE49-F238E27FC236}">
                <a16:creationId xmlns:a16="http://schemas.microsoft.com/office/drawing/2014/main" id="{41342EE3-7211-47A8-9B4B-668791C8A385}"/>
              </a:ext>
            </a:extLst>
          </p:cNvPr>
          <p:cNvGrpSpPr/>
          <p:nvPr/>
        </p:nvGrpSpPr>
        <p:grpSpPr>
          <a:xfrm>
            <a:off x="5419127" y="4005736"/>
            <a:ext cx="121680" cy="385920"/>
            <a:chOff x="5419127" y="4005736"/>
            <a:chExt cx="121680" cy="385920"/>
          </a:xfrm>
        </p:grpSpPr>
        <mc:AlternateContent xmlns:mc="http://schemas.openxmlformats.org/markup-compatibility/2006" xmlns:p14="http://schemas.microsoft.com/office/powerpoint/2010/main">
          <mc:Choice Requires="p14">
            <p:contentPart p14:bwMode="auto" r:id="rId83">
              <p14:nvContentPartPr>
                <p14:cNvPr id="63" name="Ink 62">
                  <a:extLst>
                    <a:ext uri="{FF2B5EF4-FFF2-40B4-BE49-F238E27FC236}">
                      <a16:creationId xmlns:a16="http://schemas.microsoft.com/office/drawing/2014/main" id="{6E987E10-B048-4179-AD7B-8CCA6C76CB3E}"/>
                    </a:ext>
                  </a:extLst>
                </p14:cNvPr>
                <p14:cNvContentPartPr/>
                <p14:nvPr/>
              </p14:nvContentPartPr>
              <p14:xfrm>
                <a:off x="5469887" y="4023016"/>
                <a:ext cx="8640" cy="368640"/>
              </p14:xfrm>
            </p:contentPart>
          </mc:Choice>
          <mc:Fallback xmlns="">
            <p:pic>
              <p:nvPicPr>
                <p:cNvPr id="63" name="Ink 62">
                  <a:extLst>
                    <a:ext uri="{FF2B5EF4-FFF2-40B4-BE49-F238E27FC236}">
                      <a16:creationId xmlns:a16="http://schemas.microsoft.com/office/drawing/2014/main" id="{6E987E10-B048-4179-AD7B-8CCA6C76CB3E}"/>
                    </a:ext>
                  </a:extLst>
                </p:cNvPr>
                <p:cNvPicPr/>
                <p:nvPr/>
              </p:nvPicPr>
              <p:blipFill>
                <a:blip r:embed="rId84"/>
                <a:stretch>
                  <a:fillRect/>
                </a:stretch>
              </p:blipFill>
              <p:spPr>
                <a:xfrm>
                  <a:off x="5461247" y="4014376"/>
                  <a:ext cx="262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240" name="Ink 10239">
                  <a:extLst>
                    <a:ext uri="{FF2B5EF4-FFF2-40B4-BE49-F238E27FC236}">
                      <a16:creationId xmlns:a16="http://schemas.microsoft.com/office/drawing/2014/main" id="{42295409-B4EE-420D-8D22-AD48C1C5A7C4}"/>
                    </a:ext>
                  </a:extLst>
                </p14:cNvPr>
                <p14:cNvContentPartPr/>
                <p14:nvPr/>
              </p14:nvContentPartPr>
              <p14:xfrm>
                <a:off x="5419127" y="4005736"/>
                <a:ext cx="121680" cy="71640"/>
              </p14:xfrm>
            </p:contentPart>
          </mc:Choice>
          <mc:Fallback xmlns="">
            <p:pic>
              <p:nvPicPr>
                <p:cNvPr id="10240" name="Ink 10239">
                  <a:extLst>
                    <a:ext uri="{FF2B5EF4-FFF2-40B4-BE49-F238E27FC236}">
                      <a16:creationId xmlns:a16="http://schemas.microsoft.com/office/drawing/2014/main" id="{42295409-B4EE-420D-8D22-AD48C1C5A7C4}"/>
                    </a:ext>
                  </a:extLst>
                </p:cNvPr>
                <p:cNvPicPr/>
                <p:nvPr/>
              </p:nvPicPr>
              <p:blipFill>
                <a:blip r:embed="rId86"/>
                <a:stretch>
                  <a:fillRect/>
                </a:stretch>
              </p:blipFill>
              <p:spPr>
                <a:xfrm>
                  <a:off x="5410487" y="3996736"/>
                  <a:ext cx="139320" cy="89280"/>
                </a:xfrm>
                <a:prstGeom prst="rect">
                  <a:avLst/>
                </a:prstGeom>
              </p:spPr>
            </p:pic>
          </mc:Fallback>
        </mc:AlternateContent>
      </p:grpSp>
      <p:grpSp>
        <p:nvGrpSpPr>
          <p:cNvPr id="10248" name="Group 10247">
            <a:extLst>
              <a:ext uri="{FF2B5EF4-FFF2-40B4-BE49-F238E27FC236}">
                <a16:creationId xmlns:a16="http://schemas.microsoft.com/office/drawing/2014/main" id="{292FCFA6-2555-463E-B69E-33604418E2BA}"/>
              </a:ext>
            </a:extLst>
          </p:cNvPr>
          <p:cNvGrpSpPr/>
          <p:nvPr/>
        </p:nvGrpSpPr>
        <p:grpSpPr>
          <a:xfrm>
            <a:off x="6313007" y="3720976"/>
            <a:ext cx="391680" cy="567360"/>
            <a:chOff x="6313007" y="3720976"/>
            <a:chExt cx="391680" cy="567360"/>
          </a:xfrm>
        </p:grpSpPr>
        <mc:AlternateContent xmlns:mc="http://schemas.openxmlformats.org/markup-compatibility/2006" xmlns:p14="http://schemas.microsoft.com/office/powerpoint/2010/main">
          <mc:Choice Requires="p14">
            <p:contentPart p14:bwMode="auto" r:id="rId87">
              <p14:nvContentPartPr>
                <p14:cNvPr id="10243" name="Ink 10242">
                  <a:extLst>
                    <a:ext uri="{FF2B5EF4-FFF2-40B4-BE49-F238E27FC236}">
                      <a16:creationId xmlns:a16="http://schemas.microsoft.com/office/drawing/2014/main" id="{F19E180F-20E4-4EFC-BFC2-3FC536F0D93D}"/>
                    </a:ext>
                  </a:extLst>
                </p14:cNvPr>
                <p14:cNvContentPartPr/>
                <p14:nvPr/>
              </p14:nvContentPartPr>
              <p14:xfrm>
                <a:off x="6313007" y="3959656"/>
                <a:ext cx="360" cy="360"/>
              </p14:xfrm>
            </p:contentPart>
          </mc:Choice>
          <mc:Fallback xmlns="">
            <p:pic>
              <p:nvPicPr>
                <p:cNvPr id="10243" name="Ink 10242">
                  <a:extLst>
                    <a:ext uri="{FF2B5EF4-FFF2-40B4-BE49-F238E27FC236}">
                      <a16:creationId xmlns:a16="http://schemas.microsoft.com/office/drawing/2014/main" id="{F19E180F-20E4-4EFC-BFC2-3FC536F0D93D}"/>
                    </a:ext>
                  </a:extLst>
                </p:cNvPr>
                <p:cNvPicPr/>
                <p:nvPr/>
              </p:nvPicPr>
              <p:blipFill>
                <a:blip r:embed="rId88"/>
                <a:stretch>
                  <a:fillRect/>
                </a:stretch>
              </p:blipFill>
              <p:spPr>
                <a:xfrm>
                  <a:off x="6304367" y="39506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244" name="Ink 10243">
                  <a:extLst>
                    <a:ext uri="{FF2B5EF4-FFF2-40B4-BE49-F238E27FC236}">
                      <a16:creationId xmlns:a16="http://schemas.microsoft.com/office/drawing/2014/main" id="{504FB91A-BD6C-489D-BE79-7C332C65EC13}"/>
                    </a:ext>
                  </a:extLst>
                </p14:cNvPr>
                <p14:cNvContentPartPr/>
                <p14:nvPr/>
              </p14:nvContentPartPr>
              <p14:xfrm>
                <a:off x="6408767" y="3776416"/>
                <a:ext cx="295920" cy="511920"/>
              </p14:xfrm>
            </p:contentPart>
          </mc:Choice>
          <mc:Fallback xmlns="">
            <p:pic>
              <p:nvPicPr>
                <p:cNvPr id="10244" name="Ink 10243">
                  <a:extLst>
                    <a:ext uri="{FF2B5EF4-FFF2-40B4-BE49-F238E27FC236}">
                      <a16:creationId xmlns:a16="http://schemas.microsoft.com/office/drawing/2014/main" id="{504FB91A-BD6C-489D-BE79-7C332C65EC13}"/>
                    </a:ext>
                  </a:extLst>
                </p:cNvPr>
                <p:cNvPicPr/>
                <p:nvPr/>
              </p:nvPicPr>
              <p:blipFill>
                <a:blip r:embed="rId90"/>
                <a:stretch>
                  <a:fillRect/>
                </a:stretch>
              </p:blipFill>
              <p:spPr>
                <a:xfrm>
                  <a:off x="6399767" y="3767776"/>
                  <a:ext cx="31356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246" name="Ink 10245">
                  <a:extLst>
                    <a:ext uri="{FF2B5EF4-FFF2-40B4-BE49-F238E27FC236}">
                      <a16:creationId xmlns:a16="http://schemas.microsoft.com/office/drawing/2014/main" id="{9E45E20E-3B2B-4418-8E62-EB1ADE7C3B1E}"/>
                    </a:ext>
                  </a:extLst>
                </p14:cNvPr>
                <p14:cNvContentPartPr/>
                <p14:nvPr/>
              </p14:nvContentPartPr>
              <p14:xfrm>
                <a:off x="6375287" y="3720976"/>
                <a:ext cx="229680" cy="323280"/>
              </p14:xfrm>
            </p:contentPart>
          </mc:Choice>
          <mc:Fallback xmlns="">
            <p:pic>
              <p:nvPicPr>
                <p:cNvPr id="10246" name="Ink 10245">
                  <a:extLst>
                    <a:ext uri="{FF2B5EF4-FFF2-40B4-BE49-F238E27FC236}">
                      <a16:creationId xmlns:a16="http://schemas.microsoft.com/office/drawing/2014/main" id="{9E45E20E-3B2B-4418-8E62-EB1ADE7C3B1E}"/>
                    </a:ext>
                  </a:extLst>
                </p:cNvPr>
                <p:cNvPicPr/>
                <p:nvPr/>
              </p:nvPicPr>
              <p:blipFill>
                <a:blip r:embed="rId92"/>
                <a:stretch>
                  <a:fillRect/>
                </a:stretch>
              </p:blipFill>
              <p:spPr>
                <a:xfrm>
                  <a:off x="6366287" y="3712336"/>
                  <a:ext cx="24732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247" name="Ink 10246">
                  <a:extLst>
                    <a:ext uri="{FF2B5EF4-FFF2-40B4-BE49-F238E27FC236}">
                      <a16:creationId xmlns:a16="http://schemas.microsoft.com/office/drawing/2014/main" id="{0100C2F2-6E0F-4665-A700-453D7B7BA1B5}"/>
                    </a:ext>
                  </a:extLst>
                </p14:cNvPr>
                <p14:cNvContentPartPr/>
                <p14:nvPr/>
              </p14:nvContentPartPr>
              <p14:xfrm>
                <a:off x="6424607" y="3720976"/>
                <a:ext cx="162000" cy="65160"/>
              </p14:xfrm>
            </p:contentPart>
          </mc:Choice>
          <mc:Fallback xmlns="">
            <p:pic>
              <p:nvPicPr>
                <p:cNvPr id="10247" name="Ink 10246">
                  <a:extLst>
                    <a:ext uri="{FF2B5EF4-FFF2-40B4-BE49-F238E27FC236}">
                      <a16:creationId xmlns:a16="http://schemas.microsoft.com/office/drawing/2014/main" id="{0100C2F2-6E0F-4665-A700-453D7B7BA1B5}"/>
                    </a:ext>
                  </a:extLst>
                </p:cNvPr>
                <p:cNvPicPr/>
                <p:nvPr/>
              </p:nvPicPr>
              <p:blipFill>
                <a:blip r:embed="rId94"/>
                <a:stretch>
                  <a:fillRect/>
                </a:stretch>
              </p:blipFill>
              <p:spPr>
                <a:xfrm>
                  <a:off x="6415607" y="3712336"/>
                  <a:ext cx="179640" cy="8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5">
            <p14:nvContentPartPr>
              <p14:cNvPr id="10249" name="Ink 10248">
                <a:extLst>
                  <a:ext uri="{FF2B5EF4-FFF2-40B4-BE49-F238E27FC236}">
                    <a16:creationId xmlns:a16="http://schemas.microsoft.com/office/drawing/2014/main" id="{605BD0B1-01CF-4A6C-91B4-F22A849ACAD9}"/>
                  </a:ext>
                </a:extLst>
              </p14:cNvPr>
              <p14:cNvContentPartPr/>
              <p14:nvPr/>
            </p14:nvContentPartPr>
            <p14:xfrm>
              <a:off x="3665207" y="4959376"/>
              <a:ext cx="1895760" cy="725040"/>
            </p14:xfrm>
          </p:contentPart>
        </mc:Choice>
        <mc:Fallback xmlns="">
          <p:pic>
            <p:nvPicPr>
              <p:cNvPr id="10249" name="Ink 10248">
                <a:extLst>
                  <a:ext uri="{FF2B5EF4-FFF2-40B4-BE49-F238E27FC236}">
                    <a16:creationId xmlns:a16="http://schemas.microsoft.com/office/drawing/2014/main" id="{605BD0B1-01CF-4A6C-91B4-F22A849ACAD9}"/>
                  </a:ext>
                </a:extLst>
              </p:cNvPr>
              <p:cNvPicPr/>
              <p:nvPr/>
            </p:nvPicPr>
            <p:blipFill>
              <a:blip r:embed="rId96"/>
              <a:stretch>
                <a:fillRect/>
              </a:stretch>
            </p:blipFill>
            <p:spPr>
              <a:xfrm>
                <a:off x="3656207" y="4950736"/>
                <a:ext cx="1913400" cy="742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50" name="Ink 10249">
                <a:extLst>
                  <a:ext uri="{FF2B5EF4-FFF2-40B4-BE49-F238E27FC236}">
                    <a16:creationId xmlns:a16="http://schemas.microsoft.com/office/drawing/2014/main" id="{B1FD22A4-2B5A-4452-994E-932BA03F038C}"/>
                  </a:ext>
                </a:extLst>
              </p14:cNvPr>
              <p14:cNvContentPartPr/>
              <p14:nvPr/>
            </p14:nvContentPartPr>
            <p14:xfrm>
              <a:off x="3554327" y="5032816"/>
              <a:ext cx="2025720" cy="736200"/>
            </p14:xfrm>
          </p:contentPart>
        </mc:Choice>
        <mc:Fallback xmlns="">
          <p:pic>
            <p:nvPicPr>
              <p:cNvPr id="10250" name="Ink 10249">
                <a:extLst>
                  <a:ext uri="{FF2B5EF4-FFF2-40B4-BE49-F238E27FC236}">
                    <a16:creationId xmlns:a16="http://schemas.microsoft.com/office/drawing/2014/main" id="{B1FD22A4-2B5A-4452-994E-932BA03F038C}"/>
                  </a:ext>
                </a:extLst>
              </p:cNvPr>
              <p:cNvPicPr/>
              <p:nvPr/>
            </p:nvPicPr>
            <p:blipFill>
              <a:blip r:embed="rId98"/>
              <a:stretch>
                <a:fillRect/>
              </a:stretch>
            </p:blipFill>
            <p:spPr>
              <a:xfrm>
                <a:off x="3545327" y="5023816"/>
                <a:ext cx="2043360" cy="753840"/>
              </a:xfrm>
              <a:prstGeom prst="rect">
                <a:avLst/>
              </a:prstGeom>
            </p:spPr>
          </p:pic>
        </mc:Fallback>
      </mc:AlternateContent>
      <p:grpSp>
        <p:nvGrpSpPr>
          <p:cNvPr id="10271" name="Group 10270">
            <a:extLst>
              <a:ext uri="{FF2B5EF4-FFF2-40B4-BE49-F238E27FC236}">
                <a16:creationId xmlns:a16="http://schemas.microsoft.com/office/drawing/2014/main" id="{F2D8C07F-39CE-400D-BE27-64544DADC70E}"/>
              </a:ext>
            </a:extLst>
          </p:cNvPr>
          <p:cNvGrpSpPr/>
          <p:nvPr/>
        </p:nvGrpSpPr>
        <p:grpSpPr>
          <a:xfrm>
            <a:off x="3651887" y="4929496"/>
            <a:ext cx="1969560" cy="965520"/>
            <a:chOff x="3651887" y="4929496"/>
            <a:chExt cx="1969560" cy="965520"/>
          </a:xfrm>
        </p:grpSpPr>
        <mc:AlternateContent xmlns:mc="http://schemas.openxmlformats.org/markup-compatibility/2006" xmlns:p14="http://schemas.microsoft.com/office/powerpoint/2010/main">
          <mc:Choice Requires="p14">
            <p:contentPart p14:bwMode="auto" r:id="rId99">
              <p14:nvContentPartPr>
                <p14:cNvPr id="10251" name="Ink 10250">
                  <a:extLst>
                    <a:ext uri="{FF2B5EF4-FFF2-40B4-BE49-F238E27FC236}">
                      <a16:creationId xmlns:a16="http://schemas.microsoft.com/office/drawing/2014/main" id="{89C8FFC5-CC6E-419A-9D6E-C5CCEFAB4AF9}"/>
                    </a:ext>
                  </a:extLst>
                </p14:cNvPr>
                <p14:cNvContentPartPr/>
                <p14:nvPr/>
              </p14:nvContentPartPr>
              <p14:xfrm>
                <a:off x="3651887" y="5303176"/>
                <a:ext cx="1826280" cy="112320"/>
              </p14:xfrm>
            </p:contentPart>
          </mc:Choice>
          <mc:Fallback xmlns="">
            <p:pic>
              <p:nvPicPr>
                <p:cNvPr id="10251" name="Ink 10250">
                  <a:extLst>
                    <a:ext uri="{FF2B5EF4-FFF2-40B4-BE49-F238E27FC236}">
                      <a16:creationId xmlns:a16="http://schemas.microsoft.com/office/drawing/2014/main" id="{89C8FFC5-CC6E-419A-9D6E-C5CCEFAB4AF9}"/>
                    </a:ext>
                  </a:extLst>
                </p:cNvPr>
                <p:cNvPicPr/>
                <p:nvPr/>
              </p:nvPicPr>
              <p:blipFill>
                <a:blip r:embed="rId100"/>
                <a:stretch>
                  <a:fillRect/>
                </a:stretch>
              </p:blipFill>
              <p:spPr>
                <a:xfrm>
                  <a:off x="3643247" y="5294536"/>
                  <a:ext cx="18439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252" name="Ink 10251">
                  <a:extLst>
                    <a:ext uri="{FF2B5EF4-FFF2-40B4-BE49-F238E27FC236}">
                      <a16:creationId xmlns:a16="http://schemas.microsoft.com/office/drawing/2014/main" id="{2789329D-E7BE-419E-A8DF-2D6EF617DF38}"/>
                    </a:ext>
                  </a:extLst>
                </p14:cNvPr>
                <p14:cNvContentPartPr/>
                <p14:nvPr/>
              </p14:nvContentPartPr>
              <p14:xfrm>
                <a:off x="4444607" y="4929496"/>
                <a:ext cx="17640" cy="801360"/>
              </p14:xfrm>
            </p:contentPart>
          </mc:Choice>
          <mc:Fallback xmlns="">
            <p:pic>
              <p:nvPicPr>
                <p:cNvPr id="10252" name="Ink 10251">
                  <a:extLst>
                    <a:ext uri="{FF2B5EF4-FFF2-40B4-BE49-F238E27FC236}">
                      <a16:creationId xmlns:a16="http://schemas.microsoft.com/office/drawing/2014/main" id="{2789329D-E7BE-419E-A8DF-2D6EF617DF38}"/>
                    </a:ext>
                  </a:extLst>
                </p:cNvPr>
                <p:cNvPicPr/>
                <p:nvPr/>
              </p:nvPicPr>
              <p:blipFill>
                <a:blip r:embed="rId102"/>
                <a:stretch>
                  <a:fillRect/>
                </a:stretch>
              </p:blipFill>
              <p:spPr>
                <a:xfrm>
                  <a:off x="4435607" y="4920856"/>
                  <a:ext cx="3528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254" name="Ink 10253">
                  <a:extLst>
                    <a:ext uri="{FF2B5EF4-FFF2-40B4-BE49-F238E27FC236}">
                      <a16:creationId xmlns:a16="http://schemas.microsoft.com/office/drawing/2014/main" id="{15EC9D50-4B4C-41DA-92A4-34FF0E2CA5F8}"/>
                    </a:ext>
                  </a:extLst>
                </p14:cNvPr>
                <p14:cNvContentPartPr/>
                <p14:nvPr/>
              </p14:nvContentPartPr>
              <p14:xfrm>
                <a:off x="4944287" y="4966216"/>
                <a:ext cx="25920" cy="851760"/>
              </p14:xfrm>
            </p:contentPart>
          </mc:Choice>
          <mc:Fallback xmlns="">
            <p:pic>
              <p:nvPicPr>
                <p:cNvPr id="10254" name="Ink 10253">
                  <a:extLst>
                    <a:ext uri="{FF2B5EF4-FFF2-40B4-BE49-F238E27FC236}">
                      <a16:creationId xmlns:a16="http://schemas.microsoft.com/office/drawing/2014/main" id="{15EC9D50-4B4C-41DA-92A4-34FF0E2CA5F8}"/>
                    </a:ext>
                  </a:extLst>
                </p:cNvPr>
                <p:cNvPicPr/>
                <p:nvPr/>
              </p:nvPicPr>
              <p:blipFill>
                <a:blip r:embed="rId104"/>
                <a:stretch>
                  <a:fillRect/>
                </a:stretch>
              </p:blipFill>
              <p:spPr>
                <a:xfrm>
                  <a:off x="4935287" y="4957576"/>
                  <a:ext cx="43560" cy="869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256" name="Ink 10255">
                  <a:extLst>
                    <a:ext uri="{FF2B5EF4-FFF2-40B4-BE49-F238E27FC236}">
                      <a16:creationId xmlns:a16="http://schemas.microsoft.com/office/drawing/2014/main" id="{5CF0E9D4-2706-456C-A879-FCFAEF3EF653}"/>
                    </a:ext>
                  </a:extLst>
                </p14:cNvPr>
                <p14:cNvContentPartPr/>
                <p14:nvPr/>
              </p14:nvContentPartPr>
              <p14:xfrm>
                <a:off x="3967607" y="5009056"/>
                <a:ext cx="40320" cy="885960"/>
              </p14:xfrm>
            </p:contentPart>
          </mc:Choice>
          <mc:Fallback xmlns="">
            <p:pic>
              <p:nvPicPr>
                <p:cNvPr id="10256" name="Ink 10255">
                  <a:extLst>
                    <a:ext uri="{FF2B5EF4-FFF2-40B4-BE49-F238E27FC236}">
                      <a16:creationId xmlns:a16="http://schemas.microsoft.com/office/drawing/2014/main" id="{5CF0E9D4-2706-456C-A879-FCFAEF3EF653}"/>
                    </a:ext>
                  </a:extLst>
                </p:cNvPr>
                <p:cNvPicPr/>
                <p:nvPr/>
              </p:nvPicPr>
              <p:blipFill>
                <a:blip r:embed="rId106"/>
                <a:stretch>
                  <a:fillRect/>
                </a:stretch>
              </p:blipFill>
              <p:spPr>
                <a:xfrm>
                  <a:off x="3958967" y="5000056"/>
                  <a:ext cx="57960" cy="9036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257" name="Ink 10256">
                  <a:extLst>
                    <a:ext uri="{FF2B5EF4-FFF2-40B4-BE49-F238E27FC236}">
                      <a16:creationId xmlns:a16="http://schemas.microsoft.com/office/drawing/2014/main" id="{8246140E-BF8F-4BE3-B392-CA706E679823}"/>
                    </a:ext>
                  </a:extLst>
                </p14:cNvPr>
                <p14:cNvContentPartPr/>
                <p14:nvPr/>
              </p14:nvContentPartPr>
              <p14:xfrm>
                <a:off x="4030247" y="5316856"/>
                <a:ext cx="962280" cy="441000"/>
              </p14:xfrm>
            </p:contentPart>
          </mc:Choice>
          <mc:Fallback xmlns="">
            <p:pic>
              <p:nvPicPr>
                <p:cNvPr id="10257" name="Ink 10256">
                  <a:extLst>
                    <a:ext uri="{FF2B5EF4-FFF2-40B4-BE49-F238E27FC236}">
                      <a16:creationId xmlns:a16="http://schemas.microsoft.com/office/drawing/2014/main" id="{8246140E-BF8F-4BE3-B392-CA706E679823}"/>
                    </a:ext>
                  </a:extLst>
                </p:cNvPr>
                <p:cNvPicPr/>
                <p:nvPr/>
              </p:nvPicPr>
              <p:blipFill>
                <a:blip r:embed="rId108"/>
                <a:stretch>
                  <a:fillRect/>
                </a:stretch>
              </p:blipFill>
              <p:spPr>
                <a:xfrm>
                  <a:off x="4021247" y="5308216"/>
                  <a:ext cx="9799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258" name="Ink 10257">
                  <a:extLst>
                    <a:ext uri="{FF2B5EF4-FFF2-40B4-BE49-F238E27FC236}">
                      <a16:creationId xmlns:a16="http://schemas.microsoft.com/office/drawing/2014/main" id="{5D8E865B-208B-42DB-8D7E-BCDBB6F458FE}"/>
                    </a:ext>
                  </a:extLst>
                </p14:cNvPr>
                <p14:cNvContentPartPr/>
                <p14:nvPr/>
              </p14:nvContentPartPr>
              <p14:xfrm>
                <a:off x="3974807" y="5295256"/>
                <a:ext cx="168120" cy="367200"/>
              </p14:xfrm>
            </p:contentPart>
          </mc:Choice>
          <mc:Fallback xmlns="">
            <p:pic>
              <p:nvPicPr>
                <p:cNvPr id="10258" name="Ink 10257">
                  <a:extLst>
                    <a:ext uri="{FF2B5EF4-FFF2-40B4-BE49-F238E27FC236}">
                      <a16:creationId xmlns:a16="http://schemas.microsoft.com/office/drawing/2014/main" id="{5D8E865B-208B-42DB-8D7E-BCDBB6F458FE}"/>
                    </a:ext>
                  </a:extLst>
                </p:cNvPr>
                <p:cNvPicPr/>
                <p:nvPr/>
              </p:nvPicPr>
              <p:blipFill>
                <a:blip r:embed="rId110"/>
                <a:stretch>
                  <a:fillRect/>
                </a:stretch>
              </p:blipFill>
              <p:spPr>
                <a:xfrm>
                  <a:off x="3965807" y="5286256"/>
                  <a:ext cx="18576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259" name="Ink 10258">
                  <a:extLst>
                    <a:ext uri="{FF2B5EF4-FFF2-40B4-BE49-F238E27FC236}">
                      <a16:creationId xmlns:a16="http://schemas.microsoft.com/office/drawing/2014/main" id="{23FD2EEA-C842-469D-8F0F-39E5485D0AC2}"/>
                    </a:ext>
                  </a:extLst>
                </p14:cNvPr>
                <p14:cNvContentPartPr/>
                <p14:nvPr/>
              </p14:nvContentPartPr>
              <p14:xfrm>
                <a:off x="4265687" y="5358616"/>
                <a:ext cx="453240" cy="291240"/>
              </p14:xfrm>
            </p:contentPart>
          </mc:Choice>
          <mc:Fallback xmlns="">
            <p:pic>
              <p:nvPicPr>
                <p:cNvPr id="10259" name="Ink 10258">
                  <a:extLst>
                    <a:ext uri="{FF2B5EF4-FFF2-40B4-BE49-F238E27FC236}">
                      <a16:creationId xmlns:a16="http://schemas.microsoft.com/office/drawing/2014/main" id="{23FD2EEA-C842-469D-8F0F-39E5485D0AC2}"/>
                    </a:ext>
                  </a:extLst>
                </p:cNvPr>
                <p:cNvPicPr/>
                <p:nvPr/>
              </p:nvPicPr>
              <p:blipFill>
                <a:blip r:embed="rId112"/>
                <a:stretch>
                  <a:fillRect/>
                </a:stretch>
              </p:blipFill>
              <p:spPr>
                <a:xfrm>
                  <a:off x="4257047" y="5349976"/>
                  <a:ext cx="4708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260" name="Ink 10259">
                  <a:extLst>
                    <a:ext uri="{FF2B5EF4-FFF2-40B4-BE49-F238E27FC236}">
                      <a16:creationId xmlns:a16="http://schemas.microsoft.com/office/drawing/2014/main" id="{F9DD7B29-F0BD-4BC8-98B7-A3959EC7DC5E}"/>
                    </a:ext>
                  </a:extLst>
                </p14:cNvPr>
                <p14:cNvContentPartPr/>
                <p14:nvPr/>
              </p14:nvContentPartPr>
              <p14:xfrm>
                <a:off x="4761047" y="5461936"/>
                <a:ext cx="1800" cy="360"/>
              </p14:xfrm>
            </p:contentPart>
          </mc:Choice>
          <mc:Fallback xmlns="">
            <p:pic>
              <p:nvPicPr>
                <p:cNvPr id="10260" name="Ink 10259">
                  <a:extLst>
                    <a:ext uri="{FF2B5EF4-FFF2-40B4-BE49-F238E27FC236}">
                      <a16:creationId xmlns:a16="http://schemas.microsoft.com/office/drawing/2014/main" id="{F9DD7B29-F0BD-4BC8-98B7-A3959EC7DC5E}"/>
                    </a:ext>
                  </a:extLst>
                </p:cNvPr>
                <p:cNvPicPr/>
                <p:nvPr/>
              </p:nvPicPr>
              <p:blipFill>
                <a:blip r:embed="rId114"/>
                <a:stretch>
                  <a:fillRect/>
                </a:stretch>
              </p:blipFill>
              <p:spPr>
                <a:xfrm>
                  <a:off x="4752407" y="5453296"/>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262" name="Ink 10261">
                  <a:extLst>
                    <a:ext uri="{FF2B5EF4-FFF2-40B4-BE49-F238E27FC236}">
                      <a16:creationId xmlns:a16="http://schemas.microsoft.com/office/drawing/2014/main" id="{609B46F8-8724-4698-AE85-8CCEC54B1D16}"/>
                    </a:ext>
                  </a:extLst>
                </p14:cNvPr>
                <p14:cNvContentPartPr/>
                <p14:nvPr/>
              </p14:nvContentPartPr>
              <p14:xfrm>
                <a:off x="4544327" y="5446096"/>
                <a:ext cx="409680" cy="281160"/>
              </p14:xfrm>
            </p:contentPart>
          </mc:Choice>
          <mc:Fallback xmlns="">
            <p:pic>
              <p:nvPicPr>
                <p:cNvPr id="10262" name="Ink 10261">
                  <a:extLst>
                    <a:ext uri="{FF2B5EF4-FFF2-40B4-BE49-F238E27FC236}">
                      <a16:creationId xmlns:a16="http://schemas.microsoft.com/office/drawing/2014/main" id="{609B46F8-8724-4698-AE85-8CCEC54B1D16}"/>
                    </a:ext>
                  </a:extLst>
                </p:cNvPr>
                <p:cNvPicPr/>
                <p:nvPr/>
              </p:nvPicPr>
              <p:blipFill>
                <a:blip r:embed="rId116"/>
                <a:stretch>
                  <a:fillRect/>
                </a:stretch>
              </p:blipFill>
              <p:spPr>
                <a:xfrm>
                  <a:off x="4535327" y="5437456"/>
                  <a:ext cx="4273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264" name="Ink 10263">
                  <a:extLst>
                    <a:ext uri="{FF2B5EF4-FFF2-40B4-BE49-F238E27FC236}">
                      <a16:creationId xmlns:a16="http://schemas.microsoft.com/office/drawing/2014/main" id="{6E3CE6A3-BEA7-45E3-BF5B-1C0F8E5EE063}"/>
                    </a:ext>
                  </a:extLst>
                </p14:cNvPr>
                <p14:cNvContentPartPr/>
                <p14:nvPr/>
              </p14:nvContentPartPr>
              <p14:xfrm>
                <a:off x="3707327" y="5366896"/>
                <a:ext cx="61920" cy="142920"/>
              </p14:xfrm>
            </p:contentPart>
          </mc:Choice>
          <mc:Fallback xmlns="">
            <p:pic>
              <p:nvPicPr>
                <p:cNvPr id="10264" name="Ink 10263">
                  <a:extLst>
                    <a:ext uri="{FF2B5EF4-FFF2-40B4-BE49-F238E27FC236}">
                      <a16:creationId xmlns:a16="http://schemas.microsoft.com/office/drawing/2014/main" id="{6E3CE6A3-BEA7-45E3-BF5B-1C0F8E5EE063}"/>
                    </a:ext>
                  </a:extLst>
                </p:cNvPr>
                <p:cNvPicPr/>
                <p:nvPr/>
              </p:nvPicPr>
              <p:blipFill>
                <a:blip r:embed="rId118"/>
                <a:stretch>
                  <a:fillRect/>
                </a:stretch>
              </p:blipFill>
              <p:spPr>
                <a:xfrm>
                  <a:off x="3698687" y="5357896"/>
                  <a:ext cx="795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265" name="Ink 10264">
                  <a:extLst>
                    <a:ext uri="{FF2B5EF4-FFF2-40B4-BE49-F238E27FC236}">
                      <a16:creationId xmlns:a16="http://schemas.microsoft.com/office/drawing/2014/main" id="{93B4E834-BE63-4C02-998A-DC3657685D57}"/>
                    </a:ext>
                  </a:extLst>
                </p14:cNvPr>
                <p14:cNvContentPartPr/>
                <p14:nvPr/>
              </p14:nvContentPartPr>
              <p14:xfrm>
                <a:off x="3787247" y="5358616"/>
                <a:ext cx="196560" cy="487080"/>
              </p14:xfrm>
            </p:contentPart>
          </mc:Choice>
          <mc:Fallback xmlns="">
            <p:pic>
              <p:nvPicPr>
                <p:cNvPr id="10265" name="Ink 10264">
                  <a:extLst>
                    <a:ext uri="{FF2B5EF4-FFF2-40B4-BE49-F238E27FC236}">
                      <a16:creationId xmlns:a16="http://schemas.microsoft.com/office/drawing/2014/main" id="{93B4E834-BE63-4C02-998A-DC3657685D57}"/>
                    </a:ext>
                  </a:extLst>
                </p:cNvPr>
                <p:cNvPicPr/>
                <p:nvPr/>
              </p:nvPicPr>
              <p:blipFill>
                <a:blip r:embed="rId120"/>
                <a:stretch>
                  <a:fillRect/>
                </a:stretch>
              </p:blipFill>
              <p:spPr>
                <a:xfrm>
                  <a:off x="3778247" y="5349976"/>
                  <a:ext cx="21420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267" name="Ink 10266">
                  <a:extLst>
                    <a:ext uri="{FF2B5EF4-FFF2-40B4-BE49-F238E27FC236}">
                      <a16:creationId xmlns:a16="http://schemas.microsoft.com/office/drawing/2014/main" id="{6A323CBD-6992-4EF9-9F52-86FB6F79C0A0}"/>
                    </a:ext>
                  </a:extLst>
                </p14:cNvPr>
                <p14:cNvContentPartPr/>
                <p14:nvPr/>
              </p14:nvContentPartPr>
              <p14:xfrm>
                <a:off x="5038247" y="5048656"/>
                <a:ext cx="169920" cy="222120"/>
              </p14:xfrm>
            </p:contentPart>
          </mc:Choice>
          <mc:Fallback xmlns="">
            <p:pic>
              <p:nvPicPr>
                <p:cNvPr id="10267" name="Ink 10266">
                  <a:extLst>
                    <a:ext uri="{FF2B5EF4-FFF2-40B4-BE49-F238E27FC236}">
                      <a16:creationId xmlns:a16="http://schemas.microsoft.com/office/drawing/2014/main" id="{6A323CBD-6992-4EF9-9F52-86FB6F79C0A0}"/>
                    </a:ext>
                  </a:extLst>
                </p:cNvPr>
                <p:cNvPicPr/>
                <p:nvPr/>
              </p:nvPicPr>
              <p:blipFill>
                <a:blip r:embed="rId122"/>
                <a:stretch>
                  <a:fillRect/>
                </a:stretch>
              </p:blipFill>
              <p:spPr>
                <a:xfrm>
                  <a:off x="5029247" y="5039656"/>
                  <a:ext cx="1875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268" name="Ink 10267">
                  <a:extLst>
                    <a:ext uri="{FF2B5EF4-FFF2-40B4-BE49-F238E27FC236}">
                      <a16:creationId xmlns:a16="http://schemas.microsoft.com/office/drawing/2014/main" id="{A544A833-6815-49A3-A941-B5982CE87A15}"/>
                    </a:ext>
                  </a:extLst>
                </p14:cNvPr>
                <p14:cNvContentPartPr/>
                <p14:nvPr/>
              </p14:nvContentPartPr>
              <p14:xfrm>
                <a:off x="5260727" y="4937416"/>
                <a:ext cx="360720" cy="514440"/>
              </p14:xfrm>
            </p:contentPart>
          </mc:Choice>
          <mc:Fallback xmlns="">
            <p:pic>
              <p:nvPicPr>
                <p:cNvPr id="10268" name="Ink 10267">
                  <a:extLst>
                    <a:ext uri="{FF2B5EF4-FFF2-40B4-BE49-F238E27FC236}">
                      <a16:creationId xmlns:a16="http://schemas.microsoft.com/office/drawing/2014/main" id="{A544A833-6815-49A3-A941-B5982CE87A15}"/>
                    </a:ext>
                  </a:extLst>
                </p:cNvPr>
                <p:cNvPicPr/>
                <p:nvPr/>
              </p:nvPicPr>
              <p:blipFill>
                <a:blip r:embed="rId124"/>
                <a:stretch>
                  <a:fillRect/>
                </a:stretch>
              </p:blipFill>
              <p:spPr>
                <a:xfrm>
                  <a:off x="5252087" y="4928416"/>
                  <a:ext cx="37836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270" name="Ink 10269">
                  <a:extLst>
                    <a:ext uri="{FF2B5EF4-FFF2-40B4-BE49-F238E27FC236}">
                      <a16:creationId xmlns:a16="http://schemas.microsoft.com/office/drawing/2014/main" id="{654E1640-F89C-4B4E-8AC3-71B75F2CD056}"/>
                    </a:ext>
                  </a:extLst>
                </p14:cNvPr>
                <p14:cNvContentPartPr/>
                <p14:nvPr/>
              </p14:nvContentPartPr>
              <p14:xfrm>
                <a:off x="5458367" y="5303176"/>
                <a:ext cx="60120" cy="92160"/>
              </p14:xfrm>
            </p:contentPart>
          </mc:Choice>
          <mc:Fallback xmlns="">
            <p:pic>
              <p:nvPicPr>
                <p:cNvPr id="10270" name="Ink 10269">
                  <a:extLst>
                    <a:ext uri="{FF2B5EF4-FFF2-40B4-BE49-F238E27FC236}">
                      <a16:creationId xmlns:a16="http://schemas.microsoft.com/office/drawing/2014/main" id="{654E1640-F89C-4B4E-8AC3-71B75F2CD056}"/>
                    </a:ext>
                  </a:extLst>
                </p:cNvPr>
                <p:cNvPicPr/>
                <p:nvPr/>
              </p:nvPicPr>
              <p:blipFill>
                <a:blip r:embed="rId126"/>
                <a:stretch>
                  <a:fillRect/>
                </a:stretch>
              </p:blipFill>
              <p:spPr>
                <a:xfrm>
                  <a:off x="5449367" y="5294536"/>
                  <a:ext cx="77760" cy="10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10272" name="Ink 10271">
                <a:extLst>
                  <a:ext uri="{FF2B5EF4-FFF2-40B4-BE49-F238E27FC236}">
                    <a16:creationId xmlns:a16="http://schemas.microsoft.com/office/drawing/2014/main" id="{A6395FFC-EDC0-4D44-9EDA-2F30A8CFB588}"/>
                  </a:ext>
                </a:extLst>
              </p14:cNvPr>
              <p14:cNvContentPartPr/>
              <p14:nvPr/>
            </p14:nvContentPartPr>
            <p14:xfrm>
              <a:off x="-759555" y="3117585"/>
              <a:ext cx="390240" cy="848880"/>
            </p14:xfrm>
          </p:contentPart>
        </mc:Choice>
        <mc:Fallback xmlns="">
          <p:pic>
            <p:nvPicPr>
              <p:cNvPr id="10272" name="Ink 10271">
                <a:extLst>
                  <a:ext uri="{FF2B5EF4-FFF2-40B4-BE49-F238E27FC236}">
                    <a16:creationId xmlns:a16="http://schemas.microsoft.com/office/drawing/2014/main" id="{A6395FFC-EDC0-4D44-9EDA-2F30A8CFB588}"/>
                  </a:ext>
                </a:extLst>
              </p:cNvPr>
              <p:cNvPicPr/>
              <p:nvPr/>
            </p:nvPicPr>
            <p:blipFill>
              <a:blip r:embed="rId128"/>
              <a:stretch>
                <a:fillRect/>
              </a:stretch>
            </p:blipFill>
            <p:spPr>
              <a:xfrm>
                <a:off x="-768555" y="3108585"/>
                <a:ext cx="40788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302" name="Ink 10301">
                <a:extLst>
                  <a:ext uri="{FF2B5EF4-FFF2-40B4-BE49-F238E27FC236}">
                    <a16:creationId xmlns:a16="http://schemas.microsoft.com/office/drawing/2014/main" id="{9E14D865-AA1C-415C-B411-46DEEAAF9FC6}"/>
                  </a:ext>
                </a:extLst>
              </p14:cNvPr>
              <p14:cNvContentPartPr/>
              <p14:nvPr/>
            </p14:nvContentPartPr>
            <p14:xfrm>
              <a:off x="2628765" y="4485585"/>
              <a:ext cx="315720" cy="280800"/>
            </p14:xfrm>
          </p:contentPart>
        </mc:Choice>
        <mc:Fallback xmlns="">
          <p:pic>
            <p:nvPicPr>
              <p:cNvPr id="10302" name="Ink 10301">
                <a:extLst>
                  <a:ext uri="{FF2B5EF4-FFF2-40B4-BE49-F238E27FC236}">
                    <a16:creationId xmlns:a16="http://schemas.microsoft.com/office/drawing/2014/main" id="{9E14D865-AA1C-415C-B411-46DEEAAF9FC6}"/>
                  </a:ext>
                </a:extLst>
              </p:cNvPr>
              <p:cNvPicPr/>
              <p:nvPr/>
            </p:nvPicPr>
            <p:blipFill>
              <a:blip r:embed="rId130"/>
              <a:stretch>
                <a:fillRect/>
              </a:stretch>
            </p:blipFill>
            <p:spPr>
              <a:xfrm>
                <a:off x="2619765" y="4476585"/>
                <a:ext cx="3333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304" name="Ink 10303">
                <a:extLst>
                  <a:ext uri="{FF2B5EF4-FFF2-40B4-BE49-F238E27FC236}">
                    <a16:creationId xmlns:a16="http://schemas.microsoft.com/office/drawing/2014/main" id="{67940FF6-E140-47A8-B521-04F5FE257FB6}"/>
                  </a:ext>
                </a:extLst>
              </p14:cNvPr>
              <p14:cNvContentPartPr/>
              <p14:nvPr/>
            </p14:nvContentPartPr>
            <p14:xfrm>
              <a:off x="666045" y="2944425"/>
              <a:ext cx="867960" cy="852480"/>
            </p14:xfrm>
          </p:contentPart>
        </mc:Choice>
        <mc:Fallback xmlns="">
          <p:pic>
            <p:nvPicPr>
              <p:cNvPr id="10304" name="Ink 10303">
                <a:extLst>
                  <a:ext uri="{FF2B5EF4-FFF2-40B4-BE49-F238E27FC236}">
                    <a16:creationId xmlns:a16="http://schemas.microsoft.com/office/drawing/2014/main" id="{67940FF6-E140-47A8-B521-04F5FE257FB6}"/>
                  </a:ext>
                </a:extLst>
              </p:cNvPr>
              <p:cNvPicPr/>
              <p:nvPr/>
            </p:nvPicPr>
            <p:blipFill>
              <a:blip r:embed="rId132"/>
              <a:stretch>
                <a:fillRect/>
              </a:stretch>
            </p:blipFill>
            <p:spPr>
              <a:xfrm>
                <a:off x="657045" y="2935785"/>
                <a:ext cx="885600" cy="870120"/>
              </a:xfrm>
              <a:prstGeom prst="rect">
                <a:avLst/>
              </a:prstGeom>
            </p:spPr>
          </p:pic>
        </mc:Fallback>
      </mc:AlternateContent>
      <p:grpSp>
        <p:nvGrpSpPr>
          <p:cNvPr id="10321" name="Group 10320">
            <a:extLst>
              <a:ext uri="{FF2B5EF4-FFF2-40B4-BE49-F238E27FC236}">
                <a16:creationId xmlns:a16="http://schemas.microsoft.com/office/drawing/2014/main" id="{C94C1772-8FF6-4E7B-8C65-AB37EA105269}"/>
              </a:ext>
            </a:extLst>
          </p:cNvPr>
          <p:cNvGrpSpPr/>
          <p:nvPr/>
        </p:nvGrpSpPr>
        <p:grpSpPr>
          <a:xfrm>
            <a:off x="828405" y="2967825"/>
            <a:ext cx="1761480" cy="2415960"/>
            <a:chOff x="828405" y="2967825"/>
            <a:chExt cx="1761480" cy="2415960"/>
          </a:xfrm>
        </p:grpSpPr>
        <mc:AlternateContent xmlns:mc="http://schemas.openxmlformats.org/markup-compatibility/2006" xmlns:p14="http://schemas.microsoft.com/office/powerpoint/2010/main">
          <mc:Choice Requires="p14">
            <p:contentPart p14:bwMode="auto" r:id="rId133">
              <p14:nvContentPartPr>
                <p14:cNvPr id="10292" name="Ink 10291">
                  <a:extLst>
                    <a:ext uri="{FF2B5EF4-FFF2-40B4-BE49-F238E27FC236}">
                      <a16:creationId xmlns:a16="http://schemas.microsoft.com/office/drawing/2014/main" id="{96990DE1-B78E-4C84-9E76-704F0047E5EF}"/>
                    </a:ext>
                  </a:extLst>
                </p14:cNvPr>
                <p14:cNvContentPartPr/>
                <p14:nvPr/>
              </p14:nvContentPartPr>
              <p14:xfrm>
                <a:off x="1171485" y="4295505"/>
                <a:ext cx="181440" cy="394920"/>
              </p14:xfrm>
            </p:contentPart>
          </mc:Choice>
          <mc:Fallback xmlns="">
            <p:pic>
              <p:nvPicPr>
                <p:cNvPr id="10292" name="Ink 10291">
                  <a:extLst>
                    <a:ext uri="{FF2B5EF4-FFF2-40B4-BE49-F238E27FC236}">
                      <a16:creationId xmlns:a16="http://schemas.microsoft.com/office/drawing/2014/main" id="{96990DE1-B78E-4C84-9E76-704F0047E5EF}"/>
                    </a:ext>
                  </a:extLst>
                </p:cNvPr>
                <p:cNvPicPr/>
                <p:nvPr/>
              </p:nvPicPr>
              <p:blipFill>
                <a:blip r:embed="rId134"/>
                <a:stretch>
                  <a:fillRect/>
                </a:stretch>
              </p:blipFill>
              <p:spPr>
                <a:xfrm>
                  <a:off x="1162485" y="4286505"/>
                  <a:ext cx="19908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293" name="Ink 10292">
                  <a:extLst>
                    <a:ext uri="{FF2B5EF4-FFF2-40B4-BE49-F238E27FC236}">
                      <a16:creationId xmlns:a16="http://schemas.microsoft.com/office/drawing/2014/main" id="{F429ACDB-A01B-4C1A-88DD-012363B3A25D}"/>
                    </a:ext>
                  </a:extLst>
                </p14:cNvPr>
                <p14:cNvContentPartPr/>
                <p14:nvPr/>
              </p14:nvContentPartPr>
              <p14:xfrm>
                <a:off x="1371285" y="4219185"/>
                <a:ext cx="201960" cy="401760"/>
              </p14:xfrm>
            </p:contentPart>
          </mc:Choice>
          <mc:Fallback xmlns="">
            <p:pic>
              <p:nvPicPr>
                <p:cNvPr id="10293" name="Ink 10292">
                  <a:extLst>
                    <a:ext uri="{FF2B5EF4-FFF2-40B4-BE49-F238E27FC236}">
                      <a16:creationId xmlns:a16="http://schemas.microsoft.com/office/drawing/2014/main" id="{F429ACDB-A01B-4C1A-88DD-012363B3A25D}"/>
                    </a:ext>
                  </a:extLst>
                </p:cNvPr>
                <p:cNvPicPr/>
                <p:nvPr/>
              </p:nvPicPr>
              <p:blipFill>
                <a:blip r:embed="rId136"/>
                <a:stretch>
                  <a:fillRect/>
                </a:stretch>
              </p:blipFill>
              <p:spPr>
                <a:xfrm>
                  <a:off x="1362285" y="4210185"/>
                  <a:ext cx="2196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294" name="Ink 10293">
                  <a:extLst>
                    <a:ext uri="{FF2B5EF4-FFF2-40B4-BE49-F238E27FC236}">
                      <a16:creationId xmlns:a16="http://schemas.microsoft.com/office/drawing/2014/main" id="{0F46D534-BCCE-4A62-95FB-8B3B8820936A}"/>
                    </a:ext>
                  </a:extLst>
                </p14:cNvPr>
                <p14:cNvContentPartPr/>
                <p14:nvPr/>
              </p14:nvContentPartPr>
              <p14:xfrm>
                <a:off x="1447245" y="4866465"/>
                <a:ext cx="628920" cy="369000"/>
              </p14:xfrm>
            </p:contentPart>
          </mc:Choice>
          <mc:Fallback xmlns="">
            <p:pic>
              <p:nvPicPr>
                <p:cNvPr id="10294" name="Ink 10293">
                  <a:extLst>
                    <a:ext uri="{FF2B5EF4-FFF2-40B4-BE49-F238E27FC236}">
                      <a16:creationId xmlns:a16="http://schemas.microsoft.com/office/drawing/2014/main" id="{0F46D534-BCCE-4A62-95FB-8B3B8820936A}"/>
                    </a:ext>
                  </a:extLst>
                </p:cNvPr>
                <p:cNvPicPr/>
                <p:nvPr/>
              </p:nvPicPr>
              <p:blipFill>
                <a:blip r:embed="rId138"/>
                <a:stretch>
                  <a:fillRect/>
                </a:stretch>
              </p:blipFill>
              <p:spPr>
                <a:xfrm>
                  <a:off x="1438605" y="4857825"/>
                  <a:ext cx="64656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295" name="Ink 10294">
                  <a:extLst>
                    <a:ext uri="{FF2B5EF4-FFF2-40B4-BE49-F238E27FC236}">
                      <a16:creationId xmlns:a16="http://schemas.microsoft.com/office/drawing/2014/main" id="{DF0D98BD-2FA9-48FE-AA3F-A59F49267A6D}"/>
                    </a:ext>
                  </a:extLst>
                </p14:cNvPr>
                <p14:cNvContentPartPr/>
                <p14:nvPr/>
              </p14:nvContentPartPr>
              <p14:xfrm>
                <a:off x="1904805" y="4800225"/>
                <a:ext cx="324000" cy="252720"/>
              </p14:xfrm>
            </p:contentPart>
          </mc:Choice>
          <mc:Fallback xmlns="">
            <p:pic>
              <p:nvPicPr>
                <p:cNvPr id="10295" name="Ink 10294">
                  <a:extLst>
                    <a:ext uri="{FF2B5EF4-FFF2-40B4-BE49-F238E27FC236}">
                      <a16:creationId xmlns:a16="http://schemas.microsoft.com/office/drawing/2014/main" id="{DF0D98BD-2FA9-48FE-AA3F-A59F49267A6D}"/>
                    </a:ext>
                  </a:extLst>
                </p:cNvPr>
                <p:cNvPicPr/>
                <p:nvPr/>
              </p:nvPicPr>
              <p:blipFill>
                <a:blip r:embed="rId140"/>
                <a:stretch>
                  <a:fillRect/>
                </a:stretch>
              </p:blipFill>
              <p:spPr>
                <a:xfrm>
                  <a:off x="1895805" y="4791225"/>
                  <a:ext cx="3416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299" name="Ink 10298">
                  <a:extLst>
                    <a:ext uri="{FF2B5EF4-FFF2-40B4-BE49-F238E27FC236}">
                      <a16:creationId xmlns:a16="http://schemas.microsoft.com/office/drawing/2014/main" id="{9A488156-00B1-4302-B5FC-1D2FB4721601}"/>
                    </a:ext>
                  </a:extLst>
                </p14:cNvPr>
                <p14:cNvContentPartPr/>
                <p14:nvPr/>
              </p14:nvContentPartPr>
              <p14:xfrm>
                <a:off x="2371005" y="4647945"/>
                <a:ext cx="172080" cy="231840"/>
              </p14:xfrm>
            </p:contentPart>
          </mc:Choice>
          <mc:Fallback xmlns="">
            <p:pic>
              <p:nvPicPr>
                <p:cNvPr id="10299" name="Ink 10298">
                  <a:extLst>
                    <a:ext uri="{FF2B5EF4-FFF2-40B4-BE49-F238E27FC236}">
                      <a16:creationId xmlns:a16="http://schemas.microsoft.com/office/drawing/2014/main" id="{9A488156-00B1-4302-B5FC-1D2FB4721601}"/>
                    </a:ext>
                  </a:extLst>
                </p:cNvPr>
                <p:cNvPicPr/>
                <p:nvPr/>
              </p:nvPicPr>
              <p:blipFill>
                <a:blip r:embed="rId142"/>
                <a:stretch>
                  <a:fillRect/>
                </a:stretch>
              </p:blipFill>
              <p:spPr>
                <a:xfrm>
                  <a:off x="2362365" y="4638945"/>
                  <a:ext cx="189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300" name="Ink 10299">
                  <a:extLst>
                    <a:ext uri="{FF2B5EF4-FFF2-40B4-BE49-F238E27FC236}">
                      <a16:creationId xmlns:a16="http://schemas.microsoft.com/office/drawing/2014/main" id="{5001BE03-E4C6-4616-A42D-B94FAED0A3AD}"/>
                    </a:ext>
                  </a:extLst>
                </p14:cNvPr>
                <p14:cNvContentPartPr/>
                <p14:nvPr/>
              </p14:nvContentPartPr>
              <p14:xfrm>
                <a:off x="2362005" y="4724265"/>
                <a:ext cx="227880" cy="51840"/>
              </p14:xfrm>
            </p:contentPart>
          </mc:Choice>
          <mc:Fallback xmlns="">
            <p:pic>
              <p:nvPicPr>
                <p:cNvPr id="10300" name="Ink 10299">
                  <a:extLst>
                    <a:ext uri="{FF2B5EF4-FFF2-40B4-BE49-F238E27FC236}">
                      <a16:creationId xmlns:a16="http://schemas.microsoft.com/office/drawing/2014/main" id="{5001BE03-E4C6-4616-A42D-B94FAED0A3AD}"/>
                    </a:ext>
                  </a:extLst>
                </p:cNvPr>
                <p:cNvPicPr/>
                <p:nvPr/>
              </p:nvPicPr>
              <p:blipFill>
                <a:blip r:embed="rId144"/>
                <a:stretch>
                  <a:fillRect/>
                </a:stretch>
              </p:blipFill>
              <p:spPr>
                <a:xfrm>
                  <a:off x="2353365" y="4715265"/>
                  <a:ext cx="2455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273" name="Ink 10272">
                  <a:extLst>
                    <a:ext uri="{FF2B5EF4-FFF2-40B4-BE49-F238E27FC236}">
                      <a16:creationId xmlns:a16="http://schemas.microsoft.com/office/drawing/2014/main" id="{D35B90B4-984A-4197-9DD3-34012D831D5C}"/>
                    </a:ext>
                  </a:extLst>
                </p14:cNvPr>
                <p14:cNvContentPartPr/>
                <p14:nvPr/>
              </p14:nvContentPartPr>
              <p14:xfrm>
                <a:off x="828405" y="3237825"/>
                <a:ext cx="360" cy="360"/>
              </p14:xfrm>
            </p:contentPart>
          </mc:Choice>
          <mc:Fallback xmlns="">
            <p:pic>
              <p:nvPicPr>
                <p:cNvPr id="10273" name="Ink 10272">
                  <a:extLst>
                    <a:ext uri="{FF2B5EF4-FFF2-40B4-BE49-F238E27FC236}">
                      <a16:creationId xmlns:a16="http://schemas.microsoft.com/office/drawing/2014/main" id="{D35B90B4-984A-4197-9DD3-34012D831D5C}"/>
                    </a:ext>
                  </a:extLst>
                </p:cNvPr>
                <p:cNvPicPr/>
                <p:nvPr/>
              </p:nvPicPr>
              <p:blipFill>
                <a:blip r:embed="rId146"/>
                <a:stretch>
                  <a:fillRect/>
                </a:stretch>
              </p:blipFill>
              <p:spPr>
                <a:xfrm>
                  <a:off x="819765" y="3229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74" name="Ink 10273">
                  <a:extLst>
                    <a:ext uri="{FF2B5EF4-FFF2-40B4-BE49-F238E27FC236}">
                      <a16:creationId xmlns:a16="http://schemas.microsoft.com/office/drawing/2014/main" id="{9F8EA6BB-6A3C-44AF-B29E-8C228341EDA0}"/>
                    </a:ext>
                  </a:extLst>
                </p14:cNvPr>
                <p14:cNvContentPartPr/>
                <p14:nvPr/>
              </p14:nvContentPartPr>
              <p14:xfrm>
                <a:off x="828405" y="3237825"/>
                <a:ext cx="360" cy="360"/>
              </p14:xfrm>
            </p:contentPart>
          </mc:Choice>
          <mc:Fallback xmlns="">
            <p:pic>
              <p:nvPicPr>
                <p:cNvPr id="10274" name="Ink 10273">
                  <a:extLst>
                    <a:ext uri="{FF2B5EF4-FFF2-40B4-BE49-F238E27FC236}">
                      <a16:creationId xmlns:a16="http://schemas.microsoft.com/office/drawing/2014/main" id="{9F8EA6BB-6A3C-44AF-B29E-8C228341EDA0}"/>
                    </a:ext>
                  </a:extLst>
                </p:cNvPr>
                <p:cNvPicPr/>
                <p:nvPr/>
              </p:nvPicPr>
              <p:blipFill>
                <a:blip r:embed="rId146"/>
                <a:stretch>
                  <a:fillRect/>
                </a:stretch>
              </p:blipFill>
              <p:spPr>
                <a:xfrm>
                  <a:off x="819765" y="3229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275" name="Ink 10274">
                  <a:extLst>
                    <a:ext uri="{FF2B5EF4-FFF2-40B4-BE49-F238E27FC236}">
                      <a16:creationId xmlns:a16="http://schemas.microsoft.com/office/drawing/2014/main" id="{1EF25AA6-2059-40B3-963C-524FFA6789D0}"/>
                    </a:ext>
                  </a:extLst>
                </p14:cNvPr>
                <p14:cNvContentPartPr/>
                <p14:nvPr/>
              </p14:nvContentPartPr>
              <p14:xfrm>
                <a:off x="828405" y="3200025"/>
                <a:ext cx="329400" cy="287640"/>
              </p14:xfrm>
            </p:contentPart>
          </mc:Choice>
          <mc:Fallback xmlns="">
            <p:pic>
              <p:nvPicPr>
                <p:cNvPr id="10275" name="Ink 10274">
                  <a:extLst>
                    <a:ext uri="{FF2B5EF4-FFF2-40B4-BE49-F238E27FC236}">
                      <a16:creationId xmlns:a16="http://schemas.microsoft.com/office/drawing/2014/main" id="{1EF25AA6-2059-40B3-963C-524FFA6789D0}"/>
                    </a:ext>
                  </a:extLst>
                </p:cNvPr>
                <p:cNvPicPr/>
                <p:nvPr/>
              </p:nvPicPr>
              <p:blipFill>
                <a:blip r:embed="rId149"/>
                <a:stretch>
                  <a:fillRect/>
                </a:stretch>
              </p:blipFill>
              <p:spPr>
                <a:xfrm>
                  <a:off x="819765" y="3191385"/>
                  <a:ext cx="3470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76" name="Ink 10275">
                  <a:extLst>
                    <a:ext uri="{FF2B5EF4-FFF2-40B4-BE49-F238E27FC236}">
                      <a16:creationId xmlns:a16="http://schemas.microsoft.com/office/drawing/2014/main" id="{318A3F1B-33B1-45B9-B00F-BA4DE214967C}"/>
                    </a:ext>
                  </a:extLst>
                </p14:cNvPr>
                <p14:cNvContentPartPr/>
                <p14:nvPr/>
              </p14:nvContentPartPr>
              <p14:xfrm>
                <a:off x="1218645" y="3119385"/>
                <a:ext cx="318240" cy="274680"/>
              </p14:xfrm>
            </p:contentPart>
          </mc:Choice>
          <mc:Fallback xmlns="">
            <p:pic>
              <p:nvPicPr>
                <p:cNvPr id="10276" name="Ink 10275">
                  <a:extLst>
                    <a:ext uri="{FF2B5EF4-FFF2-40B4-BE49-F238E27FC236}">
                      <a16:creationId xmlns:a16="http://schemas.microsoft.com/office/drawing/2014/main" id="{318A3F1B-33B1-45B9-B00F-BA4DE214967C}"/>
                    </a:ext>
                  </a:extLst>
                </p:cNvPr>
                <p:cNvPicPr/>
                <p:nvPr/>
              </p:nvPicPr>
              <p:blipFill>
                <a:blip r:embed="rId151"/>
                <a:stretch>
                  <a:fillRect/>
                </a:stretch>
              </p:blipFill>
              <p:spPr>
                <a:xfrm>
                  <a:off x="1210005" y="3110745"/>
                  <a:ext cx="3358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77" name="Ink 10276">
                  <a:extLst>
                    <a:ext uri="{FF2B5EF4-FFF2-40B4-BE49-F238E27FC236}">
                      <a16:creationId xmlns:a16="http://schemas.microsoft.com/office/drawing/2014/main" id="{5D2398FF-9BEC-4FBE-92B5-3DB70759EAA7}"/>
                    </a:ext>
                  </a:extLst>
                </p14:cNvPr>
                <p14:cNvContentPartPr/>
                <p14:nvPr/>
              </p14:nvContentPartPr>
              <p14:xfrm>
                <a:off x="1266525" y="3590625"/>
                <a:ext cx="396360" cy="275400"/>
              </p14:xfrm>
            </p:contentPart>
          </mc:Choice>
          <mc:Fallback xmlns="">
            <p:pic>
              <p:nvPicPr>
                <p:cNvPr id="10277" name="Ink 10276">
                  <a:extLst>
                    <a:ext uri="{FF2B5EF4-FFF2-40B4-BE49-F238E27FC236}">
                      <a16:creationId xmlns:a16="http://schemas.microsoft.com/office/drawing/2014/main" id="{5D2398FF-9BEC-4FBE-92B5-3DB70759EAA7}"/>
                    </a:ext>
                  </a:extLst>
                </p:cNvPr>
                <p:cNvPicPr/>
                <p:nvPr/>
              </p:nvPicPr>
              <p:blipFill>
                <a:blip r:embed="rId153"/>
                <a:stretch>
                  <a:fillRect/>
                </a:stretch>
              </p:blipFill>
              <p:spPr>
                <a:xfrm>
                  <a:off x="1257525" y="3581985"/>
                  <a:ext cx="4140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278" name="Ink 10277">
                  <a:extLst>
                    <a:ext uri="{FF2B5EF4-FFF2-40B4-BE49-F238E27FC236}">
                      <a16:creationId xmlns:a16="http://schemas.microsoft.com/office/drawing/2014/main" id="{44F42ACC-7ED7-4C08-8B85-20EC4C0E1D2B}"/>
                    </a:ext>
                  </a:extLst>
                </p14:cNvPr>
                <p14:cNvContentPartPr/>
                <p14:nvPr/>
              </p14:nvContentPartPr>
              <p14:xfrm>
                <a:off x="1580805" y="3599625"/>
                <a:ext cx="181440" cy="96840"/>
              </p14:xfrm>
            </p:contentPart>
          </mc:Choice>
          <mc:Fallback xmlns="">
            <p:pic>
              <p:nvPicPr>
                <p:cNvPr id="10278" name="Ink 10277">
                  <a:extLst>
                    <a:ext uri="{FF2B5EF4-FFF2-40B4-BE49-F238E27FC236}">
                      <a16:creationId xmlns:a16="http://schemas.microsoft.com/office/drawing/2014/main" id="{44F42ACC-7ED7-4C08-8B85-20EC4C0E1D2B}"/>
                    </a:ext>
                  </a:extLst>
                </p:cNvPr>
                <p:cNvPicPr/>
                <p:nvPr/>
              </p:nvPicPr>
              <p:blipFill>
                <a:blip r:embed="rId155"/>
                <a:stretch>
                  <a:fillRect/>
                </a:stretch>
              </p:blipFill>
              <p:spPr>
                <a:xfrm>
                  <a:off x="1571805" y="3590985"/>
                  <a:ext cx="1990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279" name="Ink 10278">
                  <a:extLst>
                    <a:ext uri="{FF2B5EF4-FFF2-40B4-BE49-F238E27FC236}">
                      <a16:creationId xmlns:a16="http://schemas.microsoft.com/office/drawing/2014/main" id="{0C76E730-565E-44E1-A899-3826A909F6F7}"/>
                    </a:ext>
                  </a:extLst>
                </p14:cNvPr>
                <p14:cNvContentPartPr/>
                <p14:nvPr/>
              </p14:nvContentPartPr>
              <p14:xfrm>
                <a:off x="1915965" y="3400185"/>
                <a:ext cx="65880" cy="191160"/>
              </p14:xfrm>
            </p:contentPart>
          </mc:Choice>
          <mc:Fallback xmlns="">
            <p:pic>
              <p:nvPicPr>
                <p:cNvPr id="10279" name="Ink 10278">
                  <a:extLst>
                    <a:ext uri="{FF2B5EF4-FFF2-40B4-BE49-F238E27FC236}">
                      <a16:creationId xmlns:a16="http://schemas.microsoft.com/office/drawing/2014/main" id="{0C76E730-565E-44E1-A899-3826A909F6F7}"/>
                    </a:ext>
                  </a:extLst>
                </p:cNvPr>
                <p:cNvPicPr/>
                <p:nvPr/>
              </p:nvPicPr>
              <p:blipFill>
                <a:blip r:embed="rId157"/>
                <a:stretch>
                  <a:fillRect/>
                </a:stretch>
              </p:blipFill>
              <p:spPr>
                <a:xfrm>
                  <a:off x="1907325" y="3391185"/>
                  <a:ext cx="835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280" name="Ink 10279">
                  <a:extLst>
                    <a:ext uri="{FF2B5EF4-FFF2-40B4-BE49-F238E27FC236}">
                      <a16:creationId xmlns:a16="http://schemas.microsoft.com/office/drawing/2014/main" id="{8E52113D-612C-4122-BC44-4616728188F0}"/>
                    </a:ext>
                  </a:extLst>
                </p14:cNvPr>
                <p14:cNvContentPartPr/>
                <p14:nvPr/>
              </p14:nvContentPartPr>
              <p14:xfrm>
                <a:off x="1809765" y="3457425"/>
                <a:ext cx="214920" cy="45360"/>
              </p14:xfrm>
            </p:contentPart>
          </mc:Choice>
          <mc:Fallback xmlns="">
            <p:pic>
              <p:nvPicPr>
                <p:cNvPr id="10280" name="Ink 10279">
                  <a:extLst>
                    <a:ext uri="{FF2B5EF4-FFF2-40B4-BE49-F238E27FC236}">
                      <a16:creationId xmlns:a16="http://schemas.microsoft.com/office/drawing/2014/main" id="{8E52113D-612C-4122-BC44-4616728188F0}"/>
                    </a:ext>
                  </a:extLst>
                </p:cNvPr>
                <p:cNvPicPr/>
                <p:nvPr/>
              </p:nvPicPr>
              <p:blipFill>
                <a:blip r:embed="rId159"/>
                <a:stretch>
                  <a:fillRect/>
                </a:stretch>
              </p:blipFill>
              <p:spPr>
                <a:xfrm>
                  <a:off x="1800765" y="3448425"/>
                  <a:ext cx="2325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281" name="Ink 10280">
                  <a:extLst>
                    <a:ext uri="{FF2B5EF4-FFF2-40B4-BE49-F238E27FC236}">
                      <a16:creationId xmlns:a16="http://schemas.microsoft.com/office/drawing/2014/main" id="{7E18C718-99FF-4CEC-82E8-6E4FAE6CEFA2}"/>
                    </a:ext>
                  </a:extLst>
                </p14:cNvPr>
                <p14:cNvContentPartPr/>
                <p14:nvPr/>
              </p14:nvContentPartPr>
              <p14:xfrm>
                <a:off x="2104605" y="3247905"/>
                <a:ext cx="323640" cy="138240"/>
              </p14:xfrm>
            </p:contentPart>
          </mc:Choice>
          <mc:Fallback xmlns="">
            <p:pic>
              <p:nvPicPr>
                <p:cNvPr id="10281" name="Ink 10280">
                  <a:extLst>
                    <a:ext uri="{FF2B5EF4-FFF2-40B4-BE49-F238E27FC236}">
                      <a16:creationId xmlns:a16="http://schemas.microsoft.com/office/drawing/2014/main" id="{7E18C718-99FF-4CEC-82E8-6E4FAE6CEFA2}"/>
                    </a:ext>
                  </a:extLst>
                </p:cNvPr>
                <p:cNvPicPr/>
                <p:nvPr/>
              </p:nvPicPr>
              <p:blipFill>
                <a:blip r:embed="rId161"/>
                <a:stretch>
                  <a:fillRect/>
                </a:stretch>
              </p:blipFill>
              <p:spPr>
                <a:xfrm>
                  <a:off x="2095605" y="3238905"/>
                  <a:ext cx="341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282" name="Ink 10281">
                  <a:extLst>
                    <a:ext uri="{FF2B5EF4-FFF2-40B4-BE49-F238E27FC236}">
                      <a16:creationId xmlns:a16="http://schemas.microsoft.com/office/drawing/2014/main" id="{4DDB6478-E5D8-484F-9C4A-6509B32960B7}"/>
                    </a:ext>
                  </a:extLst>
                </p14:cNvPr>
                <p14:cNvContentPartPr/>
                <p14:nvPr/>
              </p14:nvContentPartPr>
              <p14:xfrm>
                <a:off x="2314125" y="3209385"/>
                <a:ext cx="10440" cy="221040"/>
              </p14:xfrm>
            </p:contentPart>
          </mc:Choice>
          <mc:Fallback xmlns="">
            <p:pic>
              <p:nvPicPr>
                <p:cNvPr id="10282" name="Ink 10281">
                  <a:extLst>
                    <a:ext uri="{FF2B5EF4-FFF2-40B4-BE49-F238E27FC236}">
                      <a16:creationId xmlns:a16="http://schemas.microsoft.com/office/drawing/2014/main" id="{4DDB6478-E5D8-484F-9C4A-6509B32960B7}"/>
                    </a:ext>
                  </a:extLst>
                </p:cNvPr>
                <p:cNvPicPr/>
                <p:nvPr/>
              </p:nvPicPr>
              <p:blipFill>
                <a:blip r:embed="rId163"/>
                <a:stretch>
                  <a:fillRect/>
                </a:stretch>
              </p:blipFill>
              <p:spPr>
                <a:xfrm>
                  <a:off x="2305125" y="3200385"/>
                  <a:ext cx="280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284" name="Ink 10283">
                  <a:extLst>
                    <a:ext uri="{FF2B5EF4-FFF2-40B4-BE49-F238E27FC236}">
                      <a16:creationId xmlns:a16="http://schemas.microsoft.com/office/drawing/2014/main" id="{B1FD12D2-F2FB-4C11-97E2-97DD294A77C1}"/>
                    </a:ext>
                  </a:extLst>
                </p14:cNvPr>
                <p14:cNvContentPartPr/>
                <p14:nvPr/>
              </p14:nvContentPartPr>
              <p14:xfrm>
                <a:off x="1752525" y="3647865"/>
                <a:ext cx="9720" cy="104760"/>
              </p14:xfrm>
            </p:contentPart>
          </mc:Choice>
          <mc:Fallback xmlns="">
            <p:pic>
              <p:nvPicPr>
                <p:cNvPr id="10284" name="Ink 10283">
                  <a:extLst>
                    <a:ext uri="{FF2B5EF4-FFF2-40B4-BE49-F238E27FC236}">
                      <a16:creationId xmlns:a16="http://schemas.microsoft.com/office/drawing/2014/main" id="{B1FD12D2-F2FB-4C11-97E2-97DD294A77C1}"/>
                    </a:ext>
                  </a:extLst>
                </p:cNvPr>
                <p:cNvPicPr/>
                <p:nvPr/>
              </p:nvPicPr>
              <p:blipFill>
                <a:blip r:embed="rId165"/>
                <a:stretch>
                  <a:fillRect/>
                </a:stretch>
              </p:blipFill>
              <p:spPr>
                <a:xfrm>
                  <a:off x="1743525" y="3638865"/>
                  <a:ext cx="273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86" name="Ink 10285">
                  <a:extLst>
                    <a:ext uri="{FF2B5EF4-FFF2-40B4-BE49-F238E27FC236}">
                      <a16:creationId xmlns:a16="http://schemas.microsoft.com/office/drawing/2014/main" id="{54BB7AE6-9119-4966-A6FA-9CE55D2FA6C4}"/>
                    </a:ext>
                  </a:extLst>
                </p14:cNvPr>
                <p14:cNvContentPartPr/>
                <p14:nvPr/>
              </p14:nvContentPartPr>
              <p14:xfrm>
                <a:off x="884565" y="2967825"/>
                <a:ext cx="687240" cy="749880"/>
              </p14:xfrm>
            </p:contentPart>
          </mc:Choice>
          <mc:Fallback xmlns="">
            <p:pic>
              <p:nvPicPr>
                <p:cNvPr id="10286" name="Ink 10285">
                  <a:extLst>
                    <a:ext uri="{FF2B5EF4-FFF2-40B4-BE49-F238E27FC236}">
                      <a16:creationId xmlns:a16="http://schemas.microsoft.com/office/drawing/2014/main" id="{54BB7AE6-9119-4966-A6FA-9CE55D2FA6C4}"/>
                    </a:ext>
                  </a:extLst>
                </p:cNvPr>
                <p:cNvPicPr/>
                <p:nvPr/>
              </p:nvPicPr>
              <p:blipFill>
                <a:blip r:embed="rId167"/>
                <a:stretch>
                  <a:fillRect/>
                </a:stretch>
              </p:blipFill>
              <p:spPr>
                <a:xfrm>
                  <a:off x="875925" y="2958825"/>
                  <a:ext cx="70488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88" name="Ink 10287">
                  <a:extLst>
                    <a:ext uri="{FF2B5EF4-FFF2-40B4-BE49-F238E27FC236}">
                      <a16:creationId xmlns:a16="http://schemas.microsoft.com/office/drawing/2014/main" id="{6A22F03E-6C0D-46E2-9F2F-1ABEBC302C05}"/>
                    </a:ext>
                  </a:extLst>
                </p14:cNvPr>
                <p14:cNvContentPartPr/>
                <p14:nvPr/>
              </p14:nvContentPartPr>
              <p14:xfrm>
                <a:off x="1894725" y="3409905"/>
                <a:ext cx="77040" cy="174600"/>
              </p14:xfrm>
            </p:contentPart>
          </mc:Choice>
          <mc:Fallback xmlns="">
            <p:pic>
              <p:nvPicPr>
                <p:cNvPr id="10288" name="Ink 10287">
                  <a:extLst>
                    <a:ext uri="{FF2B5EF4-FFF2-40B4-BE49-F238E27FC236}">
                      <a16:creationId xmlns:a16="http://schemas.microsoft.com/office/drawing/2014/main" id="{6A22F03E-6C0D-46E2-9F2F-1ABEBC302C05}"/>
                    </a:ext>
                  </a:extLst>
                </p:cNvPr>
                <p:cNvPicPr/>
                <p:nvPr/>
              </p:nvPicPr>
              <p:blipFill>
                <a:blip r:embed="rId169"/>
                <a:stretch>
                  <a:fillRect/>
                </a:stretch>
              </p:blipFill>
              <p:spPr>
                <a:xfrm>
                  <a:off x="1886085" y="3400905"/>
                  <a:ext cx="946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89" name="Ink 10288">
                  <a:extLst>
                    <a:ext uri="{FF2B5EF4-FFF2-40B4-BE49-F238E27FC236}">
                      <a16:creationId xmlns:a16="http://schemas.microsoft.com/office/drawing/2014/main" id="{E9170D23-146C-4351-9482-6A7573D17C82}"/>
                    </a:ext>
                  </a:extLst>
                </p14:cNvPr>
                <p14:cNvContentPartPr/>
                <p14:nvPr/>
              </p14:nvContentPartPr>
              <p14:xfrm>
                <a:off x="1761525" y="3476145"/>
                <a:ext cx="371520" cy="29520"/>
              </p14:xfrm>
            </p:contentPart>
          </mc:Choice>
          <mc:Fallback xmlns="">
            <p:pic>
              <p:nvPicPr>
                <p:cNvPr id="10289" name="Ink 10288">
                  <a:extLst>
                    <a:ext uri="{FF2B5EF4-FFF2-40B4-BE49-F238E27FC236}">
                      <a16:creationId xmlns:a16="http://schemas.microsoft.com/office/drawing/2014/main" id="{E9170D23-146C-4351-9482-6A7573D17C82}"/>
                    </a:ext>
                  </a:extLst>
                </p:cNvPr>
                <p:cNvPicPr/>
                <p:nvPr/>
              </p:nvPicPr>
              <p:blipFill>
                <a:blip r:embed="rId171"/>
                <a:stretch>
                  <a:fillRect/>
                </a:stretch>
              </p:blipFill>
              <p:spPr>
                <a:xfrm>
                  <a:off x="1752885" y="3467145"/>
                  <a:ext cx="3891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291" name="Ink 10290">
                  <a:extLst>
                    <a:ext uri="{FF2B5EF4-FFF2-40B4-BE49-F238E27FC236}">
                      <a16:creationId xmlns:a16="http://schemas.microsoft.com/office/drawing/2014/main" id="{69470AD5-A290-4073-91A7-D6143A96B364}"/>
                    </a:ext>
                  </a:extLst>
                </p14:cNvPr>
                <p14:cNvContentPartPr/>
                <p14:nvPr/>
              </p14:nvContentPartPr>
              <p14:xfrm>
                <a:off x="2124045" y="3266625"/>
                <a:ext cx="45000" cy="133200"/>
              </p14:xfrm>
            </p:contentPart>
          </mc:Choice>
          <mc:Fallback xmlns="">
            <p:pic>
              <p:nvPicPr>
                <p:cNvPr id="10291" name="Ink 10290">
                  <a:extLst>
                    <a:ext uri="{FF2B5EF4-FFF2-40B4-BE49-F238E27FC236}">
                      <a16:creationId xmlns:a16="http://schemas.microsoft.com/office/drawing/2014/main" id="{69470AD5-A290-4073-91A7-D6143A96B364}"/>
                    </a:ext>
                  </a:extLst>
                </p:cNvPr>
                <p:cNvPicPr/>
                <p:nvPr/>
              </p:nvPicPr>
              <p:blipFill>
                <a:blip r:embed="rId173"/>
                <a:stretch>
                  <a:fillRect/>
                </a:stretch>
              </p:blipFill>
              <p:spPr>
                <a:xfrm>
                  <a:off x="2115045" y="3257985"/>
                  <a:ext cx="626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306" name="Ink 10305">
                  <a:extLst>
                    <a:ext uri="{FF2B5EF4-FFF2-40B4-BE49-F238E27FC236}">
                      <a16:creationId xmlns:a16="http://schemas.microsoft.com/office/drawing/2014/main" id="{81798771-32A2-40AC-A184-85189C090C17}"/>
                    </a:ext>
                  </a:extLst>
                </p14:cNvPr>
                <p14:cNvContentPartPr/>
                <p14:nvPr/>
              </p14:nvContentPartPr>
              <p14:xfrm>
                <a:off x="1142685" y="3457425"/>
                <a:ext cx="649080" cy="493200"/>
              </p14:xfrm>
            </p:contentPart>
          </mc:Choice>
          <mc:Fallback xmlns="">
            <p:pic>
              <p:nvPicPr>
                <p:cNvPr id="10306" name="Ink 10305">
                  <a:extLst>
                    <a:ext uri="{FF2B5EF4-FFF2-40B4-BE49-F238E27FC236}">
                      <a16:creationId xmlns:a16="http://schemas.microsoft.com/office/drawing/2014/main" id="{81798771-32A2-40AC-A184-85189C090C17}"/>
                    </a:ext>
                  </a:extLst>
                </p:cNvPr>
                <p:cNvPicPr/>
                <p:nvPr/>
              </p:nvPicPr>
              <p:blipFill>
                <a:blip r:embed="rId175"/>
                <a:stretch>
                  <a:fillRect/>
                </a:stretch>
              </p:blipFill>
              <p:spPr>
                <a:xfrm>
                  <a:off x="1134045" y="3448425"/>
                  <a:ext cx="66672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307" name="Ink 10306">
                  <a:extLst>
                    <a:ext uri="{FF2B5EF4-FFF2-40B4-BE49-F238E27FC236}">
                      <a16:creationId xmlns:a16="http://schemas.microsoft.com/office/drawing/2014/main" id="{449FADDE-E8F6-44B1-BF3E-792C9C64BC0E}"/>
                    </a:ext>
                  </a:extLst>
                </p14:cNvPr>
                <p14:cNvContentPartPr/>
                <p14:nvPr/>
              </p14:nvContentPartPr>
              <p14:xfrm>
                <a:off x="1685565" y="3657225"/>
                <a:ext cx="105840" cy="317160"/>
              </p14:xfrm>
            </p:contentPart>
          </mc:Choice>
          <mc:Fallback xmlns="">
            <p:pic>
              <p:nvPicPr>
                <p:cNvPr id="10307" name="Ink 10306">
                  <a:extLst>
                    <a:ext uri="{FF2B5EF4-FFF2-40B4-BE49-F238E27FC236}">
                      <a16:creationId xmlns:a16="http://schemas.microsoft.com/office/drawing/2014/main" id="{449FADDE-E8F6-44B1-BF3E-792C9C64BC0E}"/>
                    </a:ext>
                  </a:extLst>
                </p:cNvPr>
                <p:cNvPicPr/>
                <p:nvPr/>
              </p:nvPicPr>
              <p:blipFill>
                <a:blip r:embed="rId177"/>
                <a:stretch>
                  <a:fillRect/>
                </a:stretch>
              </p:blipFill>
              <p:spPr>
                <a:xfrm>
                  <a:off x="1676565" y="3648225"/>
                  <a:ext cx="1234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09" name="Ink 10308">
                  <a:extLst>
                    <a:ext uri="{FF2B5EF4-FFF2-40B4-BE49-F238E27FC236}">
                      <a16:creationId xmlns:a16="http://schemas.microsoft.com/office/drawing/2014/main" id="{ABC736DB-21A9-4658-A43D-9F8F6C911DC4}"/>
                    </a:ext>
                  </a:extLst>
                </p14:cNvPr>
                <p14:cNvContentPartPr/>
                <p14:nvPr/>
              </p14:nvContentPartPr>
              <p14:xfrm>
                <a:off x="2057085" y="3104625"/>
                <a:ext cx="343800" cy="282600"/>
              </p14:xfrm>
            </p:contentPart>
          </mc:Choice>
          <mc:Fallback xmlns="">
            <p:pic>
              <p:nvPicPr>
                <p:cNvPr id="10309" name="Ink 10308">
                  <a:extLst>
                    <a:ext uri="{FF2B5EF4-FFF2-40B4-BE49-F238E27FC236}">
                      <a16:creationId xmlns:a16="http://schemas.microsoft.com/office/drawing/2014/main" id="{ABC736DB-21A9-4658-A43D-9F8F6C911DC4}"/>
                    </a:ext>
                  </a:extLst>
                </p:cNvPr>
                <p:cNvPicPr/>
                <p:nvPr/>
              </p:nvPicPr>
              <p:blipFill>
                <a:blip r:embed="rId179"/>
                <a:stretch>
                  <a:fillRect/>
                </a:stretch>
              </p:blipFill>
              <p:spPr>
                <a:xfrm>
                  <a:off x="2048085" y="3095985"/>
                  <a:ext cx="3614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311" name="Ink 10310">
                  <a:extLst>
                    <a:ext uri="{FF2B5EF4-FFF2-40B4-BE49-F238E27FC236}">
                      <a16:creationId xmlns:a16="http://schemas.microsoft.com/office/drawing/2014/main" id="{43B31968-55CC-4441-A1E2-20FD62E4E384}"/>
                    </a:ext>
                  </a:extLst>
                </p14:cNvPr>
                <p14:cNvContentPartPr/>
                <p14:nvPr/>
              </p14:nvContentPartPr>
              <p14:xfrm>
                <a:off x="2276325" y="3228465"/>
                <a:ext cx="86400" cy="240120"/>
              </p14:xfrm>
            </p:contentPart>
          </mc:Choice>
          <mc:Fallback xmlns="">
            <p:pic>
              <p:nvPicPr>
                <p:cNvPr id="10311" name="Ink 10310">
                  <a:extLst>
                    <a:ext uri="{FF2B5EF4-FFF2-40B4-BE49-F238E27FC236}">
                      <a16:creationId xmlns:a16="http://schemas.microsoft.com/office/drawing/2014/main" id="{43B31968-55CC-4441-A1E2-20FD62E4E384}"/>
                    </a:ext>
                  </a:extLst>
                </p:cNvPr>
                <p:cNvPicPr/>
                <p:nvPr/>
              </p:nvPicPr>
              <p:blipFill>
                <a:blip r:embed="rId181"/>
                <a:stretch>
                  <a:fillRect/>
                </a:stretch>
              </p:blipFill>
              <p:spPr>
                <a:xfrm>
                  <a:off x="2267325" y="3219465"/>
                  <a:ext cx="104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313" name="Ink 10312">
                  <a:extLst>
                    <a:ext uri="{FF2B5EF4-FFF2-40B4-BE49-F238E27FC236}">
                      <a16:creationId xmlns:a16="http://schemas.microsoft.com/office/drawing/2014/main" id="{05ED250A-00AF-443E-B757-9988C8E429DD}"/>
                    </a:ext>
                  </a:extLst>
                </p14:cNvPr>
                <p14:cNvContentPartPr/>
                <p14:nvPr/>
              </p14:nvContentPartPr>
              <p14:xfrm>
                <a:off x="990405" y="4180665"/>
                <a:ext cx="86760" cy="639720"/>
              </p14:xfrm>
            </p:contentPart>
          </mc:Choice>
          <mc:Fallback xmlns="">
            <p:pic>
              <p:nvPicPr>
                <p:cNvPr id="10313" name="Ink 10312">
                  <a:extLst>
                    <a:ext uri="{FF2B5EF4-FFF2-40B4-BE49-F238E27FC236}">
                      <a16:creationId xmlns:a16="http://schemas.microsoft.com/office/drawing/2014/main" id="{05ED250A-00AF-443E-B757-9988C8E429DD}"/>
                    </a:ext>
                  </a:extLst>
                </p:cNvPr>
                <p:cNvPicPr/>
                <p:nvPr/>
              </p:nvPicPr>
              <p:blipFill>
                <a:blip r:embed="rId183"/>
                <a:stretch>
                  <a:fillRect/>
                </a:stretch>
              </p:blipFill>
              <p:spPr>
                <a:xfrm>
                  <a:off x="981765" y="4172025"/>
                  <a:ext cx="10440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314" name="Ink 10313">
                  <a:extLst>
                    <a:ext uri="{FF2B5EF4-FFF2-40B4-BE49-F238E27FC236}">
                      <a16:creationId xmlns:a16="http://schemas.microsoft.com/office/drawing/2014/main" id="{1AE8546B-1BC4-4C90-B98D-0D5D3039FFB8}"/>
                    </a:ext>
                  </a:extLst>
                </p14:cNvPr>
                <p14:cNvContentPartPr/>
                <p14:nvPr/>
              </p14:nvContentPartPr>
              <p14:xfrm>
                <a:off x="1047285" y="4060065"/>
                <a:ext cx="819720" cy="923400"/>
              </p14:xfrm>
            </p:contentPart>
          </mc:Choice>
          <mc:Fallback xmlns="">
            <p:pic>
              <p:nvPicPr>
                <p:cNvPr id="10314" name="Ink 10313">
                  <a:extLst>
                    <a:ext uri="{FF2B5EF4-FFF2-40B4-BE49-F238E27FC236}">
                      <a16:creationId xmlns:a16="http://schemas.microsoft.com/office/drawing/2014/main" id="{1AE8546B-1BC4-4C90-B98D-0D5D3039FFB8}"/>
                    </a:ext>
                  </a:extLst>
                </p:cNvPr>
                <p:cNvPicPr/>
                <p:nvPr/>
              </p:nvPicPr>
              <p:blipFill>
                <a:blip r:embed="rId185"/>
                <a:stretch>
                  <a:fillRect/>
                </a:stretch>
              </p:blipFill>
              <p:spPr>
                <a:xfrm>
                  <a:off x="1038285" y="4051065"/>
                  <a:ext cx="837360" cy="9410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316" name="Ink 10315">
                  <a:extLst>
                    <a:ext uri="{FF2B5EF4-FFF2-40B4-BE49-F238E27FC236}">
                      <a16:creationId xmlns:a16="http://schemas.microsoft.com/office/drawing/2014/main" id="{71D8332A-F6D3-4BED-AC26-4AFB091153AB}"/>
                    </a:ext>
                  </a:extLst>
                </p14:cNvPr>
                <p14:cNvContentPartPr/>
                <p14:nvPr/>
              </p14:nvContentPartPr>
              <p14:xfrm>
                <a:off x="1266525" y="4800225"/>
                <a:ext cx="126000" cy="413640"/>
              </p14:xfrm>
            </p:contentPart>
          </mc:Choice>
          <mc:Fallback xmlns="">
            <p:pic>
              <p:nvPicPr>
                <p:cNvPr id="10316" name="Ink 10315">
                  <a:extLst>
                    <a:ext uri="{FF2B5EF4-FFF2-40B4-BE49-F238E27FC236}">
                      <a16:creationId xmlns:a16="http://schemas.microsoft.com/office/drawing/2014/main" id="{71D8332A-F6D3-4BED-AC26-4AFB091153AB}"/>
                    </a:ext>
                  </a:extLst>
                </p:cNvPr>
                <p:cNvPicPr/>
                <p:nvPr/>
              </p:nvPicPr>
              <p:blipFill>
                <a:blip r:embed="rId187"/>
                <a:stretch>
                  <a:fillRect/>
                </a:stretch>
              </p:blipFill>
              <p:spPr>
                <a:xfrm>
                  <a:off x="1257525" y="4791225"/>
                  <a:ext cx="1436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317" name="Ink 10316">
                  <a:extLst>
                    <a:ext uri="{FF2B5EF4-FFF2-40B4-BE49-F238E27FC236}">
                      <a16:creationId xmlns:a16="http://schemas.microsoft.com/office/drawing/2014/main" id="{CFBF0576-D288-43FE-AD74-4289AF1BBBAC}"/>
                    </a:ext>
                  </a:extLst>
                </p14:cNvPr>
                <p14:cNvContentPartPr/>
                <p14:nvPr/>
              </p14:nvContentPartPr>
              <p14:xfrm>
                <a:off x="1409445" y="4724265"/>
                <a:ext cx="133560" cy="427320"/>
              </p14:xfrm>
            </p:contentPart>
          </mc:Choice>
          <mc:Fallback xmlns="">
            <p:pic>
              <p:nvPicPr>
                <p:cNvPr id="10317" name="Ink 10316">
                  <a:extLst>
                    <a:ext uri="{FF2B5EF4-FFF2-40B4-BE49-F238E27FC236}">
                      <a16:creationId xmlns:a16="http://schemas.microsoft.com/office/drawing/2014/main" id="{CFBF0576-D288-43FE-AD74-4289AF1BBBAC}"/>
                    </a:ext>
                  </a:extLst>
                </p:cNvPr>
                <p:cNvPicPr/>
                <p:nvPr/>
              </p:nvPicPr>
              <p:blipFill>
                <a:blip r:embed="rId189"/>
                <a:stretch>
                  <a:fillRect/>
                </a:stretch>
              </p:blipFill>
              <p:spPr>
                <a:xfrm>
                  <a:off x="1400805" y="4715265"/>
                  <a:ext cx="15120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319" name="Ink 10318">
                  <a:extLst>
                    <a:ext uri="{FF2B5EF4-FFF2-40B4-BE49-F238E27FC236}">
                      <a16:creationId xmlns:a16="http://schemas.microsoft.com/office/drawing/2014/main" id="{F6C4EB17-D953-4CCC-BFA9-A25B80DAF05E}"/>
                    </a:ext>
                  </a:extLst>
                </p14:cNvPr>
                <p14:cNvContentPartPr/>
                <p14:nvPr/>
              </p14:nvContentPartPr>
              <p14:xfrm>
                <a:off x="1371285" y="5101185"/>
                <a:ext cx="753480" cy="282600"/>
              </p14:xfrm>
            </p:contentPart>
          </mc:Choice>
          <mc:Fallback xmlns="">
            <p:pic>
              <p:nvPicPr>
                <p:cNvPr id="10319" name="Ink 10318">
                  <a:extLst>
                    <a:ext uri="{FF2B5EF4-FFF2-40B4-BE49-F238E27FC236}">
                      <a16:creationId xmlns:a16="http://schemas.microsoft.com/office/drawing/2014/main" id="{F6C4EB17-D953-4CCC-BFA9-A25B80DAF05E}"/>
                    </a:ext>
                  </a:extLst>
                </p:cNvPr>
                <p:cNvPicPr/>
                <p:nvPr/>
              </p:nvPicPr>
              <p:blipFill>
                <a:blip r:embed="rId191"/>
                <a:stretch>
                  <a:fillRect/>
                </a:stretch>
              </p:blipFill>
              <p:spPr>
                <a:xfrm>
                  <a:off x="1362285" y="5092545"/>
                  <a:ext cx="77112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320" name="Ink 10319">
                  <a:extLst>
                    <a:ext uri="{FF2B5EF4-FFF2-40B4-BE49-F238E27FC236}">
                      <a16:creationId xmlns:a16="http://schemas.microsoft.com/office/drawing/2014/main" id="{E3294A0A-0A4F-4564-BE2F-C6B4A5CCA90A}"/>
                    </a:ext>
                  </a:extLst>
                </p14:cNvPr>
                <p14:cNvContentPartPr/>
                <p14:nvPr/>
              </p14:nvContentPartPr>
              <p14:xfrm>
                <a:off x="1952325" y="4846665"/>
                <a:ext cx="279720" cy="394920"/>
              </p14:xfrm>
            </p:contentPart>
          </mc:Choice>
          <mc:Fallback xmlns="">
            <p:pic>
              <p:nvPicPr>
                <p:cNvPr id="10320" name="Ink 10319">
                  <a:extLst>
                    <a:ext uri="{FF2B5EF4-FFF2-40B4-BE49-F238E27FC236}">
                      <a16:creationId xmlns:a16="http://schemas.microsoft.com/office/drawing/2014/main" id="{E3294A0A-0A4F-4564-BE2F-C6B4A5CCA90A}"/>
                    </a:ext>
                  </a:extLst>
                </p:cNvPr>
                <p:cNvPicPr/>
                <p:nvPr/>
              </p:nvPicPr>
              <p:blipFill>
                <a:blip r:embed="rId193"/>
                <a:stretch>
                  <a:fillRect/>
                </a:stretch>
              </p:blipFill>
              <p:spPr>
                <a:xfrm>
                  <a:off x="1943325" y="4838025"/>
                  <a:ext cx="297360" cy="41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10322" name="Ink 10321">
                <a:extLst>
                  <a:ext uri="{FF2B5EF4-FFF2-40B4-BE49-F238E27FC236}">
                    <a16:creationId xmlns:a16="http://schemas.microsoft.com/office/drawing/2014/main" id="{9E4F8C09-05C3-4715-89CC-4217353DAA28}"/>
                  </a:ext>
                </a:extLst>
              </p14:cNvPr>
              <p14:cNvContentPartPr/>
              <p14:nvPr/>
            </p14:nvContentPartPr>
            <p14:xfrm>
              <a:off x="2828565" y="4465425"/>
              <a:ext cx="360" cy="2160"/>
            </p14:xfrm>
          </p:contentPart>
        </mc:Choice>
        <mc:Fallback xmlns="">
          <p:pic>
            <p:nvPicPr>
              <p:cNvPr id="10322" name="Ink 10321">
                <a:extLst>
                  <a:ext uri="{FF2B5EF4-FFF2-40B4-BE49-F238E27FC236}">
                    <a16:creationId xmlns:a16="http://schemas.microsoft.com/office/drawing/2014/main" id="{9E4F8C09-05C3-4715-89CC-4217353DAA28}"/>
                  </a:ext>
                </a:extLst>
              </p:cNvPr>
              <p:cNvPicPr/>
              <p:nvPr/>
            </p:nvPicPr>
            <p:blipFill>
              <a:blip r:embed="rId195"/>
              <a:stretch>
                <a:fillRect/>
              </a:stretch>
            </p:blipFill>
            <p:spPr>
              <a:xfrm>
                <a:off x="2819925" y="4456425"/>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323" name="Ink 10322">
                <a:extLst>
                  <a:ext uri="{FF2B5EF4-FFF2-40B4-BE49-F238E27FC236}">
                    <a16:creationId xmlns:a16="http://schemas.microsoft.com/office/drawing/2014/main" id="{C4843252-2863-4813-A22F-256700BD76E6}"/>
                  </a:ext>
                </a:extLst>
              </p14:cNvPr>
              <p14:cNvContentPartPr/>
              <p14:nvPr/>
            </p14:nvContentPartPr>
            <p14:xfrm>
              <a:off x="1876005" y="5657025"/>
              <a:ext cx="155160" cy="414000"/>
            </p14:xfrm>
          </p:contentPart>
        </mc:Choice>
        <mc:Fallback xmlns="">
          <p:pic>
            <p:nvPicPr>
              <p:cNvPr id="10323" name="Ink 10322">
                <a:extLst>
                  <a:ext uri="{FF2B5EF4-FFF2-40B4-BE49-F238E27FC236}">
                    <a16:creationId xmlns:a16="http://schemas.microsoft.com/office/drawing/2014/main" id="{C4843252-2863-4813-A22F-256700BD76E6}"/>
                  </a:ext>
                </a:extLst>
              </p:cNvPr>
              <p:cNvPicPr/>
              <p:nvPr/>
            </p:nvPicPr>
            <p:blipFill>
              <a:blip r:embed="rId197"/>
              <a:stretch>
                <a:fillRect/>
              </a:stretch>
            </p:blipFill>
            <p:spPr>
              <a:xfrm>
                <a:off x="1867365" y="5648385"/>
                <a:ext cx="172800" cy="431640"/>
              </a:xfrm>
              <a:prstGeom prst="rect">
                <a:avLst/>
              </a:prstGeom>
            </p:spPr>
          </p:pic>
        </mc:Fallback>
      </mc:AlternateContent>
    </p:spTree>
    <p:extLst>
      <p:ext uri="{BB962C8B-B14F-4D97-AF65-F5344CB8AC3E}">
        <p14:creationId xmlns:p14="http://schemas.microsoft.com/office/powerpoint/2010/main" val="402045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151D-9343-4A98-860E-D945991F38E5}"/>
              </a:ext>
            </a:extLst>
          </p:cNvPr>
          <p:cNvSpPr>
            <a:spLocks noGrp="1"/>
          </p:cNvSpPr>
          <p:nvPr>
            <p:ph type="title"/>
          </p:nvPr>
        </p:nvSpPr>
        <p:spPr/>
        <p:txBody>
          <a:bodyPr/>
          <a:lstStyle/>
          <a:p>
            <a:r>
              <a:rPr lang="en-US" dirty="0">
                <a:latin typeface="+mn-lt"/>
              </a:rPr>
              <a:t>Aligned and un-aligned data storage</a:t>
            </a:r>
            <a:endParaRPr lang="en-US" dirty="0"/>
          </a:p>
        </p:txBody>
      </p:sp>
      <p:sp>
        <p:nvSpPr>
          <p:cNvPr id="3" name="Content Placeholder 2">
            <a:extLst>
              <a:ext uri="{FF2B5EF4-FFF2-40B4-BE49-F238E27FC236}">
                <a16:creationId xmlns:a16="http://schemas.microsoft.com/office/drawing/2014/main" id="{F58528F0-0288-47E6-89D6-32CD0219F444}"/>
              </a:ext>
            </a:extLst>
          </p:cNvPr>
          <p:cNvSpPr>
            <a:spLocks noGrp="1"/>
          </p:cNvSpPr>
          <p:nvPr>
            <p:ph idx="1"/>
          </p:nvPr>
        </p:nvSpPr>
        <p:spPr/>
        <p:txBody>
          <a:bodyPr>
            <a:normAutofit fontScale="92500" lnSpcReduction="10000"/>
          </a:bodyPr>
          <a:lstStyle/>
          <a:p>
            <a:pPr>
              <a:lnSpc>
                <a:spcPct val="150000"/>
              </a:lnSpc>
            </a:pPr>
            <a:r>
              <a:rPr lang="en-US" sz="2000" b="0" i="0" dirty="0">
                <a:solidFill>
                  <a:srgbClr val="273239"/>
                </a:solidFill>
                <a:effectLst/>
                <a:latin typeface="+mn-lt"/>
              </a:rPr>
              <a:t>A variable’s </a:t>
            </a:r>
            <a:r>
              <a:rPr lang="en-US" sz="2000" b="1" i="1" dirty="0">
                <a:solidFill>
                  <a:srgbClr val="273239"/>
                </a:solidFill>
                <a:effectLst/>
                <a:latin typeface="+mn-lt"/>
              </a:rPr>
              <a:t>data alignment</a:t>
            </a:r>
            <a:r>
              <a:rPr lang="en-US" sz="2000" b="0" i="0" dirty="0">
                <a:solidFill>
                  <a:srgbClr val="273239"/>
                </a:solidFill>
                <a:effectLst/>
                <a:latin typeface="+mn-lt"/>
              </a:rPr>
              <a:t> deals with the way the data stored in these banks. </a:t>
            </a:r>
          </a:p>
          <a:p>
            <a:pPr>
              <a:lnSpc>
                <a:spcPct val="150000"/>
              </a:lnSpc>
              <a:buFont typeface="Arial" panose="020B0604020202020204" pitchFamily="34" charset="0"/>
              <a:buChar char="•"/>
            </a:pPr>
            <a:r>
              <a:rPr lang="en-US" sz="2000" b="0" i="0" dirty="0">
                <a:solidFill>
                  <a:srgbClr val="273239"/>
                </a:solidFill>
                <a:effectLst/>
                <a:latin typeface="+mn-lt"/>
              </a:rPr>
              <a:t>For example, the natural alignment of </a:t>
            </a:r>
            <a:r>
              <a:rPr lang="en-US" sz="2000" b="1" i="1" dirty="0">
                <a:solidFill>
                  <a:srgbClr val="273239"/>
                </a:solidFill>
                <a:effectLst/>
                <a:latin typeface="+mn-lt"/>
              </a:rPr>
              <a:t>int</a:t>
            </a:r>
            <a:r>
              <a:rPr lang="en-US" sz="2000" b="0" i="0" dirty="0">
                <a:solidFill>
                  <a:srgbClr val="273239"/>
                </a:solidFill>
                <a:effectLst/>
                <a:latin typeface="+mn-lt"/>
              </a:rPr>
              <a:t> on 32-bit machine is 4 bytes. When a data type is naturally aligned, the CPU fetches it in minimum read cycles.</a:t>
            </a:r>
          </a:p>
          <a:p>
            <a:pPr>
              <a:lnSpc>
                <a:spcPct val="150000"/>
              </a:lnSpc>
              <a:buFont typeface="Arial" panose="020B0604020202020204" pitchFamily="34" charset="0"/>
              <a:buChar char="•"/>
            </a:pPr>
            <a:r>
              <a:rPr lang="en-US" sz="2000" b="0" i="0" dirty="0">
                <a:solidFill>
                  <a:srgbClr val="273239"/>
                </a:solidFill>
                <a:effectLst/>
                <a:latin typeface="+mn-lt"/>
              </a:rPr>
              <a:t>Similarly, the natural alignment of </a:t>
            </a:r>
            <a:r>
              <a:rPr lang="en-US" sz="2000" b="1" i="1" dirty="0">
                <a:solidFill>
                  <a:srgbClr val="273239"/>
                </a:solidFill>
                <a:effectLst/>
                <a:latin typeface="+mn-lt"/>
              </a:rPr>
              <a:t>short int</a:t>
            </a:r>
            <a:r>
              <a:rPr lang="en-US" sz="2000" b="0" i="0" dirty="0">
                <a:solidFill>
                  <a:srgbClr val="273239"/>
                </a:solidFill>
                <a:effectLst/>
                <a:latin typeface="+mn-lt"/>
              </a:rPr>
              <a:t> is 2 bytes. It means, a </a:t>
            </a:r>
            <a:r>
              <a:rPr lang="en-US" sz="2000" b="1" i="1" dirty="0">
                <a:solidFill>
                  <a:srgbClr val="273239"/>
                </a:solidFill>
                <a:effectLst/>
                <a:latin typeface="+mn-lt"/>
              </a:rPr>
              <a:t>short int</a:t>
            </a:r>
            <a:r>
              <a:rPr lang="en-US" sz="2000" b="0" i="0" dirty="0">
                <a:solidFill>
                  <a:srgbClr val="273239"/>
                </a:solidFill>
                <a:effectLst/>
                <a:latin typeface="+mn-lt"/>
              </a:rPr>
              <a:t> can be stored in bank 0 – bank 1 pair or bank 2 – bank 3 pair. </a:t>
            </a:r>
          </a:p>
          <a:p>
            <a:pPr>
              <a:lnSpc>
                <a:spcPct val="150000"/>
              </a:lnSpc>
              <a:buFont typeface="Arial" panose="020B0604020202020204" pitchFamily="34" charset="0"/>
              <a:buChar char="•"/>
            </a:pPr>
            <a:r>
              <a:rPr lang="en-US" sz="2000" b="0" i="0" dirty="0">
                <a:solidFill>
                  <a:srgbClr val="273239"/>
                </a:solidFill>
                <a:effectLst/>
                <a:latin typeface="+mn-lt"/>
              </a:rPr>
              <a:t>A </a:t>
            </a:r>
            <a:r>
              <a:rPr lang="en-US" sz="2000" b="1" i="1" dirty="0">
                <a:solidFill>
                  <a:srgbClr val="273239"/>
                </a:solidFill>
                <a:effectLst/>
                <a:latin typeface="+mn-lt"/>
              </a:rPr>
              <a:t>double</a:t>
            </a:r>
            <a:r>
              <a:rPr lang="en-US" sz="2000" b="0" i="0" dirty="0">
                <a:solidFill>
                  <a:srgbClr val="273239"/>
                </a:solidFill>
                <a:effectLst/>
                <a:latin typeface="+mn-lt"/>
              </a:rPr>
              <a:t> requires 8 bytes, and occupies two rows in the memory banks. Any misalignment of </a:t>
            </a:r>
            <a:r>
              <a:rPr lang="en-US" sz="2000" b="1" i="1" dirty="0">
                <a:solidFill>
                  <a:srgbClr val="273239"/>
                </a:solidFill>
                <a:effectLst/>
                <a:latin typeface="+mn-lt"/>
              </a:rPr>
              <a:t>double</a:t>
            </a:r>
            <a:r>
              <a:rPr lang="en-US" sz="2000" b="0" i="0" dirty="0">
                <a:solidFill>
                  <a:srgbClr val="273239"/>
                </a:solidFill>
                <a:effectLst/>
                <a:latin typeface="+mn-lt"/>
              </a:rPr>
              <a:t> will force more than two read cycles to fetch </a:t>
            </a:r>
            <a:r>
              <a:rPr lang="en-US" sz="2000" b="1" i="1" dirty="0">
                <a:solidFill>
                  <a:srgbClr val="273239"/>
                </a:solidFill>
                <a:effectLst/>
                <a:latin typeface="+mn-lt"/>
              </a:rPr>
              <a:t>double</a:t>
            </a:r>
            <a:r>
              <a:rPr lang="en-US" sz="2000" b="0" i="0" dirty="0">
                <a:solidFill>
                  <a:srgbClr val="273239"/>
                </a:solidFill>
                <a:effectLst/>
                <a:latin typeface="+mn-lt"/>
              </a:rPr>
              <a:t> </a:t>
            </a:r>
            <a:r>
              <a:rPr lang="en-US" sz="2000" b="0" i="0" dirty="0" err="1">
                <a:solidFill>
                  <a:srgbClr val="273239"/>
                </a:solidFill>
                <a:effectLst/>
                <a:latin typeface="+mn-lt"/>
              </a:rPr>
              <a:t>data.N</a:t>
            </a:r>
            <a:endParaRPr lang="en-US" sz="2000" b="0" i="0" dirty="0">
              <a:solidFill>
                <a:srgbClr val="273239"/>
              </a:solidFill>
              <a:effectLst/>
              <a:latin typeface="+mn-lt"/>
            </a:endParaRPr>
          </a:p>
          <a:p>
            <a:pPr>
              <a:lnSpc>
                <a:spcPct val="150000"/>
              </a:lnSpc>
              <a:buFont typeface="Arial" panose="020B0604020202020204" pitchFamily="34" charset="0"/>
              <a:buChar char="•"/>
            </a:pPr>
            <a:r>
              <a:rPr lang="en-US" sz="2000" b="0" i="0" dirty="0">
                <a:solidFill>
                  <a:srgbClr val="273239"/>
                </a:solidFill>
                <a:effectLst/>
                <a:latin typeface="+mn-lt"/>
              </a:rPr>
              <a:t>Note that a </a:t>
            </a:r>
            <a:r>
              <a:rPr lang="en-US" sz="2000" b="1" i="0" dirty="0">
                <a:solidFill>
                  <a:srgbClr val="273239"/>
                </a:solidFill>
                <a:effectLst/>
                <a:latin typeface="+mn-lt"/>
              </a:rPr>
              <a:t>double</a:t>
            </a:r>
            <a:r>
              <a:rPr lang="en-US" sz="2000" b="0" i="0" dirty="0">
                <a:solidFill>
                  <a:srgbClr val="273239"/>
                </a:solidFill>
                <a:effectLst/>
                <a:latin typeface="+mn-lt"/>
              </a:rPr>
              <a:t> variable will be allocated on 8 byte boundary on 32 bit machine and requires two memory read cycles. On a 64 bit machine, based on number of banks, </a:t>
            </a:r>
            <a:r>
              <a:rPr lang="en-US" sz="2000" b="1" i="0" dirty="0">
                <a:solidFill>
                  <a:srgbClr val="273239"/>
                </a:solidFill>
                <a:effectLst/>
                <a:latin typeface="+mn-lt"/>
              </a:rPr>
              <a:t>double</a:t>
            </a:r>
            <a:r>
              <a:rPr lang="en-US" sz="2000" b="0" i="0" dirty="0">
                <a:solidFill>
                  <a:srgbClr val="273239"/>
                </a:solidFill>
                <a:effectLst/>
                <a:latin typeface="+mn-lt"/>
              </a:rPr>
              <a:t> variable will be allocated on 8 byte boundary and requires only one memory read cycle.</a:t>
            </a:r>
            <a:endParaRPr lang="en-US" sz="2000" dirty="0">
              <a:latin typeface="+mn-lt"/>
            </a:endParaRPr>
          </a:p>
        </p:txBody>
      </p:sp>
      <p:sp>
        <p:nvSpPr>
          <p:cNvPr id="4" name="Slide Number Placeholder 3">
            <a:extLst>
              <a:ext uri="{FF2B5EF4-FFF2-40B4-BE49-F238E27FC236}">
                <a16:creationId xmlns:a16="http://schemas.microsoft.com/office/drawing/2014/main" id="{2369F251-EEBA-47A0-BAC8-B7A3BA1D1F0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19</a:t>
            </a:fld>
            <a:endParaRPr lang="en-US" dirty="0">
              <a:solidFill>
                <a:srgbClr val="000000">
                  <a:tint val="75000"/>
                </a:srgbClr>
              </a:solidFill>
            </a:endParaRPr>
          </a:p>
        </p:txBody>
      </p:sp>
    </p:spTree>
    <p:extLst>
      <p:ext uri="{BB962C8B-B14F-4D97-AF65-F5344CB8AC3E}">
        <p14:creationId xmlns:p14="http://schemas.microsoft.com/office/powerpoint/2010/main" val="122877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FD37-C52E-44FD-AA7F-5498D15BBCDA}"/>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2A835E8C-AA33-4273-BBB5-2887E5D6425E}"/>
              </a:ext>
            </a:extLst>
          </p:cNvPr>
          <p:cNvSpPr>
            <a:spLocks noGrp="1"/>
          </p:cNvSpPr>
          <p:nvPr>
            <p:ph idx="1"/>
          </p:nvPr>
        </p:nvSpPr>
        <p:spPr/>
        <p:txBody>
          <a:bodyPr>
            <a:normAutofit/>
          </a:bodyPr>
          <a:lstStyle/>
          <a:p>
            <a:r>
              <a:rPr lang="en-US" sz="2000" dirty="0">
                <a:latin typeface="+mn-lt"/>
              </a:rPr>
              <a:t>Introduction to structures</a:t>
            </a:r>
          </a:p>
          <a:p>
            <a:r>
              <a:rPr lang="en-US" sz="2000" dirty="0">
                <a:latin typeface="+mn-lt"/>
              </a:rPr>
              <a:t>Accessing structure member elements</a:t>
            </a:r>
          </a:p>
          <a:p>
            <a:r>
              <a:rPr lang="en-US" sz="2000" dirty="0">
                <a:latin typeface="+mn-lt"/>
              </a:rPr>
              <a:t>Size of of a structure</a:t>
            </a:r>
          </a:p>
          <a:p>
            <a:r>
              <a:rPr lang="en-US" sz="2000" dirty="0">
                <a:latin typeface="+mn-lt"/>
              </a:rPr>
              <a:t>Aligned and un-aligned data storage</a:t>
            </a:r>
          </a:p>
          <a:p>
            <a:r>
              <a:rPr lang="en-US" sz="2000" dirty="0">
                <a:latin typeface="+mn-lt"/>
              </a:rPr>
              <a:t>Structure padding</a:t>
            </a:r>
          </a:p>
          <a:p>
            <a:r>
              <a:rPr lang="en-US" sz="2000" dirty="0">
                <a:latin typeface="+mn-lt"/>
              </a:rPr>
              <a:t>Calculating structure size manually with and without padding</a:t>
            </a:r>
          </a:p>
          <a:p>
            <a:r>
              <a:rPr lang="en-US" sz="2000" dirty="0" smtClean="0">
                <a:latin typeface="+mn-lt"/>
              </a:rPr>
              <a:t>Assembly code analysis of packed and non packed structure</a:t>
            </a:r>
          </a:p>
          <a:p>
            <a:r>
              <a:rPr lang="en-US" sz="2000" dirty="0" err="1" smtClean="0">
                <a:latin typeface="+mn-lt"/>
              </a:rPr>
              <a:t>Typedef</a:t>
            </a:r>
            <a:r>
              <a:rPr lang="en-US" sz="2000" dirty="0" smtClean="0">
                <a:latin typeface="+mn-lt"/>
              </a:rPr>
              <a:t> and structure</a:t>
            </a:r>
          </a:p>
          <a:p>
            <a:r>
              <a:rPr lang="en-US" sz="2000" dirty="0" smtClean="0">
                <a:latin typeface="+mn-lt"/>
              </a:rPr>
              <a:t>Structures and pointers</a:t>
            </a:r>
          </a:p>
          <a:p>
            <a:r>
              <a:rPr lang="en-US" sz="2000" dirty="0" smtClean="0">
                <a:latin typeface="+mn-lt"/>
              </a:rPr>
              <a:t>Structure and bit fields</a:t>
            </a:r>
            <a:endParaRPr lang="en-US" sz="2000" dirty="0">
              <a:latin typeface="+mn-lt"/>
            </a:endParaRPr>
          </a:p>
        </p:txBody>
      </p:sp>
      <p:sp>
        <p:nvSpPr>
          <p:cNvPr id="4" name="Slide Number Placeholder 3">
            <a:extLst>
              <a:ext uri="{FF2B5EF4-FFF2-40B4-BE49-F238E27FC236}">
                <a16:creationId xmlns:a16="http://schemas.microsoft.com/office/drawing/2014/main" id="{63461C63-85E6-4918-BF0B-58D665DC3962}"/>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a:t>
            </a:fld>
            <a:endParaRPr lang="en-US" dirty="0">
              <a:solidFill>
                <a:srgbClr val="000000">
                  <a:tint val="75000"/>
                </a:srgbClr>
              </a:solidFill>
            </a:endParaRPr>
          </a:p>
        </p:txBody>
      </p:sp>
    </p:spTree>
    <p:extLst>
      <p:ext uri="{BB962C8B-B14F-4D97-AF65-F5344CB8AC3E}">
        <p14:creationId xmlns:p14="http://schemas.microsoft.com/office/powerpoint/2010/main" val="400735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70F2-A3ED-41FA-A3C5-1A9C437DDDB9}"/>
              </a:ext>
            </a:extLst>
          </p:cNvPr>
          <p:cNvSpPr>
            <a:spLocks noGrp="1"/>
          </p:cNvSpPr>
          <p:nvPr>
            <p:ph type="title"/>
          </p:nvPr>
        </p:nvSpPr>
        <p:spPr/>
        <p:txBody>
          <a:bodyPr/>
          <a:lstStyle/>
          <a:p>
            <a:r>
              <a:rPr lang="en-US" b="1" i="0" dirty="0">
                <a:effectLst/>
                <a:latin typeface="+mj-lt"/>
              </a:rPr>
              <a:t>Structure Padding:</a:t>
            </a:r>
            <a:endParaRPr lang="en-US" dirty="0">
              <a:latin typeface="+mj-lt"/>
            </a:endParaRPr>
          </a:p>
        </p:txBody>
      </p:sp>
      <p:sp>
        <p:nvSpPr>
          <p:cNvPr id="3" name="Content Placeholder 2">
            <a:extLst>
              <a:ext uri="{FF2B5EF4-FFF2-40B4-BE49-F238E27FC236}">
                <a16:creationId xmlns:a16="http://schemas.microsoft.com/office/drawing/2014/main" id="{FE9DE948-FDB8-426D-BAA7-55CCD67C2512}"/>
              </a:ext>
            </a:extLst>
          </p:cNvPr>
          <p:cNvSpPr>
            <a:spLocks noGrp="1"/>
          </p:cNvSpPr>
          <p:nvPr>
            <p:ph idx="1"/>
          </p:nvPr>
        </p:nvSpPr>
        <p:spPr>
          <a:xfrm>
            <a:off x="609441" y="1143001"/>
            <a:ext cx="10969943" cy="4769940"/>
          </a:xfrm>
        </p:spPr>
        <p:txBody>
          <a:bodyPr>
            <a:normAutofit/>
          </a:bodyPr>
          <a:lstStyle/>
          <a:p>
            <a:pPr>
              <a:lnSpc>
                <a:spcPct val="150000"/>
              </a:lnSpc>
            </a:pPr>
            <a:r>
              <a:rPr lang="en-US" sz="2000" b="0" i="0" dirty="0">
                <a:solidFill>
                  <a:srgbClr val="273239"/>
                </a:solidFill>
                <a:effectLst/>
                <a:latin typeface="+mn-lt"/>
              </a:rPr>
              <a:t>In C/C++ </a:t>
            </a:r>
            <a:r>
              <a:rPr lang="en-US" sz="2000" dirty="0">
                <a:solidFill>
                  <a:srgbClr val="273239"/>
                </a:solidFill>
                <a:latin typeface="+mn-lt"/>
              </a:rPr>
              <a:t>the </a:t>
            </a:r>
            <a:r>
              <a:rPr lang="en-US" sz="2000" b="0" i="0" dirty="0">
                <a:solidFill>
                  <a:srgbClr val="273239"/>
                </a:solidFill>
                <a:effectLst/>
                <a:latin typeface="+mn-lt"/>
              </a:rPr>
              <a:t>structures are used as data pack. It doesn’t provide any data encapsulation or data hiding features (C++ case is an exception due to its semantic similarity with classes).</a:t>
            </a:r>
          </a:p>
          <a:p>
            <a:pPr>
              <a:lnSpc>
                <a:spcPct val="150000"/>
              </a:lnSpc>
            </a:pPr>
            <a:r>
              <a:rPr lang="en-US" sz="2000" b="0" i="0" dirty="0">
                <a:solidFill>
                  <a:srgbClr val="273239"/>
                </a:solidFill>
                <a:effectLst/>
                <a:latin typeface="+mn-lt"/>
              </a:rPr>
              <a:t>Because of the alignment requirements of various data types, every member of structure should be naturally aligned. The members of structure allocated sequentially increasing order.</a:t>
            </a:r>
            <a:endParaRPr lang="en-US" sz="2000" dirty="0">
              <a:latin typeface="+mn-lt"/>
            </a:endParaRPr>
          </a:p>
        </p:txBody>
      </p:sp>
      <p:sp>
        <p:nvSpPr>
          <p:cNvPr id="4" name="Slide Number Placeholder 3">
            <a:extLst>
              <a:ext uri="{FF2B5EF4-FFF2-40B4-BE49-F238E27FC236}">
                <a16:creationId xmlns:a16="http://schemas.microsoft.com/office/drawing/2014/main" id="{801163B8-8D73-4075-9ACC-370723D2F0B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20</a:t>
            </a:fld>
            <a:endParaRPr lang="en-US" dirty="0">
              <a:solidFill>
                <a:srgbClr val="000000">
                  <a:tint val="75000"/>
                </a:srgbClr>
              </a:solidFill>
            </a:endParaRPr>
          </a:p>
        </p:txBody>
      </p:sp>
    </p:spTree>
    <p:extLst>
      <p:ext uri="{BB962C8B-B14F-4D97-AF65-F5344CB8AC3E}">
        <p14:creationId xmlns:p14="http://schemas.microsoft.com/office/powerpoint/2010/main" val="157312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564-B4F2-42EA-AE91-763FEA32D546}"/>
              </a:ext>
            </a:extLst>
          </p:cNvPr>
          <p:cNvSpPr>
            <a:spLocks noGrp="1"/>
          </p:cNvSpPr>
          <p:nvPr>
            <p:ph type="title"/>
          </p:nvPr>
        </p:nvSpPr>
        <p:spPr/>
        <p:txBody>
          <a:bodyPr/>
          <a:lstStyle/>
          <a:p>
            <a:r>
              <a:rPr lang="en-US" dirty="0">
                <a:latin typeface="+mj-lt"/>
              </a:rPr>
              <a:t>Example</a:t>
            </a:r>
            <a:r>
              <a:rPr lang="en-US" dirty="0"/>
              <a:t> - </a:t>
            </a:r>
            <a:r>
              <a:rPr lang="en-US" dirty="0">
                <a:latin typeface="+mn-lt"/>
              </a:rPr>
              <a:t>Aligned and un-aligned data storage</a:t>
            </a:r>
            <a:endParaRPr lang="en-US" dirty="0"/>
          </a:p>
        </p:txBody>
      </p:sp>
      <p:sp>
        <p:nvSpPr>
          <p:cNvPr id="3" name="Content Placeholder 2">
            <a:extLst>
              <a:ext uri="{FF2B5EF4-FFF2-40B4-BE49-F238E27FC236}">
                <a16:creationId xmlns:a16="http://schemas.microsoft.com/office/drawing/2014/main" id="{DB789013-0FF9-408F-BE78-C21955CBA6E2}"/>
              </a:ext>
            </a:extLst>
          </p:cNvPr>
          <p:cNvSpPr>
            <a:spLocks noGrp="1"/>
          </p:cNvSpPr>
          <p:nvPr>
            <p:ph idx="1"/>
          </p:nvPr>
        </p:nvSpPr>
        <p:spPr>
          <a:xfrm>
            <a:off x="609440" y="914400"/>
            <a:ext cx="10969943" cy="5562600"/>
          </a:xfrm>
        </p:spPr>
        <p:txBody>
          <a:bodyPr>
            <a:normAutofit fontScale="55000" lnSpcReduction="20000"/>
          </a:bodyPr>
          <a:lstStyle/>
          <a:p>
            <a:r>
              <a:rPr lang="en-US" dirty="0">
                <a:latin typeface="+mn-lt"/>
              </a:rPr>
              <a:t>#include &lt;</a:t>
            </a:r>
            <a:r>
              <a:rPr lang="en-US" dirty="0" err="1">
                <a:latin typeface="+mn-lt"/>
              </a:rPr>
              <a:t>stdio.h</a:t>
            </a:r>
            <a:r>
              <a:rPr lang="en-US" dirty="0">
                <a:latin typeface="+mn-lt"/>
              </a:rPr>
              <a:t>&gt;</a:t>
            </a:r>
          </a:p>
          <a:p>
            <a:endParaRPr lang="en-US" dirty="0">
              <a:latin typeface="+mn-lt"/>
            </a:endParaRPr>
          </a:p>
          <a:p>
            <a:r>
              <a:rPr lang="en-US" dirty="0">
                <a:latin typeface="+mn-lt"/>
              </a:rPr>
              <a:t>// Alignment requirements</a:t>
            </a:r>
          </a:p>
          <a:p>
            <a:r>
              <a:rPr lang="en-US" dirty="0">
                <a:latin typeface="+mn-lt"/>
              </a:rPr>
              <a:t>// (typical 32 bit machine)</a:t>
            </a:r>
          </a:p>
          <a:p>
            <a:endParaRPr lang="en-US" dirty="0">
              <a:latin typeface="+mn-lt"/>
            </a:endParaRPr>
          </a:p>
          <a:p>
            <a:r>
              <a:rPr lang="en-US" dirty="0">
                <a:latin typeface="+mn-lt"/>
              </a:rPr>
              <a:t>// char     1 byte</a:t>
            </a:r>
          </a:p>
          <a:p>
            <a:r>
              <a:rPr lang="en-US" dirty="0">
                <a:latin typeface="+mn-lt"/>
              </a:rPr>
              <a:t>// short int  2 bytes</a:t>
            </a:r>
          </a:p>
          <a:p>
            <a:r>
              <a:rPr lang="en-US" dirty="0">
                <a:latin typeface="+mn-lt"/>
              </a:rPr>
              <a:t>// int     4 bytes</a:t>
            </a:r>
          </a:p>
          <a:p>
            <a:r>
              <a:rPr lang="en-US" dirty="0">
                <a:latin typeface="+mn-lt"/>
              </a:rPr>
              <a:t>// double    8 bytes</a:t>
            </a:r>
          </a:p>
          <a:p>
            <a:endParaRPr lang="en-US" dirty="0">
              <a:latin typeface="+mn-lt"/>
            </a:endParaRPr>
          </a:p>
          <a:p>
            <a:r>
              <a:rPr lang="en-US" dirty="0">
                <a:latin typeface="+mn-lt"/>
              </a:rPr>
              <a:t>// structure A</a:t>
            </a:r>
          </a:p>
          <a:p>
            <a:r>
              <a:rPr lang="en-US" dirty="0">
                <a:latin typeface="+mn-lt"/>
              </a:rPr>
              <a:t>typedef struct </a:t>
            </a:r>
            <a:r>
              <a:rPr lang="en-US" dirty="0" err="1">
                <a:latin typeface="+mn-lt"/>
              </a:rPr>
              <a:t>structa_tag</a:t>
            </a:r>
            <a:endParaRPr lang="en-US" dirty="0">
              <a:latin typeface="+mn-lt"/>
            </a:endParaRPr>
          </a:p>
          <a:p>
            <a:r>
              <a:rPr lang="en-US" dirty="0">
                <a:latin typeface="+mn-lt"/>
              </a:rPr>
              <a:t>{</a:t>
            </a:r>
          </a:p>
          <a:p>
            <a:r>
              <a:rPr lang="en-US" dirty="0">
                <a:latin typeface="+mn-lt"/>
              </a:rPr>
              <a:t>char    c;</a:t>
            </a:r>
          </a:p>
          <a:p>
            <a:r>
              <a:rPr lang="en-US" dirty="0">
                <a:latin typeface="+mn-lt"/>
              </a:rPr>
              <a:t>short int  s;</a:t>
            </a:r>
          </a:p>
          <a:p>
            <a:r>
              <a:rPr lang="en-US" dirty="0">
                <a:latin typeface="+mn-lt"/>
              </a:rPr>
              <a:t>} </a:t>
            </a:r>
            <a:r>
              <a:rPr lang="en-US" dirty="0" err="1">
                <a:latin typeface="+mn-lt"/>
              </a:rPr>
              <a:t>structa_t</a:t>
            </a:r>
            <a:r>
              <a:rPr lang="en-US" dirty="0">
                <a:latin typeface="+mn-lt"/>
              </a:rPr>
              <a:t>;</a:t>
            </a:r>
          </a:p>
          <a:p>
            <a:endParaRPr lang="en-US" dirty="0">
              <a:latin typeface="+mn-lt"/>
            </a:endParaRPr>
          </a:p>
          <a:p>
            <a:r>
              <a:rPr lang="en-US" dirty="0">
                <a:latin typeface="+mn-lt"/>
              </a:rPr>
              <a:t>// structure B</a:t>
            </a:r>
          </a:p>
          <a:p>
            <a:r>
              <a:rPr lang="en-US" dirty="0">
                <a:latin typeface="+mn-lt"/>
              </a:rPr>
              <a:t>typedef struct </a:t>
            </a:r>
            <a:r>
              <a:rPr lang="en-US" dirty="0" err="1">
                <a:latin typeface="+mn-lt"/>
              </a:rPr>
              <a:t>structb_tag</a:t>
            </a:r>
            <a:endParaRPr lang="en-US" dirty="0">
              <a:latin typeface="+mn-lt"/>
            </a:endParaRPr>
          </a:p>
          <a:p>
            <a:r>
              <a:rPr lang="en-US" dirty="0">
                <a:latin typeface="+mn-lt"/>
              </a:rPr>
              <a:t>{</a:t>
            </a:r>
          </a:p>
          <a:p>
            <a:r>
              <a:rPr lang="en-US" dirty="0">
                <a:latin typeface="+mn-lt"/>
              </a:rPr>
              <a:t>short int  s;</a:t>
            </a:r>
          </a:p>
          <a:p>
            <a:r>
              <a:rPr lang="en-US" dirty="0">
                <a:latin typeface="+mn-lt"/>
              </a:rPr>
              <a:t>char    c;</a:t>
            </a:r>
          </a:p>
          <a:p>
            <a:r>
              <a:rPr lang="en-US" dirty="0">
                <a:latin typeface="+mn-lt"/>
              </a:rPr>
              <a:t>int     </a:t>
            </a:r>
            <a:r>
              <a:rPr lang="en-US" dirty="0" err="1">
                <a:latin typeface="+mn-lt"/>
              </a:rPr>
              <a:t>i</a:t>
            </a:r>
            <a:r>
              <a:rPr lang="en-US" dirty="0">
                <a:latin typeface="+mn-lt"/>
              </a:rPr>
              <a:t>;</a:t>
            </a:r>
          </a:p>
          <a:p>
            <a:r>
              <a:rPr lang="en-US" dirty="0">
                <a:latin typeface="+mn-lt"/>
              </a:rPr>
              <a:t>} </a:t>
            </a:r>
            <a:r>
              <a:rPr lang="en-US" dirty="0" err="1">
                <a:latin typeface="+mn-lt"/>
              </a:rPr>
              <a:t>structb_t</a:t>
            </a:r>
            <a:r>
              <a:rPr lang="en-US" dirty="0">
                <a:latin typeface="+mn-lt"/>
              </a:rPr>
              <a:t>;</a:t>
            </a:r>
          </a:p>
          <a:p>
            <a:endParaRPr lang="en-US" dirty="0"/>
          </a:p>
        </p:txBody>
      </p:sp>
      <p:sp>
        <p:nvSpPr>
          <p:cNvPr id="4" name="Slide Number Placeholder 3">
            <a:extLst>
              <a:ext uri="{FF2B5EF4-FFF2-40B4-BE49-F238E27FC236}">
                <a16:creationId xmlns:a16="http://schemas.microsoft.com/office/drawing/2014/main" id="{12AF0790-62B8-4E56-8C64-E8F0A9773DF1}"/>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21</a:t>
            </a:fld>
            <a:endParaRPr lang="en-US" dirty="0">
              <a:solidFill>
                <a:srgbClr val="000000">
                  <a:tint val="75000"/>
                </a:srgbClr>
              </a:solidFill>
            </a:endParaRPr>
          </a:p>
        </p:txBody>
      </p:sp>
    </p:spTree>
    <p:extLst>
      <p:ext uri="{BB962C8B-B14F-4D97-AF65-F5344CB8AC3E}">
        <p14:creationId xmlns:p14="http://schemas.microsoft.com/office/powerpoint/2010/main" val="345334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512-5256-4624-9AB7-61CE70767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DFD619-ACAA-492C-8350-52DB8AE767B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E7F2F64-3618-4C59-8B67-6D2EDEE8C10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22</a:t>
            </a:fld>
            <a:endParaRPr lang="en-US" dirty="0">
              <a:solidFill>
                <a:srgbClr val="000000">
                  <a:tint val="75000"/>
                </a:srgbClr>
              </a:solidFill>
            </a:endParaRPr>
          </a:p>
        </p:txBody>
      </p:sp>
    </p:spTree>
    <p:extLst>
      <p:ext uri="{BB962C8B-B14F-4D97-AF65-F5344CB8AC3E}">
        <p14:creationId xmlns:p14="http://schemas.microsoft.com/office/powerpoint/2010/main" val="187736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ADE3-A9FD-4FBF-BAB3-D18F1BBA8B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CD5480-39C7-47A1-BB22-A10375CD036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F288D5D-1858-4396-AC17-B14A1141CDA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23</a:t>
            </a:fld>
            <a:endParaRPr lang="en-US" dirty="0">
              <a:solidFill>
                <a:srgbClr val="000000">
                  <a:tint val="75000"/>
                </a:srgbClr>
              </a:solidFill>
            </a:endParaRPr>
          </a:p>
        </p:txBody>
      </p:sp>
    </p:spTree>
    <p:extLst>
      <p:ext uri="{BB962C8B-B14F-4D97-AF65-F5344CB8AC3E}">
        <p14:creationId xmlns:p14="http://schemas.microsoft.com/office/powerpoint/2010/main" val="310335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79A5-00B6-4D44-B1BE-64A9F5F5751A}"/>
              </a:ext>
            </a:extLst>
          </p:cNvPr>
          <p:cNvSpPr>
            <a:spLocks noGrp="1"/>
          </p:cNvSpPr>
          <p:nvPr>
            <p:ph type="title"/>
          </p:nvPr>
        </p:nvSpPr>
        <p:spPr/>
        <p:txBody>
          <a:bodyPr/>
          <a:lstStyle/>
          <a:p>
            <a:r>
              <a:rPr lang="en-US" dirty="0">
                <a:latin typeface="+mj-lt"/>
              </a:rPr>
              <a:t>Example</a:t>
            </a:r>
            <a:r>
              <a:rPr lang="en-US" dirty="0"/>
              <a:t> - </a:t>
            </a:r>
            <a:r>
              <a:rPr lang="en-US" dirty="0">
                <a:latin typeface="+mn-lt"/>
              </a:rPr>
              <a:t>Aligned and un-aligned data storage</a:t>
            </a:r>
            <a:endParaRPr lang="en-US" dirty="0"/>
          </a:p>
        </p:txBody>
      </p:sp>
      <p:sp>
        <p:nvSpPr>
          <p:cNvPr id="3" name="Content Placeholder 2">
            <a:extLst>
              <a:ext uri="{FF2B5EF4-FFF2-40B4-BE49-F238E27FC236}">
                <a16:creationId xmlns:a16="http://schemas.microsoft.com/office/drawing/2014/main" id="{60BD9349-30F3-46E8-B6ED-5E3A10D59664}"/>
              </a:ext>
            </a:extLst>
          </p:cNvPr>
          <p:cNvSpPr>
            <a:spLocks noGrp="1"/>
          </p:cNvSpPr>
          <p:nvPr>
            <p:ph idx="1"/>
          </p:nvPr>
        </p:nvSpPr>
        <p:spPr>
          <a:xfrm>
            <a:off x="609441" y="1143000"/>
            <a:ext cx="10969943" cy="5029199"/>
          </a:xfrm>
        </p:spPr>
        <p:txBody>
          <a:bodyPr>
            <a:normAutofit fontScale="40000" lnSpcReduction="20000"/>
          </a:bodyPr>
          <a:lstStyle/>
          <a:p>
            <a:endParaRPr lang="en-US" sz="3000" dirty="0">
              <a:latin typeface="+mn-lt"/>
            </a:endParaRPr>
          </a:p>
          <a:p>
            <a:r>
              <a:rPr lang="en-US" sz="3000" dirty="0">
                <a:latin typeface="+mn-lt"/>
              </a:rPr>
              <a:t>// structure C</a:t>
            </a:r>
          </a:p>
          <a:p>
            <a:r>
              <a:rPr lang="en-US" sz="3000" dirty="0">
                <a:latin typeface="+mn-lt"/>
              </a:rPr>
              <a:t>typedef struct </a:t>
            </a:r>
            <a:r>
              <a:rPr lang="en-US" sz="3000" dirty="0" err="1">
                <a:latin typeface="+mn-lt"/>
              </a:rPr>
              <a:t>structc_tag</a:t>
            </a:r>
            <a:endParaRPr lang="en-US" sz="3000" dirty="0">
              <a:latin typeface="+mn-lt"/>
            </a:endParaRPr>
          </a:p>
          <a:p>
            <a:r>
              <a:rPr lang="en-US" sz="3000" dirty="0">
                <a:latin typeface="+mn-lt"/>
              </a:rPr>
              <a:t>{</a:t>
            </a:r>
          </a:p>
          <a:p>
            <a:r>
              <a:rPr lang="en-US" sz="3000" dirty="0">
                <a:latin typeface="+mn-lt"/>
              </a:rPr>
              <a:t>char    c;  - 1 byte ,</a:t>
            </a:r>
          </a:p>
          <a:p>
            <a:r>
              <a:rPr lang="en-US" sz="3000" dirty="0">
                <a:latin typeface="+mn-lt"/>
              </a:rPr>
              <a:t>double   d;</a:t>
            </a:r>
          </a:p>
          <a:p>
            <a:r>
              <a:rPr lang="en-US" sz="3000" dirty="0">
                <a:latin typeface="+mn-lt"/>
              </a:rPr>
              <a:t>int 	 s;</a:t>
            </a:r>
          </a:p>
          <a:p>
            <a:r>
              <a:rPr lang="en-US" sz="3000" dirty="0">
                <a:latin typeface="+mn-lt"/>
              </a:rPr>
              <a:t>} </a:t>
            </a:r>
            <a:r>
              <a:rPr lang="en-US" sz="3000" dirty="0" err="1">
                <a:latin typeface="+mn-lt"/>
              </a:rPr>
              <a:t>structc_t</a:t>
            </a:r>
            <a:r>
              <a:rPr lang="en-US" sz="3000" dirty="0">
                <a:latin typeface="+mn-lt"/>
              </a:rPr>
              <a:t>;</a:t>
            </a:r>
          </a:p>
          <a:p>
            <a:endParaRPr lang="en-US" sz="3000" dirty="0">
              <a:latin typeface="+mn-lt"/>
            </a:endParaRPr>
          </a:p>
          <a:p>
            <a:r>
              <a:rPr lang="en-US" sz="3000" dirty="0">
                <a:latin typeface="+mn-lt"/>
              </a:rPr>
              <a:t>// structure D</a:t>
            </a:r>
          </a:p>
          <a:p>
            <a:r>
              <a:rPr lang="en-US" sz="3000" dirty="0">
                <a:latin typeface="+mn-lt"/>
              </a:rPr>
              <a:t>typedef struct </a:t>
            </a:r>
            <a:r>
              <a:rPr lang="en-US" sz="3000" dirty="0" err="1">
                <a:latin typeface="+mn-lt"/>
              </a:rPr>
              <a:t>structd_tag</a:t>
            </a:r>
            <a:endParaRPr lang="en-US" sz="3000" dirty="0">
              <a:latin typeface="+mn-lt"/>
            </a:endParaRPr>
          </a:p>
          <a:p>
            <a:r>
              <a:rPr lang="en-US" sz="3000" dirty="0">
                <a:latin typeface="+mn-lt"/>
              </a:rPr>
              <a:t>{</a:t>
            </a:r>
          </a:p>
          <a:p>
            <a:r>
              <a:rPr lang="en-US" sz="3000" dirty="0">
                <a:latin typeface="+mn-lt"/>
              </a:rPr>
              <a:t>double   d;</a:t>
            </a:r>
          </a:p>
          <a:p>
            <a:r>
              <a:rPr lang="en-US" sz="3000" dirty="0">
                <a:latin typeface="+mn-lt"/>
              </a:rPr>
              <a:t>int 	 s;</a:t>
            </a:r>
          </a:p>
          <a:p>
            <a:r>
              <a:rPr lang="en-US" sz="3000" dirty="0">
                <a:latin typeface="+mn-lt"/>
              </a:rPr>
              <a:t>char    c;</a:t>
            </a:r>
          </a:p>
          <a:p>
            <a:r>
              <a:rPr lang="en-US" sz="3000" dirty="0">
                <a:latin typeface="+mn-lt"/>
              </a:rPr>
              <a:t>} </a:t>
            </a:r>
            <a:r>
              <a:rPr lang="en-US" sz="3000" dirty="0" err="1">
                <a:latin typeface="+mn-lt"/>
              </a:rPr>
              <a:t>structd_t</a:t>
            </a:r>
            <a:r>
              <a:rPr lang="en-US" sz="3000" dirty="0">
                <a:latin typeface="+mn-lt"/>
              </a:rPr>
              <a:t>;</a:t>
            </a:r>
          </a:p>
          <a:p>
            <a:endParaRPr lang="en-US" sz="3000" dirty="0">
              <a:latin typeface="+mn-lt"/>
            </a:endParaRPr>
          </a:p>
          <a:p>
            <a:r>
              <a:rPr lang="en-US" sz="3000" dirty="0">
                <a:latin typeface="+mn-lt"/>
              </a:rPr>
              <a:t>int main()</a:t>
            </a:r>
          </a:p>
          <a:p>
            <a:r>
              <a:rPr lang="en-US" sz="3000" dirty="0">
                <a:latin typeface="+mn-lt"/>
              </a:rPr>
              <a:t>{</a:t>
            </a:r>
          </a:p>
          <a:p>
            <a:r>
              <a:rPr lang="en-US" sz="3000" dirty="0" err="1">
                <a:latin typeface="+mn-lt"/>
              </a:rPr>
              <a:t>printf</a:t>
            </a:r>
            <a:r>
              <a:rPr lang="en-US" sz="3000" dirty="0">
                <a:latin typeface="+mn-lt"/>
              </a:rPr>
              <a:t>("</a:t>
            </a:r>
            <a:r>
              <a:rPr lang="en-US" sz="3000" dirty="0" err="1">
                <a:latin typeface="+mn-lt"/>
              </a:rPr>
              <a:t>sizeof</a:t>
            </a:r>
            <a:r>
              <a:rPr lang="en-US" sz="3000" dirty="0">
                <a:latin typeface="+mn-lt"/>
              </a:rPr>
              <a:t>(</a:t>
            </a:r>
            <a:r>
              <a:rPr lang="en-US" sz="3000" dirty="0" err="1">
                <a:latin typeface="+mn-lt"/>
              </a:rPr>
              <a:t>structa_t</a:t>
            </a:r>
            <a:r>
              <a:rPr lang="en-US" sz="3000" dirty="0">
                <a:latin typeface="+mn-lt"/>
              </a:rPr>
              <a:t>) = %</a:t>
            </a:r>
            <a:r>
              <a:rPr lang="en-US" sz="3000" dirty="0" err="1">
                <a:latin typeface="+mn-lt"/>
              </a:rPr>
              <a:t>lu</a:t>
            </a:r>
            <a:r>
              <a:rPr lang="en-US" sz="3000" dirty="0">
                <a:latin typeface="+mn-lt"/>
              </a:rPr>
              <a:t>\n", </a:t>
            </a:r>
            <a:r>
              <a:rPr lang="en-US" sz="3000" dirty="0" err="1">
                <a:latin typeface="+mn-lt"/>
              </a:rPr>
              <a:t>sizeof</a:t>
            </a:r>
            <a:r>
              <a:rPr lang="en-US" sz="3000" dirty="0">
                <a:latin typeface="+mn-lt"/>
              </a:rPr>
              <a:t>(</a:t>
            </a:r>
            <a:r>
              <a:rPr lang="en-US" sz="3000" dirty="0" err="1">
                <a:latin typeface="+mn-lt"/>
              </a:rPr>
              <a:t>structa_t</a:t>
            </a:r>
            <a:r>
              <a:rPr lang="en-US" sz="3000" dirty="0">
                <a:latin typeface="+mn-lt"/>
              </a:rPr>
              <a:t>));</a:t>
            </a:r>
          </a:p>
          <a:p>
            <a:r>
              <a:rPr lang="en-US" sz="3000" dirty="0" err="1">
                <a:latin typeface="+mn-lt"/>
              </a:rPr>
              <a:t>printf</a:t>
            </a:r>
            <a:r>
              <a:rPr lang="en-US" sz="3000" dirty="0">
                <a:latin typeface="+mn-lt"/>
              </a:rPr>
              <a:t>("</a:t>
            </a:r>
            <a:r>
              <a:rPr lang="en-US" sz="3000" dirty="0" err="1">
                <a:latin typeface="+mn-lt"/>
              </a:rPr>
              <a:t>sizeof</a:t>
            </a:r>
            <a:r>
              <a:rPr lang="en-US" sz="3000" dirty="0">
                <a:latin typeface="+mn-lt"/>
              </a:rPr>
              <a:t>(</a:t>
            </a:r>
            <a:r>
              <a:rPr lang="en-US" sz="3000" dirty="0" err="1">
                <a:latin typeface="+mn-lt"/>
              </a:rPr>
              <a:t>structb_t</a:t>
            </a:r>
            <a:r>
              <a:rPr lang="en-US" sz="3000" dirty="0">
                <a:latin typeface="+mn-lt"/>
              </a:rPr>
              <a:t>) = %</a:t>
            </a:r>
            <a:r>
              <a:rPr lang="en-US" sz="3000" dirty="0" err="1">
                <a:latin typeface="+mn-lt"/>
              </a:rPr>
              <a:t>lu</a:t>
            </a:r>
            <a:r>
              <a:rPr lang="en-US" sz="3000" dirty="0">
                <a:latin typeface="+mn-lt"/>
              </a:rPr>
              <a:t>\n", </a:t>
            </a:r>
            <a:r>
              <a:rPr lang="en-US" sz="3000" dirty="0" err="1">
                <a:latin typeface="+mn-lt"/>
              </a:rPr>
              <a:t>sizeof</a:t>
            </a:r>
            <a:r>
              <a:rPr lang="en-US" sz="3000" dirty="0">
                <a:latin typeface="+mn-lt"/>
              </a:rPr>
              <a:t>(</a:t>
            </a:r>
            <a:r>
              <a:rPr lang="en-US" sz="3000" dirty="0" err="1">
                <a:latin typeface="+mn-lt"/>
              </a:rPr>
              <a:t>structb_t</a:t>
            </a:r>
            <a:r>
              <a:rPr lang="en-US" sz="3000" dirty="0">
                <a:latin typeface="+mn-lt"/>
              </a:rPr>
              <a:t>));</a:t>
            </a:r>
          </a:p>
          <a:p>
            <a:r>
              <a:rPr lang="en-US" sz="3000" dirty="0" err="1">
                <a:latin typeface="+mn-lt"/>
              </a:rPr>
              <a:t>printf</a:t>
            </a:r>
            <a:r>
              <a:rPr lang="en-US" sz="3000" dirty="0">
                <a:latin typeface="+mn-lt"/>
              </a:rPr>
              <a:t>("</a:t>
            </a:r>
            <a:r>
              <a:rPr lang="en-US" sz="3000" dirty="0" err="1">
                <a:latin typeface="+mn-lt"/>
              </a:rPr>
              <a:t>sizeof</a:t>
            </a:r>
            <a:r>
              <a:rPr lang="en-US" sz="3000" dirty="0">
                <a:latin typeface="+mn-lt"/>
              </a:rPr>
              <a:t>(</a:t>
            </a:r>
            <a:r>
              <a:rPr lang="en-US" sz="3000" dirty="0" err="1">
                <a:latin typeface="+mn-lt"/>
              </a:rPr>
              <a:t>structc_t</a:t>
            </a:r>
            <a:r>
              <a:rPr lang="en-US" sz="3000" dirty="0">
                <a:latin typeface="+mn-lt"/>
              </a:rPr>
              <a:t>) = %</a:t>
            </a:r>
            <a:r>
              <a:rPr lang="en-US" sz="3000" dirty="0" err="1">
                <a:latin typeface="+mn-lt"/>
              </a:rPr>
              <a:t>lu</a:t>
            </a:r>
            <a:r>
              <a:rPr lang="en-US" sz="3000" dirty="0">
                <a:latin typeface="+mn-lt"/>
              </a:rPr>
              <a:t>\n", </a:t>
            </a:r>
            <a:r>
              <a:rPr lang="en-US" sz="3000" dirty="0" err="1">
                <a:latin typeface="+mn-lt"/>
              </a:rPr>
              <a:t>sizeof</a:t>
            </a:r>
            <a:r>
              <a:rPr lang="en-US" sz="3000" dirty="0">
                <a:latin typeface="+mn-lt"/>
              </a:rPr>
              <a:t>(</a:t>
            </a:r>
            <a:r>
              <a:rPr lang="en-US" sz="3000" dirty="0" err="1">
                <a:latin typeface="+mn-lt"/>
              </a:rPr>
              <a:t>structc_t</a:t>
            </a:r>
            <a:r>
              <a:rPr lang="en-US" sz="3000" dirty="0">
                <a:latin typeface="+mn-lt"/>
              </a:rPr>
              <a:t>));</a:t>
            </a:r>
          </a:p>
          <a:p>
            <a:r>
              <a:rPr lang="en-US" sz="3000" dirty="0" err="1">
                <a:latin typeface="+mn-lt"/>
              </a:rPr>
              <a:t>printf</a:t>
            </a:r>
            <a:r>
              <a:rPr lang="en-US" sz="3000" dirty="0">
                <a:latin typeface="+mn-lt"/>
              </a:rPr>
              <a:t>("</a:t>
            </a:r>
            <a:r>
              <a:rPr lang="en-US" sz="3000" dirty="0" err="1">
                <a:latin typeface="+mn-lt"/>
              </a:rPr>
              <a:t>sizeof</a:t>
            </a:r>
            <a:r>
              <a:rPr lang="en-US" sz="3000" dirty="0">
                <a:latin typeface="+mn-lt"/>
              </a:rPr>
              <a:t>(</a:t>
            </a:r>
            <a:r>
              <a:rPr lang="en-US" sz="3000" dirty="0" err="1">
                <a:latin typeface="+mn-lt"/>
              </a:rPr>
              <a:t>structd_t</a:t>
            </a:r>
            <a:r>
              <a:rPr lang="en-US" sz="3000" dirty="0">
                <a:latin typeface="+mn-lt"/>
              </a:rPr>
              <a:t>) = %</a:t>
            </a:r>
            <a:r>
              <a:rPr lang="en-US" sz="3000" dirty="0" err="1">
                <a:latin typeface="+mn-lt"/>
              </a:rPr>
              <a:t>lu</a:t>
            </a:r>
            <a:r>
              <a:rPr lang="en-US" sz="3000" dirty="0">
                <a:latin typeface="+mn-lt"/>
              </a:rPr>
              <a:t>\n", </a:t>
            </a:r>
            <a:r>
              <a:rPr lang="en-US" sz="3000" dirty="0" err="1">
                <a:latin typeface="+mn-lt"/>
              </a:rPr>
              <a:t>sizeof</a:t>
            </a:r>
            <a:r>
              <a:rPr lang="en-US" sz="3000" dirty="0">
                <a:latin typeface="+mn-lt"/>
              </a:rPr>
              <a:t>(</a:t>
            </a:r>
            <a:r>
              <a:rPr lang="en-US" sz="3000" dirty="0" err="1">
                <a:latin typeface="+mn-lt"/>
              </a:rPr>
              <a:t>structd_t</a:t>
            </a:r>
            <a:r>
              <a:rPr lang="en-US" sz="3000" dirty="0">
                <a:latin typeface="+mn-lt"/>
              </a:rPr>
              <a:t>));</a:t>
            </a:r>
          </a:p>
          <a:p>
            <a:endParaRPr lang="en-US" sz="3000" dirty="0">
              <a:latin typeface="+mn-lt"/>
            </a:endParaRPr>
          </a:p>
          <a:p>
            <a:r>
              <a:rPr lang="en-US" sz="3000" dirty="0">
                <a:latin typeface="+mn-lt"/>
              </a:rPr>
              <a:t>return 0;</a:t>
            </a:r>
          </a:p>
          <a:p>
            <a:r>
              <a:rPr lang="en-US" sz="3000" dirty="0">
                <a:latin typeface="+mn-lt"/>
              </a:rPr>
              <a:t>}</a:t>
            </a:r>
          </a:p>
          <a:p>
            <a:endParaRPr lang="en-US" dirty="0"/>
          </a:p>
        </p:txBody>
      </p:sp>
      <p:sp>
        <p:nvSpPr>
          <p:cNvPr id="4" name="Slide Number Placeholder 3">
            <a:extLst>
              <a:ext uri="{FF2B5EF4-FFF2-40B4-BE49-F238E27FC236}">
                <a16:creationId xmlns:a16="http://schemas.microsoft.com/office/drawing/2014/main" id="{B75628C1-81B7-4970-B998-00A01A8106C2}"/>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24</a:t>
            </a:fld>
            <a:endParaRPr lang="en-US" dirty="0">
              <a:solidFill>
                <a:srgbClr val="000000">
                  <a:tint val="75000"/>
                </a:srgbClr>
              </a:solidFill>
            </a:endParaRPr>
          </a:p>
        </p:txBody>
      </p:sp>
    </p:spTree>
    <p:extLst>
      <p:ext uri="{BB962C8B-B14F-4D97-AF65-F5344CB8AC3E}">
        <p14:creationId xmlns:p14="http://schemas.microsoft.com/office/powerpoint/2010/main" val="3780532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8169-59E3-4CAD-8E09-03802F78ABC0}"/>
              </a:ext>
            </a:extLst>
          </p:cNvPr>
          <p:cNvSpPr>
            <a:spLocks noGrp="1"/>
          </p:cNvSpPr>
          <p:nvPr>
            <p:ph type="title"/>
          </p:nvPr>
        </p:nvSpPr>
        <p:spPr/>
        <p:txBody>
          <a:bodyPr/>
          <a:lstStyle/>
          <a:p>
            <a:r>
              <a:rPr lang="en-US" b="1" i="0" dirty="0">
                <a:effectLst/>
                <a:latin typeface="+mj-lt"/>
              </a:rPr>
              <a:t>Discussion on Output of  Program:</a:t>
            </a:r>
            <a:endParaRPr lang="en-US" dirty="0">
              <a:latin typeface="+mj-lt"/>
            </a:endParaRPr>
          </a:p>
        </p:txBody>
      </p:sp>
      <p:sp>
        <p:nvSpPr>
          <p:cNvPr id="3" name="Content Placeholder 2">
            <a:extLst>
              <a:ext uri="{FF2B5EF4-FFF2-40B4-BE49-F238E27FC236}">
                <a16:creationId xmlns:a16="http://schemas.microsoft.com/office/drawing/2014/main" id="{D77BD2A7-3353-42A7-A56C-7117F6C5CE2A}"/>
              </a:ext>
            </a:extLst>
          </p:cNvPr>
          <p:cNvSpPr>
            <a:spLocks noGrp="1"/>
          </p:cNvSpPr>
          <p:nvPr>
            <p:ph idx="1"/>
          </p:nvPr>
        </p:nvSpPr>
        <p:spPr>
          <a:xfrm>
            <a:off x="609441" y="1219201"/>
            <a:ext cx="10969943" cy="4693740"/>
          </a:xfrm>
        </p:spPr>
        <p:txBody>
          <a:bodyPr>
            <a:normAutofit/>
          </a:bodyPr>
          <a:lstStyle/>
          <a:p>
            <a:r>
              <a:rPr lang="en-US" sz="2000" i="0" dirty="0">
                <a:effectLst/>
                <a:latin typeface="+mn-lt"/>
              </a:rPr>
              <a:t>For the sake of convenience, assume every structure type variable is allocated on 4 byte boundary (say 0x0000), i.e. the base address of structure is multiple of 4 (need not necessary always, see explanation of </a:t>
            </a:r>
            <a:r>
              <a:rPr lang="en-US" sz="2000" i="0" dirty="0" err="1">
                <a:effectLst/>
                <a:latin typeface="+mn-lt"/>
              </a:rPr>
              <a:t>structc_t</a:t>
            </a:r>
            <a:r>
              <a:rPr lang="en-US" sz="2000" i="0" dirty="0">
                <a:effectLst/>
                <a:latin typeface="+mn-lt"/>
              </a:rPr>
              <a:t>).</a:t>
            </a:r>
          </a:p>
          <a:p>
            <a:pPr marL="0" indent="0">
              <a:buNone/>
            </a:pPr>
            <a:r>
              <a:rPr lang="en-US" sz="2000" dirty="0">
                <a:latin typeface="+mn-lt"/>
              </a:rPr>
              <a:t/>
            </a:r>
            <a:br>
              <a:rPr lang="en-US" sz="2000" dirty="0">
                <a:latin typeface="+mn-lt"/>
              </a:rPr>
            </a:br>
            <a:r>
              <a:rPr lang="en-US" sz="2000" i="0" dirty="0">
                <a:solidFill>
                  <a:srgbClr val="C00000"/>
                </a:solidFill>
                <a:effectLst/>
                <a:latin typeface="+mn-lt"/>
              </a:rPr>
              <a:t>structure A</a:t>
            </a:r>
          </a:p>
          <a:p>
            <a:pPr marL="0" indent="0">
              <a:buNone/>
            </a:pPr>
            <a:r>
              <a:rPr lang="en-US" sz="2000" dirty="0">
                <a:latin typeface="+mn-lt"/>
              </a:rPr>
              <a:t/>
            </a:r>
            <a:br>
              <a:rPr lang="en-US" sz="2000" dirty="0">
                <a:latin typeface="+mn-lt"/>
              </a:rPr>
            </a:br>
            <a:r>
              <a:rPr lang="en-US" sz="2000" i="0" dirty="0">
                <a:effectLst/>
                <a:latin typeface="+mn-lt"/>
              </a:rPr>
              <a:t>The </a:t>
            </a:r>
            <a:r>
              <a:rPr lang="en-US" sz="2000" i="1" dirty="0" err="1">
                <a:effectLst/>
                <a:latin typeface="+mn-lt"/>
              </a:rPr>
              <a:t>structa_t</a:t>
            </a:r>
            <a:r>
              <a:rPr lang="en-US" sz="2000" i="0" dirty="0">
                <a:effectLst/>
                <a:latin typeface="+mn-lt"/>
              </a:rPr>
              <a:t> first element is </a:t>
            </a:r>
            <a:r>
              <a:rPr lang="en-US" sz="2000" i="1" dirty="0">
                <a:effectLst/>
                <a:latin typeface="+mn-lt"/>
              </a:rPr>
              <a:t>char</a:t>
            </a:r>
            <a:r>
              <a:rPr lang="en-US" sz="2000" i="0" dirty="0">
                <a:effectLst/>
                <a:latin typeface="+mn-lt"/>
              </a:rPr>
              <a:t> which is one byte aligned, followed by </a:t>
            </a:r>
            <a:r>
              <a:rPr lang="en-US" sz="2000" i="1" dirty="0">
                <a:effectLst/>
                <a:latin typeface="+mn-lt"/>
              </a:rPr>
              <a:t>short int</a:t>
            </a:r>
            <a:r>
              <a:rPr lang="en-US" sz="2000" i="0" dirty="0">
                <a:effectLst/>
                <a:latin typeface="+mn-lt"/>
              </a:rPr>
              <a:t>. </a:t>
            </a:r>
          </a:p>
          <a:p>
            <a:pPr marL="0" indent="0">
              <a:buNone/>
            </a:pPr>
            <a:r>
              <a:rPr lang="en-US" sz="2000" i="0" dirty="0">
                <a:effectLst/>
                <a:latin typeface="+mn-lt"/>
              </a:rPr>
              <a:t>short int is 2 byte aligned. </a:t>
            </a:r>
          </a:p>
          <a:p>
            <a:pPr marL="0" indent="0">
              <a:buNone/>
            </a:pPr>
            <a:r>
              <a:rPr lang="en-US" sz="2000" i="0" dirty="0">
                <a:effectLst/>
                <a:latin typeface="+mn-lt"/>
              </a:rPr>
              <a:t>If the short int element is immediately allocated after the char element, it will start at an odd address boundary. </a:t>
            </a:r>
          </a:p>
          <a:p>
            <a:pPr marL="0" indent="0">
              <a:buNone/>
            </a:pPr>
            <a:r>
              <a:rPr lang="en-US" sz="2000" i="0" dirty="0">
                <a:effectLst/>
                <a:latin typeface="+mn-lt"/>
              </a:rPr>
              <a:t>The compiler will insert a padding byte after the char to ensure short int will have an address multiple of 2 (i.e. 2 byte aligned).</a:t>
            </a:r>
          </a:p>
          <a:p>
            <a:pPr marL="0" indent="0">
              <a:buNone/>
            </a:pPr>
            <a:r>
              <a:rPr lang="en-US" sz="2000" i="0" dirty="0">
                <a:effectLst/>
                <a:latin typeface="+mn-lt"/>
              </a:rPr>
              <a:t> The total size of </a:t>
            </a:r>
            <a:r>
              <a:rPr lang="en-US" sz="2000" i="0" dirty="0" err="1">
                <a:effectLst/>
                <a:latin typeface="+mn-lt"/>
              </a:rPr>
              <a:t>structa_t</a:t>
            </a:r>
            <a:r>
              <a:rPr lang="en-US" sz="2000" i="0" dirty="0">
                <a:effectLst/>
                <a:latin typeface="+mn-lt"/>
              </a:rPr>
              <a:t> will be </a:t>
            </a:r>
            <a:r>
              <a:rPr lang="en-US" sz="2000" i="0" dirty="0" err="1">
                <a:effectLst/>
                <a:latin typeface="+mn-lt"/>
              </a:rPr>
              <a:t>sizeof</a:t>
            </a:r>
            <a:r>
              <a:rPr lang="en-US" sz="2000" i="0" dirty="0">
                <a:effectLst/>
                <a:latin typeface="+mn-lt"/>
              </a:rPr>
              <a:t>(char) + 1 (padding) + </a:t>
            </a:r>
            <a:r>
              <a:rPr lang="en-US" sz="2000" i="0" dirty="0" err="1">
                <a:effectLst/>
                <a:latin typeface="+mn-lt"/>
              </a:rPr>
              <a:t>sizeof</a:t>
            </a:r>
            <a:r>
              <a:rPr lang="en-US" sz="2000" i="0" dirty="0">
                <a:effectLst/>
                <a:latin typeface="+mn-lt"/>
              </a:rPr>
              <a:t>(short), 1 + 1 + 2 = 4 bytes.</a:t>
            </a:r>
            <a:endParaRPr lang="en-US" sz="2000" dirty="0">
              <a:latin typeface="+mn-lt"/>
            </a:endParaRPr>
          </a:p>
        </p:txBody>
      </p:sp>
      <p:sp>
        <p:nvSpPr>
          <p:cNvPr id="4" name="Slide Number Placeholder 3">
            <a:extLst>
              <a:ext uri="{FF2B5EF4-FFF2-40B4-BE49-F238E27FC236}">
                <a16:creationId xmlns:a16="http://schemas.microsoft.com/office/drawing/2014/main" id="{C5D88868-FFED-4AC7-A00B-DABF6895BBEB}"/>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25</a:t>
            </a:fld>
            <a:endParaRPr lang="en-US" dirty="0">
              <a:solidFill>
                <a:srgbClr val="000000">
                  <a:tint val="75000"/>
                </a:srgbClr>
              </a:solidFill>
            </a:endParaRPr>
          </a:p>
        </p:txBody>
      </p:sp>
      <p:graphicFrame>
        <p:nvGraphicFramePr>
          <p:cNvPr id="5" name="Table 5">
            <a:extLst>
              <a:ext uri="{FF2B5EF4-FFF2-40B4-BE49-F238E27FC236}">
                <a16:creationId xmlns:a16="http://schemas.microsoft.com/office/drawing/2014/main" id="{6283D587-D0AA-48E1-97C5-525559B3F41E}"/>
              </a:ext>
            </a:extLst>
          </p:cNvPr>
          <p:cNvGraphicFramePr>
            <a:graphicFrameLocks noGrp="1"/>
          </p:cNvGraphicFramePr>
          <p:nvPr>
            <p:extLst>
              <p:ext uri="{D42A27DB-BD31-4B8C-83A1-F6EECF244321}">
                <p14:modId xmlns:p14="http://schemas.microsoft.com/office/powerpoint/2010/main" val="555350940"/>
              </p:ext>
            </p:extLst>
          </p:nvPr>
        </p:nvGraphicFramePr>
        <p:xfrm>
          <a:off x="3960812" y="2133600"/>
          <a:ext cx="6806140" cy="701040"/>
        </p:xfrm>
        <a:graphic>
          <a:graphicData uri="http://schemas.openxmlformats.org/drawingml/2006/table">
            <a:tbl>
              <a:tblPr firstRow="1" bandRow="1">
                <a:tableStyleId>{5C22544A-7EE6-4342-B048-85BDC9FD1C3A}</a:tableStyleId>
              </a:tblPr>
              <a:tblGrid>
                <a:gridCol w="1701535">
                  <a:extLst>
                    <a:ext uri="{9D8B030D-6E8A-4147-A177-3AD203B41FA5}">
                      <a16:colId xmlns:a16="http://schemas.microsoft.com/office/drawing/2014/main" val="607927342"/>
                    </a:ext>
                  </a:extLst>
                </a:gridCol>
                <a:gridCol w="1701535">
                  <a:extLst>
                    <a:ext uri="{9D8B030D-6E8A-4147-A177-3AD203B41FA5}">
                      <a16:colId xmlns:a16="http://schemas.microsoft.com/office/drawing/2014/main" val="2178305716"/>
                    </a:ext>
                  </a:extLst>
                </a:gridCol>
                <a:gridCol w="1701535">
                  <a:extLst>
                    <a:ext uri="{9D8B030D-6E8A-4147-A177-3AD203B41FA5}">
                      <a16:colId xmlns:a16="http://schemas.microsoft.com/office/drawing/2014/main" val="1638751141"/>
                    </a:ext>
                  </a:extLst>
                </a:gridCol>
                <a:gridCol w="1701535">
                  <a:extLst>
                    <a:ext uri="{9D8B030D-6E8A-4147-A177-3AD203B41FA5}">
                      <a16:colId xmlns:a16="http://schemas.microsoft.com/office/drawing/2014/main" val="92790841"/>
                    </a:ext>
                  </a:extLst>
                </a:gridCol>
              </a:tblGrid>
              <a:tr h="309557">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1563289"/>
                  </a:ext>
                </a:extLst>
              </a:tr>
              <a:tr h="182880">
                <a:tc>
                  <a:txBody>
                    <a:bodyPr/>
                    <a:lstStyle/>
                    <a:p>
                      <a:r>
                        <a:rPr lang="en-US" sz="1200" dirty="0"/>
                        <a:t>Short int</a:t>
                      </a:r>
                    </a:p>
                  </a:txBody>
                  <a:tcPr/>
                </a:tc>
                <a:tc>
                  <a:txBody>
                    <a:bodyPr/>
                    <a:lstStyle/>
                    <a:p>
                      <a:r>
                        <a:rPr lang="en-US" sz="1200" dirty="0"/>
                        <a:t>Short int</a:t>
                      </a:r>
                    </a:p>
                  </a:txBody>
                  <a:tcPr/>
                </a:tc>
                <a:tc>
                  <a:txBody>
                    <a:bodyPr/>
                    <a:lstStyle/>
                    <a:p>
                      <a:r>
                        <a:rPr lang="en-US" sz="1200" dirty="0"/>
                        <a:t>padding</a:t>
                      </a:r>
                    </a:p>
                  </a:txBody>
                  <a:tcPr/>
                </a:tc>
                <a:tc>
                  <a:txBody>
                    <a:bodyPr/>
                    <a:lstStyle/>
                    <a:p>
                      <a:r>
                        <a:rPr lang="en-US" sz="1200" dirty="0"/>
                        <a:t> char</a:t>
                      </a:r>
                    </a:p>
                  </a:txBody>
                  <a:tcPr/>
                </a:tc>
                <a:extLst>
                  <a:ext uri="{0D108BD9-81ED-4DB2-BD59-A6C34878D82A}">
                    <a16:rowId xmlns:a16="http://schemas.microsoft.com/office/drawing/2014/main" val="3721825627"/>
                  </a:ext>
                </a:extLst>
              </a:tr>
            </a:tbl>
          </a:graphicData>
        </a:graphic>
      </p:graphicFrame>
    </p:spTree>
    <p:extLst>
      <p:ext uri="{BB962C8B-B14F-4D97-AF65-F5344CB8AC3E}">
        <p14:creationId xmlns:p14="http://schemas.microsoft.com/office/powerpoint/2010/main" val="4781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44F9-2ACD-4769-A1A0-B135BB7B2683}"/>
              </a:ext>
            </a:extLst>
          </p:cNvPr>
          <p:cNvSpPr>
            <a:spLocks noGrp="1"/>
          </p:cNvSpPr>
          <p:nvPr>
            <p:ph type="title"/>
          </p:nvPr>
        </p:nvSpPr>
        <p:spPr/>
        <p:txBody>
          <a:bodyPr/>
          <a:lstStyle/>
          <a:p>
            <a:r>
              <a:rPr lang="en-US" b="1" i="0" dirty="0">
                <a:effectLst/>
                <a:latin typeface="+mj-lt"/>
              </a:rPr>
              <a:t>Discussion on Output of  Program:</a:t>
            </a:r>
            <a:endParaRPr lang="en-US" dirty="0"/>
          </a:p>
        </p:txBody>
      </p:sp>
      <p:sp>
        <p:nvSpPr>
          <p:cNvPr id="3" name="Content Placeholder 2">
            <a:extLst>
              <a:ext uri="{FF2B5EF4-FFF2-40B4-BE49-F238E27FC236}">
                <a16:creationId xmlns:a16="http://schemas.microsoft.com/office/drawing/2014/main" id="{C9AEB894-1307-4D6D-81A4-44B835CB1DCA}"/>
              </a:ext>
            </a:extLst>
          </p:cNvPr>
          <p:cNvSpPr>
            <a:spLocks noGrp="1"/>
          </p:cNvSpPr>
          <p:nvPr>
            <p:ph idx="1"/>
          </p:nvPr>
        </p:nvSpPr>
        <p:spPr>
          <a:xfrm>
            <a:off x="562185" y="990600"/>
            <a:ext cx="10969943" cy="4525963"/>
          </a:xfrm>
        </p:spPr>
        <p:txBody>
          <a:bodyPr>
            <a:normAutofit lnSpcReduction="10000"/>
          </a:bodyPr>
          <a:lstStyle/>
          <a:p>
            <a:pPr>
              <a:lnSpc>
                <a:spcPct val="150000"/>
              </a:lnSpc>
            </a:pPr>
            <a:r>
              <a:rPr lang="en-US" sz="2000" b="1" i="0" dirty="0">
                <a:effectLst/>
                <a:latin typeface="+mn-lt"/>
              </a:rPr>
              <a:t>structure B</a:t>
            </a:r>
            <a:r>
              <a:rPr lang="en-US" sz="2000" dirty="0">
                <a:latin typeface="+mn-lt"/>
              </a:rPr>
              <a:t/>
            </a:r>
            <a:br>
              <a:rPr lang="en-US" sz="2000" dirty="0">
                <a:latin typeface="+mn-lt"/>
              </a:rPr>
            </a:br>
            <a:r>
              <a:rPr lang="en-US" sz="2000" b="0" i="0" dirty="0">
                <a:effectLst/>
                <a:latin typeface="+mn-lt"/>
              </a:rPr>
              <a:t>The first member of </a:t>
            </a:r>
            <a:r>
              <a:rPr lang="en-US" sz="2000" b="0" i="1" dirty="0" err="1">
                <a:effectLst/>
                <a:latin typeface="+mn-lt"/>
              </a:rPr>
              <a:t>structb_t</a:t>
            </a:r>
            <a:r>
              <a:rPr lang="en-US" sz="2000" b="0" i="0" dirty="0">
                <a:effectLst/>
                <a:latin typeface="+mn-lt"/>
              </a:rPr>
              <a:t> is short int followed by char. </a:t>
            </a:r>
          </a:p>
          <a:p>
            <a:pPr>
              <a:lnSpc>
                <a:spcPct val="150000"/>
              </a:lnSpc>
            </a:pPr>
            <a:r>
              <a:rPr lang="en-US" sz="2000" b="0" i="0" dirty="0">
                <a:effectLst/>
                <a:latin typeface="+mn-lt"/>
              </a:rPr>
              <a:t>Since char can be on any byte boundary no padding required in between short int and char, on total they occupy 3 bytes. </a:t>
            </a:r>
          </a:p>
          <a:p>
            <a:pPr>
              <a:lnSpc>
                <a:spcPct val="150000"/>
              </a:lnSpc>
            </a:pPr>
            <a:r>
              <a:rPr lang="en-US" sz="2000" b="0" i="0" dirty="0">
                <a:effectLst/>
                <a:latin typeface="+mn-lt"/>
              </a:rPr>
              <a:t>The next member is int.</a:t>
            </a:r>
          </a:p>
          <a:p>
            <a:pPr>
              <a:lnSpc>
                <a:spcPct val="150000"/>
              </a:lnSpc>
            </a:pPr>
            <a:r>
              <a:rPr lang="en-US" sz="2000" b="0" i="0" dirty="0">
                <a:effectLst/>
                <a:latin typeface="+mn-lt"/>
              </a:rPr>
              <a:t> If the int is allocated immediately, it will start at an odd byte boundary. </a:t>
            </a:r>
          </a:p>
          <a:p>
            <a:pPr>
              <a:lnSpc>
                <a:spcPct val="150000"/>
              </a:lnSpc>
            </a:pPr>
            <a:r>
              <a:rPr lang="en-US" sz="2000" b="0" i="0" dirty="0">
                <a:effectLst/>
                <a:latin typeface="+mn-lt"/>
              </a:rPr>
              <a:t>We need 1 byte padding after the char member to make the address of next int member is 4 byte aligned.</a:t>
            </a:r>
          </a:p>
          <a:p>
            <a:pPr>
              <a:lnSpc>
                <a:spcPct val="150000"/>
              </a:lnSpc>
            </a:pPr>
            <a:r>
              <a:rPr lang="en-US" sz="2000" b="0" i="0" dirty="0">
                <a:effectLst/>
                <a:latin typeface="+mn-lt"/>
              </a:rPr>
              <a:t> On total, the </a:t>
            </a:r>
            <a:r>
              <a:rPr lang="en-US" sz="2000" b="0" i="1" dirty="0" err="1">
                <a:effectLst/>
                <a:latin typeface="+mn-lt"/>
              </a:rPr>
              <a:t>structb_t</a:t>
            </a:r>
            <a:r>
              <a:rPr lang="en-US" sz="2000" b="0" i="0" dirty="0">
                <a:effectLst/>
                <a:latin typeface="+mn-lt"/>
              </a:rPr>
              <a:t> requires 2 + 1 + 1 (padding) + 4 = 8 bytes.</a:t>
            </a:r>
            <a:endParaRPr lang="en-US" sz="2000" dirty="0">
              <a:latin typeface="+mn-lt"/>
            </a:endParaRPr>
          </a:p>
        </p:txBody>
      </p:sp>
      <p:sp>
        <p:nvSpPr>
          <p:cNvPr id="4" name="Slide Number Placeholder 3">
            <a:extLst>
              <a:ext uri="{FF2B5EF4-FFF2-40B4-BE49-F238E27FC236}">
                <a16:creationId xmlns:a16="http://schemas.microsoft.com/office/drawing/2014/main" id="{E895B111-ED6D-4AFD-AF10-A200EF732650}"/>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26</a:t>
            </a:fld>
            <a:endParaRPr lang="en-US" dirty="0">
              <a:solidFill>
                <a:srgbClr val="000000">
                  <a:tint val="75000"/>
                </a:srgbClr>
              </a:solidFill>
            </a:endParaRPr>
          </a:p>
        </p:txBody>
      </p:sp>
      <p:graphicFrame>
        <p:nvGraphicFramePr>
          <p:cNvPr id="5" name="Table 5">
            <a:extLst>
              <a:ext uri="{FF2B5EF4-FFF2-40B4-BE49-F238E27FC236}">
                <a16:creationId xmlns:a16="http://schemas.microsoft.com/office/drawing/2014/main" id="{A672A54A-2C27-4A0E-8BE7-2CAEA489DCC1}"/>
              </a:ext>
            </a:extLst>
          </p:cNvPr>
          <p:cNvGraphicFramePr>
            <a:graphicFrameLocks noGrp="1"/>
          </p:cNvGraphicFramePr>
          <p:nvPr>
            <p:extLst>
              <p:ext uri="{D42A27DB-BD31-4B8C-83A1-F6EECF244321}">
                <p14:modId xmlns:p14="http://schemas.microsoft.com/office/powerpoint/2010/main" val="3177708053"/>
              </p:ext>
            </p:extLst>
          </p:nvPr>
        </p:nvGraphicFramePr>
        <p:xfrm>
          <a:off x="3579812" y="2494280"/>
          <a:ext cx="8125884" cy="93472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1514916626"/>
                    </a:ext>
                  </a:extLst>
                </a:gridCol>
                <a:gridCol w="2031471">
                  <a:extLst>
                    <a:ext uri="{9D8B030D-6E8A-4147-A177-3AD203B41FA5}">
                      <a16:colId xmlns:a16="http://schemas.microsoft.com/office/drawing/2014/main" val="412239125"/>
                    </a:ext>
                  </a:extLst>
                </a:gridCol>
                <a:gridCol w="2031471">
                  <a:extLst>
                    <a:ext uri="{9D8B030D-6E8A-4147-A177-3AD203B41FA5}">
                      <a16:colId xmlns:a16="http://schemas.microsoft.com/office/drawing/2014/main" val="2655784002"/>
                    </a:ext>
                  </a:extLst>
                </a:gridCol>
                <a:gridCol w="2031471">
                  <a:extLst>
                    <a:ext uri="{9D8B030D-6E8A-4147-A177-3AD203B41FA5}">
                      <a16:colId xmlns:a16="http://schemas.microsoft.com/office/drawing/2014/main" val="1844819343"/>
                    </a:ext>
                  </a:extLst>
                </a:gridCol>
              </a:tblGrid>
              <a:tr h="508000">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r>
                        <a:rPr lang="en-US" dirty="0"/>
                        <a:t>int</a:t>
                      </a:r>
                    </a:p>
                  </a:txBody>
                  <a:tcPr/>
                </a:tc>
                <a:extLst>
                  <a:ext uri="{0D108BD9-81ED-4DB2-BD59-A6C34878D82A}">
                    <a16:rowId xmlns:a16="http://schemas.microsoft.com/office/drawing/2014/main" val="2014288769"/>
                  </a:ext>
                </a:extLst>
              </a:tr>
              <a:tr h="370840">
                <a:tc>
                  <a:txBody>
                    <a:bodyPr/>
                    <a:lstStyle/>
                    <a:p>
                      <a:endParaRPr lang="en-US" dirty="0"/>
                    </a:p>
                  </a:txBody>
                  <a:tcPr/>
                </a:tc>
                <a:tc>
                  <a:txBody>
                    <a:bodyPr/>
                    <a:lstStyle/>
                    <a:p>
                      <a:r>
                        <a:rPr lang="en-US" dirty="0"/>
                        <a:t>char</a:t>
                      </a:r>
                    </a:p>
                  </a:txBody>
                  <a:tcPr/>
                </a:tc>
                <a:tc>
                  <a:txBody>
                    <a:bodyPr/>
                    <a:lstStyle/>
                    <a:p>
                      <a:r>
                        <a:rPr lang="en-US" dirty="0"/>
                        <a:t>Short int</a:t>
                      </a:r>
                    </a:p>
                  </a:txBody>
                  <a:tcPr/>
                </a:tc>
                <a:tc>
                  <a:txBody>
                    <a:bodyPr/>
                    <a:lstStyle/>
                    <a:p>
                      <a:r>
                        <a:rPr lang="en-US" dirty="0"/>
                        <a:t>Short int</a:t>
                      </a:r>
                    </a:p>
                  </a:txBody>
                  <a:tcPr/>
                </a:tc>
                <a:extLst>
                  <a:ext uri="{0D108BD9-81ED-4DB2-BD59-A6C34878D82A}">
                    <a16:rowId xmlns:a16="http://schemas.microsoft.com/office/drawing/2014/main" val="1040392761"/>
                  </a:ext>
                </a:extLst>
              </a:tr>
            </a:tbl>
          </a:graphicData>
        </a:graphic>
      </p:graphicFrame>
    </p:spTree>
    <p:extLst>
      <p:ext uri="{BB962C8B-B14F-4D97-AF65-F5344CB8AC3E}">
        <p14:creationId xmlns:p14="http://schemas.microsoft.com/office/powerpoint/2010/main" val="4090752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9A76-C424-4C96-90D4-991AC1B385A4}"/>
              </a:ext>
            </a:extLst>
          </p:cNvPr>
          <p:cNvSpPr>
            <a:spLocks noGrp="1"/>
          </p:cNvSpPr>
          <p:nvPr>
            <p:ph type="title"/>
          </p:nvPr>
        </p:nvSpPr>
        <p:spPr/>
        <p:txBody>
          <a:bodyPr/>
          <a:lstStyle/>
          <a:p>
            <a:r>
              <a:rPr lang="en-US" b="1" i="0" dirty="0">
                <a:effectLst/>
                <a:latin typeface="+mj-lt"/>
              </a:rPr>
              <a:t>Discussion on Output of  Program:</a:t>
            </a:r>
            <a:endParaRPr lang="en-US" dirty="0"/>
          </a:p>
        </p:txBody>
      </p:sp>
      <p:sp>
        <p:nvSpPr>
          <p:cNvPr id="3" name="Content Placeholder 2">
            <a:extLst>
              <a:ext uri="{FF2B5EF4-FFF2-40B4-BE49-F238E27FC236}">
                <a16:creationId xmlns:a16="http://schemas.microsoft.com/office/drawing/2014/main" id="{9AB3921B-C8AF-4D4F-8DBF-3D4DA961C05F}"/>
              </a:ext>
            </a:extLst>
          </p:cNvPr>
          <p:cNvSpPr>
            <a:spLocks noGrp="1"/>
          </p:cNvSpPr>
          <p:nvPr>
            <p:ph idx="1"/>
          </p:nvPr>
        </p:nvSpPr>
        <p:spPr>
          <a:xfrm>
            <a:off x="455612" y="1066800"/>
            <a:ext cx="10969943" cy="4525963"/>
          </a:xfrm>
        </p:spPr>
        <p:txBody>
          <a:bodyPr/>
          <a:lstStyle/>
          <a:p>
            <a:pPr marL="0" indent="0">
              <a:buNone/>
            </a:pPr>
            <a:r>
              <a:rPr lang="en-US" sz="2000" b="1" i="0" dirty="0">
                <a:effectLst/>
                <a:latin typeface="+mn-lt"/>
              </a:rPr>
              <a:t>structure C – Every structure will also have alignment requirements</a:t>
            </a:r>
          </a:p>
          <a:p>
            <a:pPr marL="0" indent="0">
              <a:buNone/>
            </a:pPr>
            <a:r>
              <a:rPr lang="en-US" sz="2000" dirty="0">
                <a:latin typeface="+mn-lt"/>
              </a:rPr>
              <a:t/>
            </a:r>
            <a:br>
              <a:rPr lang="en-US" sz="2000" dirty="0">
                <a:latin typeface="+mn-lt"/>
              </a:rPr>
            </a:br>
            <a:r>
              <a:rPr lang="en-US" sz="2000" b="0" i="0" dirty="0">
                <a:effectLst/>
                <a:latin typeface="+mn-lt"/>
              </a:rPr>
              <a:t>Applying same analysis, </a:t>
            </a:r>
            <a:r>
              <a:rPr lang="en-US" sz="2000" b="0" i="1" dirty="0" err="1">
                <a:effectLst/>
                <a:latin typeface="+mn-lt"/>
              </a:rPr>
              <a:t>structc_t</a:t>
            </a:r>
            <a:r>
              <a:rPr lang="en-US" sz="2000" b="0" i="0" dirty="0">
                <a:effectLst/>
                <a:latin typeface="+mn-lt"/>
              </a:rPr>
              <a:t> needs </a:t>
            </a:r>
          </a:p>
          <a:p>
            <a:pPr marL="0" indent="0">
              <a:buNone/>
            </a:pPr>
            <a:r>
              <a:rPr lang="en-US" sz="2000" b="0" i="0" dirty="0" err="1">
                <a:effectLst/>
                <a:latin typeface="+mn-lt"/>
              </a:rPr>
              <a:t>sizeof</a:t>
            </a:r>
            <a:r>
              <a:rPr lang="en-US" sz="2000" b="0" i="0" dirty="0">
                <a:effectLst/>
                <a:latin typeface="+mn-lt"/>
              </a:rPr>
              <a:t>(char) + 7 byte padding + </a:t>
            </a:r>
            <a:r>
              <a:rPr lang="en-US" sz="2000" b="0" i="0" dirty="0" err="1">
                <a:effectLst/>
                <a:latin typeface="+mn-lt"/>
              </a:rPr>
              <a:t>sizeof</a:t>
            </a:r>
            <a:r>
              <a:rPr lang="en-US" sz="2000" b="0" i="0" dirty="0">
                <a:effectLst/>
                <a:latin typeface="+mn-lt"/>
              </a:rPr>
              <a:t>(double) + </a:t>
            </a:r>
            <a:r>
              <a:rPr lang="en-US" sz="2000" b="0" i="0" dirty="0" err="1">
                <a:effectLst/>
                <a:latin typeface="+mn-lt"/>
              </a:rPr>
              <a:t>sizeof</a:t>
            </a:r>
            <a:r>
              <a:rPr lang="en-US" sz="2000" b="0" i="0" dirty="0">
                <a:effectLst/>
                <a:latin typeface="+mn-lt"/>
              </a:rPr>
              <a:t>(int) = 1 + 7 + 8 + 4 = 20 bytes. However, the </a:t>
            </a:r>
            <a:r>
              <a:rPr lang="en-US" sz="2000" b="0" i="0" dirty="0" err="1">
                <a:effectLst/>
                <a:latin typeface="+mn-lt"/>
              </a:rPr>
              <a:t>sizeof</a:t>
            </a:r>
            <a:r>
              <a:rPr lang="en-US" sz="2000" b="0" i="0" dirty="0">
                <a:effectLst/>
                <a:latin typeface="+mn-lt"/>
              </a:rPr>
              <a:t>(</a:t>
            </a:r>
            <a:r>
              <a:rPr lang="en-US" sz="2000" b="0" i="0" dirty="0" err="1">
                <a:effectLst/>
                <a:latin typeface="+mn-lt"/>
              </a:rPr>
              <a:t>structc_t</a:t>
            </a:r>
            <a:r>
              <a:rPr lang="en-US" sz="2000" b="0" i="0" dirty="0">
                <a:effectLst/>
                <a:latin typeface="+mn-lt"/>
              </a:rPr>
              <a:t>) will be 24 bytes. </a:t>
            </a:r>
          </a:p>
          <a:p>
            <a:pPr marL="0" indent="0">
              <a:buNone/>
            </a:pPr>
            <a:r>
              <a:rPr lang="en-US" sz="2000" b="0" i="0" dirty="0">
                <a:effectLst/>
                <a:latin typeface="+mn-lt"/>
              </a:rPr>
              <a:t>It is because, along with structure members, structure type variables will also have natural alignment</a:t>
            </a:r>
            <a:r>
              <a:rPr lang="en-US" b="0" i="0" dirty="0">
                <a:solidFill>
                  <a:srgbClr val="3366FF"/>
                </a:solidFill>
                <a:effectLst/>
                <a:latin typeface="urw-din"/>
              </a:rPr>
              <a:t>.</a:t>
            </a:r>
            <a:endParaRPr lang="en-US" dirty="0"/>
          </a:p>
        </p:txBody>
      </p:sp>
      <p:sp>
        <p:nvSpPr>
          <p:cNvPr id="4" name="Slide Number Placeholder 3">
            <a:extLst>
              <a:ext uri="{FF2B5EF4-FFF2-40B4-BE49-F238E27FC236}">
                <a16:creationId xmlns:a16="http://schemas.microsoft.com/office/drawing/2014/main" id="{1CC2F911-FEA1-46DB-AD61-80BD590261AC}"/>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27</a:t>
            </a:fld>
            <a:endParaRPr lang="en-US" dirty="0">
              <a:solidFill>
                <a:srgbClr val="000000">
                  <a:tint val="75000"/>
                </a:srgbClr>
              </a:solidFill>
            </a:endParaRPr>
          </a:p>
        </p:txBody>
      </p:sp>
      <p:graphicFrame>
        <p:nvGraphicFramePr>
          <p:cNvPr id="5" name="Table 5">
            <a:extLst>
              <a:ext uri="{FF2B5EF4-FFF2-40B4-BE49-F238E27FC236}">
                <a16:creationId xmlns:a16="http://schemas.microsoft.com/office/drawing/2014/main" id="{56A73ED8-F0C2-43B4-8387-6C54A4C8B290}"/>
              </a:ext>
            </a:extLst>
          </p:cNvPr>
          <p:cNvGraphicFramePr>
            <a:graphicFrameLocks noGrp="1"/>
          </p:cNvGraphicFramePr>
          <p:nvPr>
            <p:extLst>
              <p:ext uri="{D42A27DB-BD31-4B8C-83A1-F6EECF244321}">
                <p14:modId xmlns:p14="http://schemas.microsoft.com/office/powerpoint/2010/main" val="2333929250"/>
              </p:ext>
            </p:extLst>
          </p:nvPr>
        </p:nvGraphicFramePr>
        <p:xfrm>
          <a:off x="1141412" y="3657600"/>
          <a:ext cx="8125884" cy="213360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1492116734"/>
                    </a:ext>
                  </a:extLst>
                </a:gridCol>
                <a:gridCol w="2031471">
                  <a:extLst>
                    <a:ext uri="{9D8B030D-6E8A-4147-A177-3AD203B41FA5}">
                      <a16:colId xmlns:a16="http://schemas.microsoft.com/office/drawing/2014/main" val="3005062549"/>
                    </a:ext>
                  </a:extLst>
                </a:gridCol>
                <a:gridCol w="2031471">
                  <a:extLst>
                    <a:ext uri="{9D8B030D-6E8A-4147-A177-3AD203B41FA5}">
                      <a16:colId xmlns:a16="http://schemas.microsoft.com/office/drawing/2014/main" val="1404391230"/>
                    </a:ext>
                  </a:extLst>
                </a:gridCol>
                <a:gridCol w="2031471">
                  <a:extLst>
                    <a:ext uri="{9D8B030D-6E8A-4147-A177-3AD203B41FA5}">
                      <a16:colId xmlns:a16="http://schemas.microsoft.com/office/drawing/2014/main" val="3208405275"/>
                    </a:ext>
                  </a:extLst>
                </a:gridCol>
              </a:tblGrid>
              <a:tr h="370840">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int</a:t>
                      </a:r>
                    </a:p>
                  </a:txBody>
                  <a:tcPr/>
                </a:tc>
                <a:tc>
                  <a:txBody>
                    <a:bodyPr/>
                    <a:lstStyle/>
                    <a:p>
                      <a:r>
                        <a:rPr lang="en-US" dirty="0"/>
                        <a:t>Int          16</a:t>
                      </a:r>
                    </a:p>
                  </a:txBody>
                  <a:tcPr/>
                </a:tc>
                <a:extLst>
                  <a:ext uri="{0D108BD9-81ED-4DB2-BD59-A6C34878D82A}">
                    <a16:rowId xmlns:a16="http://schemas.microsoft.com/office/drawing/2014/main" val="941594703"/>
                  </a:ext>
                </a:extLst>
              </a:tr>
              <a:tr h="370840">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r>
                        <a:rPr lang="en-US" dirty="0"/>
                        <a:t>Double  12</a:t>
                      </a:r>
                    </a:p>
                  </a:txBody>
                  <a:tcPr/>
                </a:tc>
                <a:extLst>
                  <a:ext uri="{0D108BD9-81ED-4DB2-BD59-A6C34878D82A}">
                    <a16:rowId xmlns:a16="http://schemas.microsoft.com/office/drawing/2014/main" val="2336641382"/>
                  </a:ext>
                </a:extLst>
              </a:tr>
              <a:tr h="370840">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a:t>double</a:t>
                      </a:r>
                    </a:p>
                  </a:txBody>
                  <a:tcPr/>
                </a:tc>
                <a:tc>
                  <a:txBody>
                    <a:bodyPr/>
                    <a:lstStyle/>
                    <a:p>
                      <a:r>
                        <a:rPr lang="en-US" dirty="0"/>
                        <a:t>Double  8</a:t>
                      </a:r>
                    </a:p>
                  </a:txBody>
                  <a:tcPr/>
                </a:tc>
                <a:extLst>
                  <a:ext uri="{0D108BD9-81ED-4DB2-BD59-A6C34878D82A}">
                    <a16:rowId xmlns:a16="http://schemas.microsoft.com/office/drawing/2014/main" val="42715548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            4</a:t>
                      </a:r>
                    </a:p>
                  </a:txBody>
                  <a:tcPr/>
                </a:tc>
                <a:extLst>
                  <a:ext uri="{0D108BD9-81ED-4DB2-BD59-A6C34878D82A}">
                    <a16:rowId xmlns:a16="http://schemas.microsoft.com/office/drawing/2014/main" val="2169594487"/>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pPr marL="0" marR="0" lvl="0" indent="0" algn="l" defTabSz="544093" rtl="0" eaLnBrk="1" fontAlgn="auto" latinLnBrk="0" hangingPunct="1">
                        <a:lnSpc>
                          <a:spcPct val="100000"/>
                        </a:lnSpc>
                        <a:spcBef>
                          <a:spcPts val="0"/>
                        </a:spcBef>
                        <a:spcAft>
                          <a:spcPts val="0"/>
                        </a:spcAft>
                        <a:buClrTx/>
                        <a:buSzTx/>
                        <a:buFontTx/>
                        <a:buNone/>
                        <a:tabLst/>
                        <a:defRPr/>
                      </a:pPr>
                      <a:r>
                        <a:rPr lang="en-US" dirty="0" err="1"/>
                        <a:t>Charc</a:t>
                      </a:r>
                      <a:r>
                        <a:rPr lang="en-US" dirty="0"/>
                        <a:t>  0</a:t>
                      </a:r>
                    </a:p>
                  </a:txBody>
                  <a:tcPr/>
                </a:tc>
                <a:extLst>
                  <a:ext uri="{0D108BD9-81ED-4DB2-BD59-A6C34878D82A}">
                    <a16:rowId xmlns:a16="http://schemas.microsoft.com/office/drawing/2014/main" val="3802030837"/>
                  </a:ext>
                </a:extLst>
              </a:tr>
            </a:tbl>
          </a:graphicData>
        </a:graphic>
      </p:graphicFrame>
    </p:spTree>
    <p:extLst>
      <p:ext uri="{BB962C8B-B14F-4D97-AF65-F5344CB8AC3E}">
        <p14:creationId xmlns:p14="http://schemas.microsoft.com/office/powerpoint/2010/main" val="673084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CF12-8FA7-4C9D-9F76-CD5E1AD49CA8}"/>
              </a:ext>
            </a:extLst>
          </p:cNvPr>
          <p:cNvSpPr>
            <a:spLocks noGrp="1"/>
          </p:cNvSpPr>
          <p:nvPr>
            <p:ph type="title"/>
          </p:nvPr>
        </p:nvSpPr>
        <p:spPr/>
        <p:txBody>
          <a:bodyPr/>
          <a:lstStyle/>
          <a:p>
            <a:r>
              <a:rPr lang="en-US" b="1" i="0" dirty="0">
                <a:effectLst/>
                <a:latin typeface="+mj-lt"/>
              </a:rPr>
              <a:t>Discussion on Output of  Program:</a:t>
            </a:r>
            <a:endParaRPr lang="en-US" dirty="0"/>
          </a:p>
        </p:txBody>
      </p:sp>
      <p:sp>
        <p:nvSpPr>
          <p:cNvPr id="4" name="Slide Number Placeholder 3">
            <a:extLst>
              <a:ext uri="{FF2B5EF4-FFF2-40B4-BE49-F238E27FC236}">
                <a16:creationId xmlns:a16="http://schemas.microsoft.com/office/drawing/2014/main" id="{0F83BAB8-339D-4212-B083-D9B684BD664E}"/>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28</a:t>
            </a:fld>
            <a:endParaRPr lang="en-US" dirty="0">
              <a:solidFill>
                <a:srgbClr val="000000">
                  <a:tint val="75000"/>
                </a:srgbClr>
              </a:solidFill>
            </a:endParaRPr>
          </a:p>
        </p:txBody>
      </p:sp>
      <p:sp>
        <p:nvSpPr>
          <p:cNvPr id="8" name="TextBox 7">
            <a:extLst>
              <a:ext uri="{FF2B5EF4-FFF2-40B4-BE49-F238E27FC236}">
                <a16:creationId xmlns:a16="http://schemas.microsoft.com/office/drawing/2014/main" id="{4CAD002E-D030-4426-A1E9-73C914144A89}"/>
              </a:ext>
            </a:extLst>
          </p:cNvPr>
          <p:cNvSpPr txBox="1"/>
          <p:nvPr/>
        </p:nvSpPr>
        <p:spPr>
          <a:xfrm>
            <a:off x="625794" y="1143000"/>
            <a:ext cx="10574017" cy="5047536"/>
          </a:xfrm>
          <a:prstGeom prst="rect">
            <a:avLst/>
          </a:prstGeom>
          <a:noFill/>
        </p:spPr>
        <p:txBody>
          <a:bodyPr wrap="square">
            <a:spAutoFit/>
          </a:bodyPr>
          <a:lstStyle/>
          <a:p>
            <a:pPr>
              <a:lnSpc>
                <a:spcPct val="150000"/>
              </a:lnSpc>
            </a:pPr>
            <a:r>
              <a:rPr lang="en-US" sz="2000" b="0" i="0" dirty="0">
                <a:effectLst/>
              </a:rPr>
              <a:t>we declared an array of </a:t>
            </a:r>
            <a:r>
              <a:rPr lang="en-US" sz="2000" b="0" i="0" dirty="0" err="1">
                <a:effectLst/>
              </a:rPr>
              <a:t>structc_t</a:t>
            </a:r>
            <a:r>
              <a:rPr lang="en-US" sz="2000" b="0" i="0" dirty="0">
                <a:effectLst/>
              </a:rPr>
              <a:t> as shown below</a:t>
            </a:r>
          </a:p>
          <a:p>
            <a:pPr>
              <a:lnSpc>
                <a:spcPct val="150000"/>
              </a:lnSpc>
            </a:pPr>
            <a:r>
              <a:rPr kumimoji="0" lang="en-US" altLang="en-US" sz="2000" b="0" i="0" u="none" strike="noStrike" cap="none" normalizeH="0" baseline="0" dirty="0">
                <a:ln>
                  <a:noFill/>
                </a:ln>
                <a:effectLst/>
              </a:rPr>
              <a:t>	</a:t>
            </a:r>
            <a:r>
              <a:rPr kumimoji="0" lang="en-US" altLang="en-US" sz="2000" b="0" i="0" u="none" strike="noStrike" cap="none" normalizeH="0" baseline="0" dirty="0" err="1">
                <a:ln>
                  <a:noFill/>
                </a:ln>
                <a:effectLst/>
              </a:rPr>
              <a:t>structc_t</a:t>
            </a:r>
            <a:r>
              <a:rPr kumimoji="0" lang="en-US" altLang="en-US" sz="2000" b="0" i="0" u="none" strike="noStrike" cap="none" normalizeH="0" baseline="0" dirty="0">
                <a:ln>
                  <a:noFill/>
                </a:ln>
                <a:effectLst/>
              </a:rPr>
              <a:t> </a:t>
            </a:r>
            <a:r>
              <a:rPr kumimoji="0" lang="en-US" altLang="en-US" sz="2000" b="0" i="0" u="none" strike="noStrike" cap="none" normalizeH="0" baseline="0" dirty="0" err="1">
                <a:ln>
                  <a:noFill/>
                </a:ln>
                <a:effectLst/>
              </a:rPr>
              <a:t>structc_array</a:t>
            </a:r>
            <a:r>
              <a:rPr kumimoji="0" lang="en-US" altLang="en-US" sz="2000" b="0" i="0" u="none" strike="noStrike" cap="none" normalizeH="0" baseline="0" dirty="0">
                <a:ln>
                  <a:noFill/>
                </a:ln>
                <a:effectLst/>
              </a:rPr>
              <a:t>[3]; </a:t>
            </a:r>
          </a:p>
          <a:p>
            <a:pPr>
              <a:lnSpc>
                <a:spcPct val="150000"/>
              </a:lnSpc>
            </a:pPr>
            <a:r>
              <a:rPr lang="en-US" sz="2000" b="0" i="0" dirty="0">
                <a:effectLst/>
              </a:rPr>
              <a:t>Assume, the base address of </a:t>
            </a:r>
            <a:r>
              <a:rPr lang="en-US" sz="2000" b="0" i="1" dirty="0" err="1">
                <a:effectLst/>
              </a:rPr>
              <a:t>structc_array</a:t>
            </a:r>
            <a:r>
              <a:rPr lang="en-US" sz="2000" b="0" i="0" dirty="0">
                <a:effectLst/>
              </a:rPr>
              <a:t> is 0x0000 for easy calculations. </a:t>
            </a:r>
          </a:p>
          <a:p>
            <a:pPr>
              <a:lnSpc>
                <a:spcPct val="150000"/>
              </a:lnSpc>
            </a:pPr>
            <a:r>
              <a:rPr lang="en-US" sz="2000" b="0" i="0" dirty="0">
                <a:effectLst/>
              </a:rPr>
              <a:t>If the </a:t>
            </a:r>
            <a:r>
              <a:rPr lang="en-US" sz="2000" b="0" i="0" dirty="0" err="1">
                <a:effectLst/>
              </a:rPr>
              <a:t>structc_t</a:t>
            </a:r>
            <a:r>
              <a:rPr lang="en-US" sz="2000" b="0" i="0" dirty="0">
                <a:effectLst/>
              </a:rPr>
              <a:t> occupies 20 (0x14) bytes as we calculated,</a:t>
            </a:r>
          </a:p>
          <a:p>
            <a:pPr>
              <a:lnSpc>
                <a:spcPct val="150000"/>
              </a:lnSpc>
            </a:pPr>
            <a:r>
              <a:rPr lang="en-US" sz="2000" b="0" i="0" dirty="0">
                <a:effectLst/>
              </a:rPr>
              <a:t> the second </a:t>
            </a:r>
            <a:r>
              <a:rPr lang="en-US" sz="2000" b="0" i="0" dirty="0" err="1">
                <a:effectLst/>
              </a:rPr>
              <a:t>structc_t</a:t>
            </a:r>
            <a:r>
              <a:rPr lang="en-US" sz="2000" b="0" i="0" dirty="0">
                <a:effectLst/>
              </a:rPr>
              <a:t> array element (indexed at 1) will be at 0x0000 + 0x0014 = 0x0014.</a:t>
            </a:r>
          </a:p>
          <a:p>
            <a:pPr>
              <a:lnSpc>
                <a:spcPct val="150000"/>
              </a:lnSpc>
            </a:pPr>
            <a:endParaRPr lang="en-US" sz="2000" dirty="0"/>
          </a:p>
          <a:p>
            <a:pPr>
              <a:lnSpc>
                <a:spcPct val="150000"/>
              </a:lnSpc>
            </a:pPr>
            <a:r>
              <a:rPr lang="en-US" sz="2000" b="0" i="0" dirty="0">
                <a:effectLst/>
              </a:rPr>
              <a:t> It is the start address of index 1 element of array. The double member of this </a:t>
            </a:r>
            <a:r>
              <a:rPr lang="en-US" sz="2000" b="0" i="0" dirty="0" err="1">
                <a:effectLst/>
              </a:rPr>
              <a:t>structc_t</a:t>
            </a:r>
            <a:r>
              <a:rPr lang="en-US" sz="2000" b="0" i="0" dirty="0">
                <a:effectLst/>
              </a:rPr>
              <a:t> will be allocated on 0x0014 + 0x1 + 0x7 = 0x001C (decimal 28) which is not multiple of 8 and conflicting with the alignment requirements of double. As we mentioned on the top, the alignment requirement of double is 8 bytes. </a:t>
            </a:r>
          </a:p>
          <a:p>
            <a:endParaRPr lang="en-US" dirty="0"/>
          </a:p>
        </p:txBody>
      </p:sp>
    </p:spTree>
    <p:extLst>
      <p:ext uri="{BB962C8B-B14F-4D97-AF65-F5344CB8AC3E}">
        <p14:creationId xmlns:p14="http://schemas.microsoft.com/office/powerpoint/2010/main" val="2250297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857-C5AB-470E-914D-18729790C83B}"/>
              </a:ext>
            </a:extLst>
          </p:cNvPr>
          <p:cNvSpPr>
            <a:spLocks noGrp="1"/>
          </p:cNvSpPr>
          <p:nvPr>
            <p:ph type="title"/>
          </p:nvPr>
        </p:nvSpPr>
        <p:spPr/>
        <p:txBody>
          <a:bodyPr/>
          <a:lstStyle/>
          <a:p>
            <a:r>
              <a:rPr lang="en-US" b="1" i="0" dirty="0">
                <a:effectLst/>
                <a:latin typeface="+mj-lt"/>
              </a:rPr>
              <a:t>Discussion on Output of  Program:</a:t>
            </a:r>
            <a:endParaRPr lang="en-US" dirty="0"/>
          </a:p>
        </p:txBody>
      </p:sp>
      <p:sp>
        <p:nvSpPr>
          <p:cNvPr id="3" name="Content Placeholder 2">
            <a:extLst>
              <a:ext uri="{FF2B5EF4-FFF2-40B4-BE49-F238E27FC236}">
                <a16:creationId xmlns:a16="http://schemas.microsoft.com/office/drawing/2014/main" id="{B4D43A4B-486C-48CE-A66C-0F6EF3B23634}"/>
              </a:ext>
            </a:extLst>
          </p:cNvPr>
          <p:cNvSpPr>
            <a:spLocks noGrp="1"/>
          </p:cNvSpPr>
          <p:nvPr>
            <p:ph idx="1"/>
          </p:nvPr>
        </p:nvSpPr>
        <p:spPr>
          <a:xfrm>
            <a:off x="596903" y="1166018"/>
            <a:ext cx="10969943" cy="4525963"/>
          </a:xfrm>
        </p:spPr>
        <p:txBody>
          <a:bodyPr>
            <a:normAutofit/>
          </a:bodyPr>
          <a:lstStyle/>
          <a:p>
            <a:pPr>
              <a:lnSpc>
                <a:spcPct val="150000"/>
              </a:lnSpc>
            </a:pPr>
            <a:r>
              <a:rPr lang="en-US" sz="2000" b="0" i="0" dirty="0" err="1">
                <a:effectLst/>
                <a:latin typeface="+mn-lt"/>
              </a:rPr>
              <a:t>Inorder</a:t>
            </a:r>
            <a:r>
              <a:rPr lang="en-US" sz="2000" b="0" i="0" dirty="0">
                <a:effectLst/>
                <a:latin typeface="+mn-lt"/>
              </a:rPr>
              <a:t> to avoid such misalignment, compiler will introduce alignment requirement to every structure. It will be as that of the largest member of the structure. </a:t>
            </a:r>
          </a:p>
          <a:p>
            <a:pPr>
              <a:lnSpc>
                <a:spcPct val="150000"/>
              </a:lnSpc>
            </a:pPr>
            <a:r>
              <a:rPr lang="en-US" sz="2000" b="0" i="0" dirty="0">
                <a:effectLst/>
                <a:latin typeface="+mn-lt"/>
              </a:rPr>
              <a:t>In our case alignment of </a:t>
            </a:r>
            <a:r>
              <a:rPr lang="en-US" sz="2000" b="0" i="0" dirty="0" err="1">
                <a:effectLst/>
                <a:latin typeface="+mn-lt"/>
              </a:rPr>
              <a:t>structa_t</a:t>
            </a:r>
            <a:r>
              <a:rPr lang="en-US" sz="2000" b="0" i="0" dirty="0">
                <a:effectLst/>
                <a:latin typeface="+mn-lt"/>
              </a:rPr>
              <a:t> is 2, </a:t>
            </a:r>
            <a:r>
              <a:rPr lang="en-US" sz="2000" b="0" i="0" dirty="0" err="1">
                <a:effectLst/>
                <a:latin typeface="+mn-lt"/>
              </a:rPr>
              <a:t>structb_t</a:t>
            </a:r>
            <a:r>
              <a:rPr lang="en-US" sz="2000" b="0" i="0" dirty="0">
                <a:effectLst/>
                <a:latin typeface="+mn-lt"/>
              </a:rPr>
              <a:t> is 4 and </a:t>
            </a:r>
            <a:r>
              <a:rPr lang="en-US" sz="2000" b="0" i="0" dirty="0" err="1">
                <a:effectLst/>
                <a:latin typeface="+mn-lt"/>
              </a:rPr>
              <a:t>structc_t</a:t>
            </a:r>
            <a:r>
              <a:rPr lang="en-US" sz="2000" b="0" i="0" dirty="0">
                <a:effectLst/>
                <a:latin typeface="+mn-lt"/>
              </a:rPr>
              <a:t> is 8. </a:t>
            </a:r>
          </a:p>
          <a:p>
            <a:pPr>
              <a:lnSpc>
                <a:spcPct val="150000"/>
              </a:lnSpc>
            </a:pPr>
            <a:r>
              <a:rPr lang="en-US" sz="2000" b="0" i="0" dirty="0">
                <a:effectLst/>
                <a:latin typeface="+mn-lt"/>
              </a:rPr>
              <a:t>If we need nested structures, the size of largest inner structure will be the alignment of immediate larger structure.</a:t>
            </a:r>
            <a:r>
              <a:rPr lang="en-US" sz="2000" dirty="0">
                <a:latin typeface="+mn-lt"/>
              </a:rPr>
              <a:t/>
            </a:r>
            <a:br>
              <a:rPr lang="en-US" sz="2000" dirty="0">
                <a:latin typeface="+mn-lt"/>
              </a:rPr>
            </a:br>
            <a:r>
              <a:rPr lang="en-US" sz="2000" b="0" i="0" dirty="0">
                <a:effectLst/>
                <a:latin typeface="+mn-lt"/>
              </a:rPr>
              <a:t>In </a:t>
            </a:r>
            <a:r>
              <a:rPr lang="en-US" sz="2000" b="0" i="0" dirty="0" err="1">
                <a:effectLst/>
                <a:latin typeface="+mn-lt"/>
              </a:rPr>
              <a:t>structc_t</a:t>
            </a:r>
            <a:r>
              <a:rPr lang="en-US" sz="2000" b="0" i="0" dirty="0">
                <a:effectLst/>
                <a:latin typeface="+mn-lt"/>
              </a:rPr>
              <a:t> of the above program, there will be padding of 4 bytes after int member to make the structure size multiple of its alignment. </a:t>
            </a:r>
          </a:p>
          <a:p>
            <a:pPr>
              <a:lnSpc>
                <a:spcPct val="150000"/>
              </a:lnSpc>
            </a:pPr>
            <a:r>
              <a:rPr lang="en-US" sz="2000" b="0" i="0" dirty="0">
                <a:effectLst/>
                <a:latin typeface="+mn-lt"/>
              </a:rPr>
              <a:t>Thus the </a:t>
            </a:r>
            <a:r>
              <a:rPr lang="en-US" sz="2000" b="0" i="0" dirty="0" err="1">
                <a:effectLst/>
                <a:latin typeface="+mn-lt"/>
              </a:rPr>
              <a:t>sizeof</a:t>
            </a:r>
            <a:r>
              <a:rPr lang="en-US" sz="2000" b="0" i="0" dirty="0">
                <a:effectLst/>
                <a:latin typeface="+mn-lt"/>
              </a:rPr>
              <a:t> (</a:t>
            </a:r>
            <a:r>
              <a:rPr lang="en-US" sz="2000" b="0" i="0" dirty="0" err="1">
                <a:effectLst/>
                <a:latin typeface="+mn-lt"/>
              </a:rPr>
              <a:t>structc_t</a:t>
            </a:r>
            <a:r>
              <a:rPr lang="en-US" sz="2000" b="0" i="0" dirty="0">
                <a:effectLst/>
                <a:latin typeface="+mn-lt"/>
              </a:rPr>
              <a:t>) is 24 bytes. It guarantees correct alignment even in arrays. </a:t>
            </a:r>
            <a:endParaRPr lang="en-US" sz="2000" dirty="0">
              <a:latin typeface="+mn-lt"/>
            </a:endParaRPr>
          </a:p>
        </p:txBody>
      </p:sp>
      <p:sp>
        <p:nvSpPr>
          <p:cNvPr id="4" name="Slide Number Placeholder 3">
            <a:extLst>
              <a:ext uri="{FF2B5EF4-FFF2-40B4-BE49-F238E27FC236}">
                <a16:creationId xmlns:a16="http://schemas.microsoft.com/office/drawing/2014/main" id="{99AC63AA-4AF9-4D82-A8E9-3B28E8D43753}"/>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29</a:t>
            </a:fld>
            <a:endParaRPr lang="en-US" dirty="0">
              <a:solidFill>
                <a:srgbClr val="000000">
                  <a:tint val="75000"/>
                </a:srgbClr>
              </a:solidFill>
            </a:endParaRPr>
          </a:p>
        </p:txBody>
      </p:sp>
    </p:spTree>
    <p:extLst>
      <p:ext uri="{BB962C8B-B14F-4D97-AF65-F5344CB8AC3E}">
        <p14:creationId xmlns:p14="http://schemas.microsoft.com/office/powerpoint/2010/main" val="178545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CBB8-6F58-4BE6-8A80-718F8A8B97F5}"/>
              </a:ext>
            </a:extLst>
          </p:cNvPr>
          <p:cNvSpPr>
            <a:spLocks noGrp="1"/>
          </p:cNvSpPr>
          <p:nvPr>
            <p:ph type="title"/>
          </p:nvPr>
        </p:nvSpPr>
        <p:spPr/>
        <p:txBody>
          <a:bodyPr/>
          <a:lstStyle/>
          <a:p>
            <a:r>
              <a:rPr lang="en-US" dirty="0"/>
              <a:t>Introduction to structures</a:t>
            </a:r>
          </a:p>
        </p:txBody>
      </p:sp>
      <p:sp>
        <p:nvSpPr>
          <p:cNvPr id="3" name="Content Placeholder 2">
            <a:extLst>
              <a:ext uri="{FF2B5EF4-FFF2-40B4-BE49-F238E27FC236}">
                <a16:creationId xmlns:a16="http://schemas.microsoft.com/office/drawing/2014/main" id="{77EDED7C-C7B4-4CFC-A9EE-9798FC904455}"/>
              </a:ext>
            </a:extLst>
          </p:cNvPr>
          <p:cNvSpPr>
            <a:spLocks noGrp="1"/>
          </p:cNvSpPr>
          <p:nvPr>
            <p:ph idx="1"/>
          </p:nvPr>
        </p:nvSpPr>
        <p:spPr/>
        <p:txBody>
          <a:bodyPr>
            <a:normAutofit fontScale="77500" lnSpcReduction="20000"/>
          </a:bodyPr>
          <a:lstStyle/>
          <a:p>
            <a:pPr algn="just"/>
            <a:r>
              <a:rPr lang="en-US" sz="2800" b="0" i="0" dirty="0">
                <a:effectLst/>
                <a:latin typeface="+mn-lt"/>
              </a:rPr>
              <a:t>Arrays : Arrays can be used to </a:t>
            </a:r>
            <a:r>
              <a:rPr lang="vi-VN" sz="2800" b="0" i="0" dirty="0" smtClean="0">
                <a:effectLst/>
                <a:latin typeface="+mn-lt"/>
              </a:rPr>
              <a:t>represent( đại diện)</a:t>
            </a:r>
            <a:r>
              <a:rPr lang="en-US" sz="2800" b="0" i="0" dirty="0" smtClean="0">
                <a:effectLst/>
                <a:latin typeface="+mn-lt"/>
              </a:rPr>
              <a:t> </a:t>
            </a:r>
            <a:r>
              <a:rPr lang="en-US" sz="2800" b="0" i="0" dirty="0">
                <a:effectLst/>
                <a:latin typeface="+mn-lt"/>
              </a:rPr>
              <a:t>a group of data items that belongs to the same type, such as int or float.</a:t>
            </a:r>
          </a:p>
          <a:p>
            <a:pPr algn="just"/>
            <a:r>
              <a:rPr lang="en-US" dirty="0">
                <a:latin typeface="+mn-lt"/>
              </a:rPr>
              <a:t>We cannot use an array if we want to represent a </a:t>
            </a:r>
            <a:r>
              <a:rPr lang="vi-VN" smtClean="0">
                <a:latin typeface="+mn-lt"/>
              </a:rPr>
              <a:t>collection( thu thập)</a:t>
            </a:r>
            <a:r>
              <a:rPr lang="en-US" dirty="0" smtClean="0">
                <a:latin typeface="+mn-lt"/>
              </a:rPr>
              <a:t> </a:t>
            </a:r>
            <a:r>
              <a:rPr lang="en-US" dirty="0">
                <a:latin typeface="+mn-lt"/>
              </a:rPr>
              <a:t>of data items of different types using a single name.</a:t>
            </a:r>
          </a:p>
          <a:p>
            <a:pPr algn="just"/>
            <a:r>
              <a:rPr lang="en-US" sz="2800" b="0" i="0" dirty="0">
                <a:effectLst/>
                <a:latin typeface="+mn-lt"/>
              </a:rPr>
              <a:t> C supports a constructed datatype known as structures for packing data of different types.</a:t>
            </a:r>
          </a:p>
          <a:p>
            <a:pPr algn="just"/>
            <a:r>
              <a:rPr lang="en-US" dirty="0">
                <a:latin typeface="+mn-lt"/>
              </a:rPr>
              <a:t>A Structure consists of a group of logically related data items.</a:t>
            </a:r>
          </a:p>
          <a:p>
            <a:pPr algn="just"/>
            <a:endParaRPr lang="en-US" sz="2800" b="0" i="0" dirty="0">
              <a:solidFill>
                <a:srgbClr val="C00000"/>
              </a:solidFill>
              <a:effectLst/>
              <a:latin typeface="+mn-lt"/>
            </a:endParaRPr>
          </a:p>
          <a:p>
            <a:pPr algn="just"/>
            <a:r>
              <a:rPr lang="en-US" sz="2800" b="0" i="0" dirty="0">
                <a:solidFill>
                  <a:srgbClr val="C00000"/>
                </a:solidFill>
                <a:effectLst/>
                <a:latin typeface="+mn-lt"/>
              </a:rPr>
              <a:t>For example:</a:t>
            </a:r>
          </a:p>
          <a:p>
            <a:pPr algn="just">
              <a:lnSpc>
                <a:spcPct val="150000"/>
              </a:lnSpc>
            </a:pPr>
            <a:r>
              <a:rPr lang="en-US" sz="2800" b="0" i="0" dirty="0">
                <a:solidFill>
                  <a:srgbClr val="222222"/>
                </a:solidFill>
                <a:effectLst/>
                <a:latin typeface="+mn-lt"/>
              </a:rPr>
              <a:t>Suppose you need to store information about someone, their name, citizenship, and age. You can create variables like name, citizenship, and age to store the data separately.</a:t>
            </a:r>
          </a:p>
          <a:p>
            <a:endParaRPr lang="en-US" sz="2800" b="0" i="0" dirty="0">
              <a:effectLst/>
              <a:latin typeface="+mn-lt"/>
            </a:endParaRPr>
          </a:p>
          <a:p>
            <a:pPr marL="0" indent="0">
              <a:buNone/>
            </a:pPr>
            <a:endParaRPr lang="en-US" dirty="0"/>
          </a:p>
        </p:txBody>
      </p:sp>
      <p:sp>
        <p:nvSpPr>
          <p:cNvPr id="4" name="Slide Number Placeholder 3">
            <a:extLst>
              <a:ext uri="{FF2B5EF4-FFF2-40B4-BE49-F238E27FC236}">
                <a16:creationId xmlns:a16="http://schemas.microsoft.com/office/drawing/2014/main" id="{F95ACC90-A137-43DC-91CB-76663035FD46}"/>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a:t>
            </a:fld>
            <a:endParaRPr lang="en-US" dirty="0">
              <a:solidFill>
                <a:srgbClr val="000000">
                  <a:tint val="75000"/>
                </a:srgbClr>
              </a:solidFill>
            </a:endParaRPr>
          </a:p>
        </p:txBody>
      </p:sp>
    </p:spTree>
    <p:extLst>
      <p:ext uri="{BB962C8B-B14F-4D97-AF65-F5344CB8AC3E}">
        <p14:creationId xmlns:p14="http://schemas.microsoft.com/office/powerpoint/2010/main" val="4188467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1A83-934C-4966-8802-ECA2DF42789B}"/>
              </a:ext>
            </a:extLst>
          </p:cNvPr>
          <p:cNvSpPr>
            <a:spLocks noGrp="1"/>
          </p:cNvSpPr>
          <p:nvPr>
            <p:ph type="title"/>
          </p:nvPr>
        </p:nvSpPr>
        <p:spPr/>
        <p:txBody>
          <a:bodyPr/>
          <a:lstStyle/>
          <a:p>
            <a:r>
              <a:rPr lang="en-US" b="1" i="0" dirty="0">
                <a:effectLst/>
                <a:latin typeface="+mj-lt"/>
              </a:rPr>
              <a:t>Discussion on Output of  Program:</a:t>
            </a:r>
            <a:endParaRPr lang="en-US" dirty="0"/>
          </a:p>
        </p:txBody>
      </p:sp>
      <p:sp>
        <p:nvSpPr>
          <p:cNvPr id="3" name="Content Placeholder 2">
            <a:extLst>
              <a:ext uri="{FF2B5EF4-FFF2-40B4-BE49-F238E27FC236}">
                <a16:creationId xmlns:a16="http://schemas.microsoft.com/office/drawing/2014/main" id="{D5E96521-AD4E-4195-AD5A-F7072F5EB0BF}"/>
              </a:ext>
            </a:extLst>
          </p:cNvPr>
          <p:cNvSpPr>
            <a:spLocks noGrp="1"/>
          </p:cNvSpPr>
          <p:nvPr>
            <p:ph idx="1"/>
          </p:nvPr>
        </p:nvSpPr>
        <p:spPr>
          <a:xfrm>
            <a:off x="596903" y="1166018"/>
            <a:ext cx="10969943" cy="4525963"/>
          </a:xfrm>
        </p:spPr>
        <p:txBody>
          <a:bodyPr>
            <a:normAutofit/>
          </a:bodyPr>
          <a:lstStyle/>
          <a:p>
            <a:pPr>
              <a:lnSpc>
                <a:spcPct val="150000"/>
              </a:lnSpc>
            </a:pPr>
            <a:r>
              <a:rPr lang="en-US" sz="2000" b="1" i="0" dirty="0">
                <a:effectLst/>
                <a:latin typeface="+mn-lt"/>
              </a:rPr>
              <a:t>structure D – How to Reduce Padding?</a:t>
            </a:r>
            <a:r>
              <a:rPr lang="en-US" sz="2000" dirty="0">
                <a:latin typeface="+mn-lt"/>
              </a:rPr>
              <a:t/>
            </a:r>
            <a:br>
              <a:rPr lang="en-US" sz="2000" dirty="0">
                <a:latin typeface="+mn-lt"/>
              </a:rPr>
            </a:br>
            <a:r>
              <a:rPr lang="en-US" sz="2000" b="0" i="0" dirty="0">
                <a:effectLst/>
                <a:latin typeface="+mn-lt"/>
              </a:rPr>
              <a:t>By now, it may be clear that padding is unavoidable. There is a way to minimize padding.</a:t>
            </a:r>
          </a:p>
          <a:p>
            <a:pPr>
              <a:lnSpc>
                <a:spcPct val="150000"/>
              </a:lnSpc>
            </a:pPr>
            <a:r>
              <a:rPr lang="en-US" sz="2000" b="0" i="0" dirty="0">
                <a:effectLst/>
                <a:latin typeface="+mn-lt"/>
              </a:rPr>
              <a:t> The programmer should declare the structure members in their increasing/decreasing order of size. An example is </a:t>
            </a:r>
            <a:r>
              <a:rPr lang="en-US" sz="2000" b="0" i="0" dirty="0" err="1">
                <a:effectLst/>
                <a:latin typeface="+mn-lt"/>
              </a:rPr>
              <a:t>structd_t</a:t>
            </a:r>
            <a:r>
              <a:rPr lang="en-US" sz="2000" b="0" i="0" dirty="0">
                <a:effectLst/>
                <a:latin typeface="+mn-lt"/>
              </a:rPr>
              <a:t> given in our code, whose size is 16 bytes in lieu of 24 bytes of </a:t>
            </a:r>
            <a:r>
              <a:rPr lang="en-US" sz="2000" b="0" i="0" dirty="0" err="1">
                <a:effectLst/>
                <a:latin typeface="+mn-lt"/>
              </a:rPr>
              <a:t>structc_t</a:t>
            </a:r>
            <a:r>
              <a:rPr lang="en-US" sz="2000" b="0" i="0" dirty="0">
                <a:effectLst/>
                <a:latin typeface="+mn-lt"/>
              </a:rPr>
              <a:t>.</a:t>
            </a:r>
            <a:endParaRPr lang="en-US" sz="2000" dirty="0">
              <a:latin typeface="+mn-lt"/>
            </a:endParaRPr>
          </a:p>
        </p:txBody>
      </p:sp>
      <p:sp>
        <p:nvSpPr>
          <p:cNvPr id="4" name="Slide Number Placeholder 3">
            <a:extLst>
              <a:ext uri="{FF2B5EF4-FFF2-40B4-BE49-F238E27FC236}">
                <a16:creationId xmlns:a16="http://schemas.microsoft.com/office/drawing/2014/main" id="{F018E897-D799-496F-B430-16400EC16AC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30</a:t>
            </a:fld>
            <a:endParaRPr lang="en-US" dirty="0">
              <a:solidFill>
                <a:srgbClr val="000000">
                  <a:tint val="75000"/>
                </a:srgbClr>
              </a:solidFill>
            </a:endParaRPr>
          </a:p>
        </p:txBody>
      </p:sp>
    </p:spTree>
    <p:extLst>
      <p:ext uri="{BB962C8B-B14F-4D97-AF65-F5344CB8AC3E}">
        <p14:creationId xmlns:p14="http://schemas.microsoft.com/office/powerpoint/2010/main" val="316969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F74-8084-4658-91FF-6E2278185235}"/>
              </a:ext>
            </a:extLst>
          </p:cNvPr>
          <p:cNvSpPr>
            <a:spLocks noGrp="1"/>
          </p:cNvSpPr>
          <p:nvPr>
            <p:ph type="title"/>
          </p:nvPr>
        </p:nvSpPr>
        <p:spPr/>
        <p:txBody>
          <a:bodyPr>
            <a:normAutofit fontScale="90000"/>
          </a:bodyPr>
          <a:lstStyle/>
          <a:p>
            <a:r>
              <a:rPr lang="en-US" b="1" i="0" dirty="0">
                <a:solidFill>
                  <a:srgbClr val="273239"/>
                </a:solidFill>
                <a:effectLst/>
                <a:latin typeface="urw-din"/>
              </a:rPr>
              <a:t/>
            </a:r>
            <a:br>
              <a:rPr lang="en-US" b="1" i="0" dirty="0">
                <a:solidFill>
                  <a:srgbClr val="273239"/>
                </a:solidFill>
                <a:effectLst/>
                <a:latin typeface="urw-din"/>
              </a:rPr>
            </a:br>
            <a:r>
              <a:rPr lang="en-US" sz="2700" b="1" i="0" dirty="0">
                <a:effectLst/>
                <a:latin typeface="+mj-lt"/>
              </a:rPr>
              <a:t>What is structure packing?</a:t>
            </a:r>
            <a:r>
              <a:rPr lang="en-US" dirty="0"/>
              <a:t/>
            </a:r>
            <a:br>
              <a:rPr lang="en-US" dirty="0"/>
            </a:br>
            <a:endParaRPr lang="en-US" dirty="0"/>
          </a:p>
        </p:txBody>
      </p:sp>
      <p:sp>
        <p:nvSpPr>
          <p:cNvPr id="3" name="Content Placeholder 2">
            <a:extLst>
              <a:ext uri="{FF2B5EF4-FFF2-40B4-BE49-F238E27FC236}">
                <a16:creationId xmlns:a16="http://schemas.microsoft.com/office/drawing/2014/main" id="{10E85E51-BE4A-449C-8F40-21AB72917163}"/>
              </a:ext>
            </a:extLst>
          </p:cNvPr>
          <p:cNvSpPr>
            <a:spLocks noGrp="1"/>
          </p:cNvSpPr>
          <p:nvPr>
            <p:ph idx="1"/>
          </p:nvPr>
        </p:nvSpPr>
        <p:spPr>
          <a:xfrm>
            <a:off x="455612" y="1238601"/>
            <a:ext cx="10969943" cy="4525963"/>
          </a:xfrm>
        </p:spPr>
        <p:txBody>
          <a:bodyPr>
            <a:normAutofit/>
          </a:bodyPr>
          <a:lstStyle/>
          <a:p>
            <a:pPr>
              <a:lnSpc>
                <a:spcPct val="150000"/>
              </a:lnSpc>
            </a:pPr>
            <a:r>
              <a:rPr lang="en-US" sz="2000" b="0" i="0" dirty="0">
                <a:solidFill>
                  <a:srgbClr val="273239"/>
                </a:solidFill>
                <a:effectLst/>
                <a:latin typeface="+mn-lt"/>
              </a:rPr>
              <a:t>Some times it is mandatory to avoid padded bytes among the members of structure.</a:t>
            </a:r>
          </a:p>
          <a:p>
            <a:pPr marL="0" indent="0">
              <a:lnSpc>
                <a:spcPct val="150000"/>
              </a:lnSpc>
              <a:buNone/>
            </a:pPr>
            <a:r>
              <a:rPr lang="en-US" sz="2000" dirty="0">
                <a:solidFill>
                  <a:srgbClr val="273239"/>
                </a:solidFill>
                <a:latin typeface="+mn-lt"/>
              </a:rPr>
              <a:t>	</a:t>
            </a:r>
            <a:r>
              <a:rPr lang="en-US" sz="2000" b="0" i="0" dirty="0">
                <a:solidFill>
                  <a:srgbClr val="273239"/>
                </a:solidFill>
                <a:effectLst/>
                <a:latin typeface="+mn-lt"/>
              </a:rPr>
              <a:t> For example, reading contents of ELF file header or BMP or JPEG file header. </a:t>
            </a:r>
          </a:p>
          <a:p>
            <a:pPr>
              <a:lnSpc>
                <a:spcPct val="150000"/>
              </a:lnSpc>
            </a:pPr>
            <a:r>
              <a:rPr lang="en-US" sz="2000" b="0" i="0" dirty="0">
                <a:solidFill>
                  <a:srgbClr val="273239"/>
                </a:solidFill>
                <a:effectLst/>
                <a:latin typeface="+mn-lt"/>
              </a:rPr>
              <a:t>We need to define a structure similar to that of the header layout and map it. </a:t>
            </a:r>
          </a:p>
          <a:p>
            <a:pPr>
              <a:lnSpc>
                <a:spcPct val="150000"/>
              </a:lnSpc>
            </a:pPr>
            <a:r>
              <a:rPr lang="en-US" sz="2000" b="0" i="0" dirty="0">
                <a:solidFill>
                  <a:srgbClr val="273239"/>
                </a:solidFill>
                <a:effectLst/>
                <a:latin typeface="+mn-lt"/>
              </a:rPr>
              <a:t>However, care should be exercised in accessing such members. Typically reading byte by byte is an option to avoid misaligned exceptions. There will be hit on performance.</a:t>
            </a:r>
            <a:r>
              <a:rPr lang="en-US" sz="2000" dirty="0">
                <a:latin typeface="+mn-lt"/>
              </a:rPr>
              <a:t/>
            </a:r>
            <a:br>
              <a:rPr lang="en-US" sz="2000" dirty="0">
                <a:latin typeface="+mn-lt"/>
              </a:rPr>
            </a:br>
            <a:r>
              <a:rPr lang="en-US" sz="2000" b="0" i="0" dirty="0">
                <a:solidFill>
                  <a:srgbClr val="273239"/>
                </a:solidFill>
                <a:effectLst/>
                <a:latin typeface="+mn-lt"/>
              </a:rPr>
              <a:t>Most of the compilers provide non standard extensions to switch off the default padding like pragmas or command line switches.</a:t>
            </a:r>
          </a:p>
          <a:p>
            <a:pPr marL="0" indent="0">
              <a:lnSpc>
                <a:spcPct val="150000"/>
              </a:lnSpc>
              <a:buNone/>
            </a:pPr>
            <a:endParaRPr lang="en-US" sz="2000" dirty="0">
              <a:latin typeface="+mn-lt"/>
            </a:endParaRPr>
          </a:p>
        </p:txBody>
      </p:sp>
      <p:sp>
        <p:nvSpPr>
          <p:cNvPr id="4" name="Slide Number Placeholder 3">
            <a:extLst>
              <a:ext uri="{FF2B5EF4-FFF2-40B4-BE49-F238E27FC236}">
                <a16:creationId xmlns:a16="http://schemas.microsoft.com/office/drawing/2014/main" id="{11979EFE-98D7-4D47-B01F-E1EA62A0AFFF}"/>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31</a:t>
            </a:fld>
            <a:endParaRPr lang="en-US" dirty="0">
              <a:solidFill>
                <a:srgbClr val="000000">
                  <a:tint val="75000"/>
                </a:srgbClr>
              </a:solidFill>
            </a:endParaRPr>
          </a:p>
        </p:txBody>
      </p:sp>
    </p:spTree>
    <p:extLst>
      <p:ext uri="{BB962C8B-B14F-4D97-AF65-F5344CB8AC3E}">
        <p14:creationId xmlns:p14="http://schemas.microsoft.com/office/powerpoint/2010/main" val="396102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BFD5-DDBD-4F7D-9C25-AA7DBF44BF0F}"/>
              </a:ext>
            </a:extLst>
          </p:cNvPr>
          <p:cNvSpPr>
            <a:spLocks noGrp="1"/>
          </p:cNvSpPr>
          <p:nvPr>
            <p:ph type="title"/>
          </p:nvPr>
        </p:nvSpPr>
        <p:spPr/>
        <p:txBody>
          <a:bodyPr/>
          <a:lstStyle/>
          <a:p>
            <a:r>
              <a:rPr lang="en-US" b="1" i="0" dirty="0">
                <a:effectLst/>
                <a:latin typeface="+mj-lt"/>
              </a:rPr>
              <a:t>Packing members in a structure</a:t>
            </a:r>
            <a:endParaRPr lang="en-US" dirty="0">
              <a:latin typeface="+mj-lt"/>
            </a:endParaRPr>
          </a:p>
        </p:txBody>
      </p:sp>
      <p:sp>
        <p:nvSpPr>
          <p:cNvPr id="3" name="Content Placeholder 2">
            <a:extLst>
              <a:ext uri="{FF2B5EF4-FFF2-40B4-BE49-F238E27FC236}">
                <a16:creationId xmlns:a16="http://schemas.microsoft.com/office/drawing/2014/main" id="{6525EE45-A802-4729-BD03-D9AB73010B9C}"/>
              </a:ext>
            </a:extLst>
          </p:cNvPr>
          <p:cNvSpPr>
            <a:spLocks noGrp="1"/>
          </p:cNvSpPr>
          <p:nvPr>
            <p:ph idx="1"/>
          </p:nvPr>
        </p:nvSpPr>
        <p:spPr/>
        <p:txBody>
          <a:bodyPr/>
          <a:lstStyle/>
          <a:p>
            <a:pPr algn="just">
              <a:lnSpc>
                <a:spcPct val="150000"/>
              </a:lnSpc>
            </a:pPr>
            <a:r>
              <a:rPr lang="en-US" sz="2000" b="0" i="0" dirty="0">
                <a:solidFill>
                  <a:srgbClr val="333E48"/>
                </a:solidFill>
                <a:effectLst/>
                <a:latin typeface="+mn-lt"/>
              </a:rPr>
              <a:t>You can reduce the amount of memory that your application requires by packing data into structures. This is especially important if you need to store and access large arrays of data in embedded systems.</a:t>
            </a:r>
          </a:p>
          <a:p>
            <a:pPr algn="just">
              <a:lnSpc>
                <a:spcPct val="150000"/>
              </a:lnSpc>
            </a:pPr>
            <a:r>
              <a:rPr lang="en-US" sz="2000" b="0" i="0" dirty="0">
                <a:solidFill>
                  <a:srgbClr val="333E48"/>
                </a:solidFill>
                <a:effectLst/>
                <a:latin typeface="+mn-lt"/>
              </a:rPr>
              <a:t>If individual data members in a structure are not packed, the compiler can add padding within the structure for faster access to individual members, based on the natural alignment of each member. Arm</a:t>
            </a:r>
            <a:r>
              <a:rPr lang="en-US" sz="2000" b="0" i="0" baseline="30000" dirty="0">
                <a:solidFill>
                  <a:srgbClr val="333E48"/>
                </a:solidFill>
                <a:effectLst/>
                <a:latin typeface="+mn-lt"/>
              </a:rPr>
              <a:t> </a:t>
            </a:r>
            <a:r>
              <a:rPr lang="en-US" sz="2000" b="0" i="0" dirty="0">
                <a:solidFill>
                  <a:srgbClr val="333E48"/>
                </a:solidFill>
                <a:effectLst/>
                <a:latin typeface="+mn-lt"/>
              </a:rPr>
              <a:t>Compiler provides a pragma and attribute to pack the members in a structure or union without any padding.</a:t>
            </a:r>
          </a:p>
          <a:p>
            <a:pPr marL="0" indent="0">
              <a:buNone/>
            </a:pPr>
            <a:endParaRPr lang="en-US" dirty="0"/>
          </a:p>
        </p:txBody>
      </p:sp>
      <p:sp>
        <p:nvSpPr>
          <p:cNvPr id="4" name="Slide Number Placeholder 3">
            <a:extLst>
              <a:ext uri="{FF2B5EF4-FFF2-40B4-BE49-F238E27FC236}">
                <a16:creationId xmlns:a16="http://schemas.microsoft.com/office/drawing/2014/main" id="{11BB8442-29C7-4835-AA03-A1624D9C4009}"/>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32</a:t>
            </a:fld>
            <a:endParaRPr lang="en-US" dirty="0">
              <a:solidFill>
                <a:srgbClr val="000000">
                  <a:tint val="75000"/>
                </a:srgbClr>
              </a:solidFill>
            </a:endParaRPr>
          </a:p>
        </p:txBody>
      </p:sp>
    </p:spTree>
    <p:extLst>
      <p:ext uri="{BB962C8B-B14F-4D97-AF65-F5344CB8AC3E}">
        <p14:creationId xmlns:p14="http://schemas.microsoft.com/office/powerpoint/2010/main" val="3352892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7A95-FF2A-402B-B2B2-3BB617C76CFD}"/>
              </a:ext>
            </a:extLst>
          </p:cNvPr>
          <p:cNvSpPr>
            <a:spLocks noGrp="1"/>
          </p:cNvSpPr>
          <p:nvPr>
            <p:ph type="title"/>
          </p:nvPr>
        </p:nvSpPr>
        <p:spPr/>
        <p:txBody>
          <a:bodyPr/>
          <a:lstStyle/>
          <a:p>
            <a:r>
              <a:rPr lang="en-US" b="1" i="0" dirty="0">
                <a:effectLst/>
                <a:latin typeface="+mj-lt"/>
              </a:rPr>
              <a:t>Packing members in a structure</a:t>
            </a:r>
            <a:endParaRPr lang="en-US" dirty="0">
              <a:latin typeface="+mj-lt"/>
            </a:endParaRPr>
          </a:p>
        </p:txBody>
      </p:sp>
      <p:sp>
        <p:nvSpPr>
          <p:cNvPr id="4" name="Slide Number Placeholder 3">
            <a:extLst>
              <a:ext uri="{FF2B5EF4-FFF2-40B4-BE49-F238E27FC236}">
                <a16:creationId xmlns:a16="http://schemas.microsoft.com/office/drawing/2014/main" id="{DBFFAF41-5DEF-440A-8C0F-1E311CE02956}"/>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33</a:t>
            </a:fld>
            <a:endParaRPr lang="en-US" dirty="0">
              <a:solidFill>
                <a:srgbClr val="000000">
                  <a:tint val="75000"/>
                </a:srgbClr>
              </a:solidFill>
            </a:endParaRPr>
          </a:p>
        </p:txBody>
      </p:sp>
      <p:sp>
        <p:nvSpPr>
          <p:cNvPr id="7" name="Rectangle 2">
            <a:extLst>
              <a:ext uri="{FF2B5EF4-FFF2-40B4-BE49-F238E27FC236}">
                <a16:creationId xmlns:a16="http://schemas.microsoft.com/office/drawing/2014/main" id="{E43425C3-98F8-4AAA-B39C-862605D94160}"/>
              </a:ext>
            </a:extLst>
          </p:cNvPr>
          <p:cNvSpPr>
            <a:spLocks noGrp="1" noChangeArrowheads="1"/>
          </p:cNvSpPr>
          <p:nvPr>
            <p:ph idx="1"/>
          </p:nvPr>
        </p:nvSpPr>
        <p:spPr bwMode="auto">
          <a:xfrm>
            <a:off x="358544" y="1976696"/>
            <a:ext cx="10357835"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65B5B"/>
                </a:solidFill>
                <a:effectLst/>
                <a:latin typeface="+mn-lt"/>
              </a:rPr>
              <a:t>For each member, if </a:t>
            </a:r>
            <a:r>
              <a:rPr kumimoji="0" lang="en-US" altLang="en-US" sz="2000" b="0" i="1" u="none" strike="noStrike" cap="none" normalizeH="0" baseline="0" dirty="0">
                <a:ln>
                  <a:noFill/>
                </a:ln>
                <a:solidFill>
                  <a:srgbClr val="333E48"/>
                </a:solidFill>
                <a:effectLst/>
                <a:latin typeface="+mn-lt"/>
              </a:rPr>
              <a:t>n</a:t>
            </a:r>
            <a:r>
              <a:rPr kumimoji="0" lang="en-US" altLang="en-US" sz="2000" b="0" i="0" u="none" strike="noStrike" cap="none" normalizeH="0" baseline="0" dirty="0">
                <a:ln>
                  <a:noFill/>
                </a:ln>
                <a:solidFill>
                  <a:srgbClr val="565B5B"/>
                </a:solidFill>
                <a:effectLst/>
                <a:latin typeface="+mn-lt"/>
              </a:rPr>
              <a:t> bytes is less than the natural alignment of the member,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65B5B"/>
                </a:solidFill>
                <a:effectLst/>
                <a:latin typeface="+mn-lt"/>
              </a:rPr>
              <a:t>then set the alignment to </a:t>
            </a:r>
            <a:r>
              <a:rPr kumimoji="0" lang="en-US" altLang="en-US" sz="2000" b="0" i="1" u="none" strike="noStrike" cap="none" normalizeH="0" baseline="0" dirty="0">
                <a:ln>
                  <a:noFill/>
                </a:ln>
                <a:solidFill>
                  <a:srgbClr val="333E48"/>
                </a:solidFill>
                <a:effectLst/>
                <a:latin typeface="+mn-lt"/>
              </a:rPr>
              <a:t>n</a:t>
            </a:r>
            <a:r>
              <a:rPr kumimoji="0" lang="en-US" altLang="en-US" sz="2000" b="0" i="0" u="none" strike="noStrike" cap="none" normalizeH="0" baseline="0" dirty="0">
                <a:ln>
                  <a:noFill/>
                </a:ln>
                <a:solidFill>
                  <a:srgbClr val="565B5B"/>
                </a:solidFill>
                <a:effectLst/>
                <a:latin typeface="+mn-lt"/>
              </a:rPr>
              <a:t> bytes, otherwise the alignment is the natural alignment of the member</a:t>
            </a:r>
            <a:r>
              <a:rPr kumimoji="0" lang="en-US" altLang="en-US" sz="2000" b="0" i="0" u="none" strike="noStrike" cap="none" normalizeH="0" baseline="0" dirty="0">
                <a:ln>
                  <a:noFill/>
                </a:ln>
                <a:solidFill>
                  <a:schemeClr val="tx1"/>
                </a:solidFill>
                <a:effectLst/>
                <a:latin typeface="+mn-lt"/>
              </a:rPr>
              <a:t> </a:t>
            </a:r>
          </a:p>
        </p:txBody>
      </p:sp>
      <p:sp>
        <p:nvSpPr>
          <p:cNvPr id="9" name="TextBox 8">
            <a:extLst>
              <a:ext uri="{FF2B5EF4-FFF2-40B4-BE49-F238E27FC236}">
                <a16:creationId xmlns:a16="http://schemas.microsoft.com/office/drawing/2014/main" id="{DFA64503-CC23-44D9-9659-F0CFC90CC452}"/>
              </a:ext>
            </a:extLst>
          </p:cNvPr>
          <p:cNvSpPr txBox="1"/>
          <p:nvPr/>
        </p:nvSpPr>
        <p:spPr>
          <a:xfrm>
            <a:off x="510945" y="3118296"/>
            <a:ext cx="6094674" cy="400110"/>
          </a:xfrm>
          <a:prstGeom prst="rect">
            <a:avLst/>
          </a:prstGeom>
          <a:noFill/>
        </p:spPr>
        <p:txBody>
          <a:bodyPr wrap="square">
            <a:spAutoFit/>
          </a:bodyPr>
          <a:lstStyle/>
          <a:p>
            <a:r>
              <a:rPr lang="en-US" sz="2000" b="0" i="0" dirty="0">
                <a:solidFill>
                  <a:srgbClr val="333E48"/>
                </a:solidFill>
                <a:effectLst/>
              </a:rPr>
              <a:t>__attribute__((packed))</a:t>
            </a:r>
            <a:endParaRPr lang="en-US" sz="2000" dirty="0"/>
          </a:p>
        </p:txBody>
      </p:sp>
      <p:sp>
        <p:nvSpPr>
          <p:cNvPr id="10" name="Rectangle 3">
            <a:extLst>
              <a:ext uri="{FF2B5EF4-FFF2-40B4-BE49-F238E27FC236}">
                <a16:creationId xmlns:a16="http://schemas.microsoft.com/office/drawing/2014/main" id="{265CEF00-5AF3-4850-8A11-66A8687A8A1B}"/>
              </a:ext>
            </a:extLst>
          </p:cNvPr>
          <p:cNvSpPr>
            <a:spLocks noChangeArrowheads="1"/>
          </p:cNvSpPr>
          <p:nvPr/>
        </p:nvSpPr>
        <p:spPr bwMode="auto">
          <a:xfrm>
            <a:off x="510945" y="3739704"/>
            <a:ext cx="10205434"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65B5B"/>
                </a:solidFill>
                <a:effectLst/>
                <a:latin typeface="+mn-lt"/>
              </a:rPr>
              <a:t>This is equivalent to </a:t>
            </a:r>
            <a:r>
              <a:rPr kumimoji="0" lang="en-US" altLang="en-US" sz="2000" b="0" i="0" u="none" strike="noStrike" cap="none" normalizeH="0" baseline="0" dirty="0">
                <a:ln>
                  <a:noFill/>
                </a:ln>
                <a:solidFill>
                  <a:srgbClr val="AD4800"/>
                </a:solidFill>
                <a:effectLst/>
                <a:latin typeface="+mn-lt"/>
              </a:rPr>
              <a:t>#pragma pack (1)</a:t>
            </a:r>
            <a:r>
              <a:rPr kumimoji="0" lang="en-US" altLang="en-US" sz="2000" b="0" i="0" u="none" strike="noStrike" cap="none" normalizeH="0" baseline="0" dirty="0">
                <a:ln>
                  <a:noFill/>
                </a:ln>
                <a:solidFill>
                  <a:srgbClr val="565B5B"/>
                </a:solidFill>
                <a:effectLst/>
                <a:latin typeface="+mn-lt"/>
              </a:rPr>
              <a:t>. However, the attribute can also be used on individual members in a structure or union</a:t>
            </a:r>
            <a:r>
              <a:rPr kumimoji="0" lang="en-US" altLang="en-US" sz="1000" b="0" i="0" u="none" strike="noStrike" cap="none" normalizeH="0" baseline="0" dirty="0">
                <a:ln>
                  <a:noFill/>
                </a:ln>
                <a:solidFill>
                  <a:srgbClr val="565B5B"/>
                </a:solidFill>
                <a:effectLst/>
                <a:latin typeface="Lato" panose="020F0502020204030203" pitchFamily="34"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FE57072B-752E-485A-8AFC-EEC60417A836}"/>
              </a:ext>
            </a:extLst>
          </p:cNvPr>
          <p:cNvSpPr txBox="1"/>
          <p:nvPr/>
        </p:nvSpPr>
        <p:spPr>
          <a:xfrm>
            <a:off x="512391" y="1189776"/>
            <a:ext cx="6093228" cy="400110"/>
          </a:xfrm>
          <a:prstGeom prst="rect">
            <a:avLst/>
          </a:prstGeom>
          <a:noFill/>
        </p:spPr>
        <p:txBody>
          <a:bodyPr wrap="square">
            <a:spAutoFit/>
          </a:bodyPr>
          <a:lstStyle/>
          <a:p>
            <a:r>
              <a:rPr lang="en-US" sz="2000" b="0" i="0" dirty="0">
                <a:solidFill>
                  <a:srgbClr val="AD4800"/>
                </a:solidFill>
                <a:effectLst/>
              </a:rPr>
              <a:t>#pragma pack (</a:t>
            </a:r>
            <a:r>
              <a:rPr lang="en-US" sz="2000" b="0" i="1" dirty="0">
                <a:solidFill>
                  <a:srgbClr val="AD4800"/>
                </a:solidFill>
                <a:effectLst/>
              </a:rPr>
              <a:t>n</a:t>
            </a:r>
            <a:r>
              <a:rPr lang="en-US" sz="2000" b="0" i="0" dirty="0">
                <a:solidFill>
                  <a:srgbClr val="AD4800"/>
                </a:solidFill>
                <a:effectLst/>
              </a:rPr>
              <a:t>)</a:t>
            </a:r>
            <a:endParaRPr lang="en-US" sz="2000" dirty="0"/>
          </a:p>
        </p:txBody>
      </p:sp>
    </p:spTree>
    <p:extLst>
      <p:ext uri="{BB962C8B-B14F-4D97-AF65-F5344CB8AC3E}">
        <p14:creationId xmlns:p14="http://schemas.microsoft.com/office/powerpoint/2010/main" val="3352121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D59B-7A1D-4592-AF94-2AAE3CD85CF8}"/>
              </a:ext>
            </a:extLst>
          </p:cNvPr>
          <p:cNvSpPr>
            <a:spLocks noGrp="1"/>
          </p:cNvSpPr>
          <p:nvPr>
            <p:ph type="title"/>
          </p:nvPr>
        </p:nvSpPr>
        <p:spPr/>
        <p:txBody>
          <a:bodyPr/>
          <a:lstStyle/>
          <a:p>
            <a:r>
              <a:rPr lang="en-US" b="1" i="0" dirty="0">
                <a:effectLst/>
                <a:latin typeface="+mn-lt"/>
              </a:rPr>
              <a:t>Structure without packing attribute or pragma</a:t>
            </a:r>
            <a:endParaRPr lang="en-US" dirty="0">
              <a:latin typeface="+mn-lt"/>
            </a:endParaRPr>
          </a:p>
        </p:txBody>
      </p:sp>
      <p:sp>
        <p:nvSpPr>
          <p:cNvPr id="3" name="Content Placeholder 2">
            <a:extLst>
              <a:ext uri="{FF2B5EF4-FFF2-40B4-BE49-F238E27FC236}">
                <a16:creationId xmlns:a16="http://schemas.microsoft.com/office/drawing/2014/main" id="{730B7B6B-A12C-43F8-95EB-D9D1F146ED92}"/>
              </a:ext>
            </a:extLst>
          </p:cNvPr>
          <p:cNvSpPr>
            <a:spLocks noGrp="1"/>
          </p:cNvSpPr>
          <p:nvPr>
            <p:ph idx="1"/>
          </p:nvPr>
        </p:nvSpPr>
        <p:spPr/>
        <p:txBody>
          <a:bodyPr>
            <a:normAutofit/>
          </a:bodyPr>
          <a:lstStyle/>
          <a:p>
            <a:pPr marL="0" indent="0">
              <a:buNone/>
            </a:pPr>
            <a:r>
              <a:rPr lang="en-US" sz="2000" b="0" i="0" dirty="0">
                <a:effectLst/>
                <a:latin typeface="+mn-lt"/>
              </a:rPr>
              <a:t>struct </a:t>
            </a:r>
            <a:r>
              <a:rPr lang="en-US" sz="2000" b="0" i="0" dirty="0" err="1">
                <a:effectLst/>
                <a:latin typeface="+mn-lt"/>
              </a:rPr>
              <a:t>stc</a:t>
            </a:r>
            <a:r>
              <a:rPr lang="en-US" sz="2000" b="0" i="0" dirty="0">
                <a:effectLst/>
                <a:latin typeface="+mn-lt"/>
              </a:rPr>
              <a:t> </a:t>
            </a:r>
          </a:p>
          <a:p>
            <a:pPr marL="0" indent="0">
              <a:buNone/>
            </a:pPr>
            <a:r>
              <a:rPr lang="en-US" sz="2000" b="0" i="0" dirty="0">
                <a:effectLst/>
                <a:latin typeface="+mn-lt"/>
              </a:rPr>
              <a:t>{</a:t>
            </a:r>
          </a:p>
          <a:p>
            <a:pPr marL="0" indent="0">
              <a:buNone/>
            </a:pPr>
            <a:r>
              <a:rPr lang="en-US" sz="2000" b="0" i="0" dirty="0">
                <a:effectLst/>
                <a:latin typeface="+mn-lt"/>
              </a:rPr>
              <a:t> char one;</a:t>
            </a:r>
          </a:p>
          <a:p>
            <a:pPr marL="0" indent="0">
              <a:buNone/>
            </a:pPr>
            <a:r>
              <a:rPr lang="en-US" sz="2000" b="0" i="0" dirty="0">
                <a:effectLst/>
                <a:latin typeface="+mn-lt"/>
              </a:rPr>
              <a:t> short two; </a:t>
            </a:r>
          </a:p>
          <a:p>
            <a:pPr marL="0" indent="0">
              <a:buNone/>
            </a:pPr>
            <a:r>
              <a:rPr lang="en-US" sz="2000" b="0" i="0" dirty="0">
                <a:effectLst/>
                <a:latin typeface="+mn-lt"/>
              </a:rPr>
              <a:t>char three;</a:t>
            </a:r>
          </a:p>
          <a:p>
            <a:pPr marL="0" indent="0">
              <a:buNone/>
            </a:pPr>
            <a:r>
              <a:rPr lang="en-US" sz="2000" b="0" i="0" dirty="0">
                <a:effectLst/>
                <a:latin typeface="+mn-lt"/>
              </a:rPr>
              <a:t> int four; </a:t>
            </a:r>
          </a:p>
          <a:p>
            <a:pPr marL="0" indent="0">
              <a:buNone/>
            </a:pPr>
            <a:r>
              <a:rPr lang="en-US" sz="2000" b="0" i="0" dirty="0">
                <a:effectLst/>
                <a:latin typeface="+mn-lt"/>
              </a:rPr>
              <a:t>} </a:t>
            </a:r>
            <a:r>
              <a:rPr lang="en-US" sz="2000" b="0" i="0" dirty="0" err="1">
                <a:effectLst/>
                <a:latin typeface="+mn-lt"/>
              </a:rPr>
              <a:t>c,d</a:t>
            </a:r>
            <a:r>
              <a:rPr lang="en-US" sz="2000" b="0" i="0" dirty="0">
                <a:effectLst/>
                <a:latin typeface="+mn-lt"/>
              </a:rPr>
              <a:t>; </a:t>
            </a:r>
          </a:p>
          <a:p>
            <a:pPr marL="0" indent="0">
              <a:buNone/>
            </a:pPr>
            <a:r>
              <a:rPr lang="en-US" sz="2000" b="0" i="0" dirty="0">
                <a:effectLst/>
                <a:latin typeface="+mn-lt"/>
              </a:rPr>
              <a:t>int main (void)</a:t>
            </a:r>
          </a:p>
          <a:p>
            <a:pPr marL="0" indent="0">
              <a:buNone/>
            </a:pPr>
            <a:r>
              <a:rPr lang="en-US" sz="2000" b="0" i="0" dirty="0">
                <a:effectLst/>
                <a:latin typeface="+mn-lt"/>
              </a:rPr>
              <a:t> { </a:t>
            </a:r>
          </a:p>
          <a:p>
            <a:pPr marL="0" indent="0">
              <a:buNone/>
            </a:pPr>
            <a:r>
              <a:rPr lang="en-US" sz="2000" b="0" i="0" dirty="0">
                <a:effectLst/>
                <a:latin typeface="+mn-lt"/>
              </a:rPr>
              <a:t>c.one=1; </a:t>
            </a:r>
          </a:p>
          <a:p>
            <a:pPr marL="0" indent="0">
              <a:buNone/>
            </a:pPr>
            <a:r>
              <a:rPr lang="en-US" sz="2000" b="0" i="0" dirty="0">
                <a:effectLst/>
                <a:latin typeface="+mn-lt"/>
              </a:rPr>
              <a:t>return 0;</a:t>
            </a:r>
          </a:p>
          <a:p>
            <a:pPr marL="0" indent="0">
              <a:buNone/>
            </a:pPr>
            <a:r>
              <a:rPr lang="en-US" sz="2000" b="0" i="0" dirty="0">
                <a:effectLst/>
                <a:latin typeface="+mn-lt"/>
              </a:rPr>
              <a:t> }</a:t>
            </a:r>
            <a:endParaRPr lang="en-US" sz="2000" dirty="0">
              <a:latin typeface="+mn-lt"/>
            </a:endParaRPr>
          </a:p>
        </p:txBody>
      </p:sp>
      <p:sp>
        <p:nvSpPr>
          <p:cNvPr id="4" name="Slide Number Placeholder 3">
            <a:extLst>
              <a:ext uri="{FF2B5EF4-FFF2-40B4-BE49-F238E27FC236}">
                <a16:creationId xmlns:a16="http://schemas.microsoft.com/office/drawing/2014/main" id="{585B1D3C-D14B-41E0-9C90-4DA41F2C92DB}"/>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34</a:t>
            </a:fld>
            <a:endParaRPr lang="en-US" dirty="0">
              <a:solidFill>
                <a:srgbClr val="000000">
                  <a:tint val="75000"/>
                </a:srgbClr>
              </a:solidFill>
            </a:endParaRPr>
          </a:p>
        </p:txBody>
      </p:sp>
    </p:spTree>
    <p:extLst>
      <p:ext uri="{BB962C8B-B14F-4D97-AF65-F5344CB8AC3E}">
        <p14:creationId xmlns:p14="http://schemas.microsoft.com/office/powerpoint/2010/main" val="1610207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6438-C507-4606-A060-6F674D5B0F4B}"/>
              </a:ext>
            </a:extLst>
          </p:cNvPr>
          <p:cNvSpPr>
            <a:spLocks noGrp="1"/>
          </p:cNvSpPr>
          <p:nvPr>
            <p:ph type="title"/>
          </p:nvPr>
        </p:nvSpPr>
        <p:spPr/>
        <p:txBody>
          <a:bodyPr/>
          <a:lstStyle/>
          <a:p>
            <a:r>
              <a:rPr lang="en-US" dirty="0">
                <a:latin typeface="+mj-lt"/>
              </a:rPr>
              <a:t>Size of structure in bytes</a:t>
            </a:r>
          </a:p>
        </p:txBody>
      </p:sp>
      <p:pic>
        <p:nvPicPr>
          <p:cNvPr id="5" name="Content Placeholder 4">
            <a:extLst>
              <a:ext uri="{FF2B5EF4-FFF2-40B4-BE49-F238E27FC236}">
                <a16:creationId xmlns:a16="http://schemas.microsoft.com/office/drawing/2014/main" id="{CFD09675-D655-478E-85B4-ABECD7313844}"/>
              </a:ext>
            </a:extLst>
          </p:cNvPr>
          <p:cNvPicPr>
            <a:picLocks noGrp="1" noChangeAspect="1"/>
          </p:cNvPicPr>
          <p:nvPr>
            <p:ph idx="1"/>
          </p:nvPr>
        </p:nvPicPr>
        <p:blipFill>
          <a:blip r:embed="rId2"/>
          <a:stretch>
            <a:fillRect/>
          </a:stretch>
        </p:blipFill>
        <p:spPr>
          <a:xfrm>
            <a:off x="1065212" y="1447800"/>
            <a:ext cx="4343400" cy="1777930"/>
          </a:xfrm>
          <a:prstGeom prst="rect">
            <a:avLst/>
          </a:prstGeom>
        </p:spPr>
      </p:pic>
      <p:sp>
        <p:nvSpPr>
          <p:cNvPr id="4" name="Slide Number Placeholder 3">
            <a:extLst>
              <a:ext uri="{FF2B5EF4-FFF2-40B4-BE49-F238E27FC236}">
                <a16:creationId xmlns:a16="http://schemas.microsoft.com/office/drawing/2014/main" id="{D299D1F6-DF31-4D41-8433-A602EE154FF1}"/>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35</a:t>
            </a:fld>
            <a:endParaRPr lang="en-US" dirty="0">
              <a:solidFill>
                <a:srgbClr val="000000">
                  <a:tint val="75000"/>
                </a:srgbClr>
              </a:solidFill>
            </a:endParaRPr>
          </a:p>
        </p:txBody>
      </p:sp>
      <p:sp>
        <p:nvSpPr>
          <p:cNvPr id="6" name="TextBox 5">
            <a:extLst>
              <a:ext uri="{FF2B5EF4-FFF2-40B4-BE49-F238E27FC236}">
                <a16:creationId xmlns:a16="http://schemas.microsoft.com/office/drawing/2014/main" id="{A0392F86-511D-4663-B5D6-5722A1021F12}"/>
              </a:ext>
            </a:extLst>
          </p:cNvPr>
          <p:cNvSpPr txBox="1"/>
          <p:nvPr/>
        </p:nvSpPr>
        <p:spPr>
          <a:xfrm>
            <a:off x="912812" y="3276600"/>
            <a:ext cx="6094674" cy="1323439"/>
          </a:xfrm>
          <a:prstGeom prst="rect">
            <a:avLst/>
          </a:prstGeom>
          <a:noFill/>
        </p:spPr>
        <p:txBody>
          <a:bodyPr wrap="square">
            <a:spAutoFit/>
          </a:bodyPr>
          <a:lstStyle/>
          <a:p>
            <a:r>
              <a:rPr kumimoji="0" lang="en-US" altLang="en-US" sz="2000" b="0" i="0" u="none" strike="noStrike" cap="none" normalizeH="0" baseline="0" dirty="0">
                <a:ln>
                  <a:noFill/>
                </a:ln>
                <a:effectLst/>
              </a:rPr>
              <a:t>Size of structure =12. </a:t>
            </a:r>
          </a:p>
          <a:p>
            <a:r>
              <a:rPr kumimoji="0" lang="en-US" altLang="en-US" sz="2000" b="0" i="0" u="none" strike="noStrike" cap="none" normalizeH="0" baseline="0" dirty="0">
                <a:ln>
                  <a:noFill/>
                </a:ln>
                <a:effectLst/>
              </a:rPr>
              <a:t>The alignment of the structure is the natural alignment of the largest member. In this example, the largest member is an int</a:t>
            </a:r>
            <a:endParaRPr lang="en-US" sz="2000" dirty="0"/>
          </a:p>
        </p:txBody>
      </p:sp>
    </p:spTree>
    <p:extLst>
      <p:ext uri="{BB962C8B-B14F-4D97-AF65-F5344CB8AC3E}">
        <p14:creationId xmlns:p14="http://schemas.microsoft.com/office/powerpoint/2010/main" val="30909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3D9E-1603-45D8-B4FB-5CDDCCA9D862}"/>
              </a:ext>
            </a:extLst>
          </p:cNvPr>
          <p:cNvSpPr>
            <a:spLocks noGrp="1"/>
          </p:cNvSpPr>
          <p:nvPr>
            <p:ph type="title"/>
          </p:nvPr>
        </p:nvSpPr>
        <p:spPr/>
        <p:txBody>
          <a:bodyPr/>
          <a:lstStyle/>
          <a:p>
            <a:r>
              <a:rPr lang="en-US" b="1" i="0" dirty="0">
                <a:effectLst/>
                <a:latin typeface="+mj-lt"/>
              </a:rPr>
              <a:t>Structure with attribute packed</a:t>
            </a:r>
            <a:endParaRPr lang="en-US" dirty="0">
              <a:latin typeface="+mj-lt"/>
            </a:endParaRPr>
          </a:p>
        </p:txBody>
      </p:sp>
      <p:sp>
        <p:nvSpPr>
          <p:cNvPr id="3" name="Content Placeholder 2">
            <a:extLst>
              <a:ext uri="{FF2B5EF4-FFF2-40B4-BE49-F238E27FC236}">
                <a16:creationId xmlns:a16="http://schemas.microsoft.com/office/drawing/2014/main" id="{6B16F889-DFED-429F-85B5-5A7F968AE2C8}"/>
              </a:ext>
            </a:extLst>
          </p:cNvPr>
          <p:cNvSpPr>
            <a:spLocks noGrp="1"/>
          </p:cNvSpPr>
          <p:nvPr>
            <p:ph idx="1"/>
          </p:nvPr>
        </p:nvSpPr>
        <p:spPr>
          <a:xfrm>
            <a:off x="609441" y="1143000"/>
            <a:ext cx="10969943" cy="4769941"/>
          </a:xfrm>
        </p:spPr>
        <p:txBody>
          <a:bodyPr>
            <a:normAutofit lnSpcReduction="10000"/>
          </a:bodyPr>
          <a:lstStyle/>
          <a:p>
            <a:pPr marL="0" indent="0">
              <a:buNone/>
            </a:pPr>
            <a:r>
              <a:rPr lang="en-US" sz="2200" b="0" i="0" dirty="0">
                <a:effectLst/>
                <a:latin typeface="+mn-lt"/>
              </a:rPr>
              <a:t>struct __attribute__((packed)) </a:t>
            </a:r>
            <a:r>
              <a:rPr lang="en-US" sz="2200" b="0" i="0" dirty="0" err="1">
                <a:effectLst/>
                <a:latin typeface="+mn-lt"/>
              </a:rPr>
              <a:t>stc</a:t>
            </a:r>
            <a:r>
              <a:rPr lang="en-US" sz="2200" b="0" i="0" dirty="0">
                <a:effectLst/>
                <a:latin typeface="+mn-lt"/>
              </a:rPr>
              <a:t> </a:t>
            </a:r>
          </a:p>
          <a:p>
            <a:pPr marL="0" indent="0">
              <a:buNone/>
            </a:pPr>
            <a:r>
              <a:rPr lang="en-US" sz="2200" b="0" i="0" dirty="0">
                <a:effectLst/>
                <a:latin typeface="+mn-lt"/>
              </a:rPr>
              <a:t>{ </a:t>
            </a:r>
          </a:p>
          <a:p>
            <a:pPr marL="0" indent="0">
              <a:buNone/>
            </a:pPr>
            <a:r>
              <a:rPr lang="en-US" sz="2200" b="0" i="0" dirty="0">
                <a:effectLst/>
                <a:latin typeface="+mn-lt"/>
              </a:rPr>
              <a:t>char one;</a:t>
            </a:r>
          </a:p>
          <a:p>
            <a:pPr marL="0" indent="0">
              <a:buNone/>
            </a:pPr>
            <a:r>
              <a:rPr lang="en-US" sz="2200" b="0" i="0" dirty="0">
                <a:effectLst/>
                <a:latin typeface="+mn-lt"/>
              </a:rPr>
              <a:t> short two; </a:t>
            </a:r>
          </a:p>
          <a:p>
            <a:pPr marL="0" indent="0">
              <a:buNone/>
            </a:pPr>
            <a:r>
              <a:rPr lang="en-US" sz="2200" b="0" i="0" dirty="0">
                <a:effectLst/>
                <a:latin typeface="+mn-lt"/>
              </a:rPr>
              <a:t>char three; </a:t>
            </a:r>
          </a:p>
          <a:p>
            <a:pPr marL="0" indent="0">
              <a:buNone/>
            </a:pPr>
            <a:r>
              <a:rPr lang="en-US" sz="2200" b="0" i="0" dirty="0">
                <a:effectLst/>
                <a:latin typeface="+mn-lt"/>
              </a:rPr>
              <a:t>int four;</a:t>
            </a:r>
          </a:p>
          <a:p>
            <a:pPr marL="0" indent="0">
              <a:buNone/>
            </a:pPr>
            <a:r>
              <a:rPr lang="en-US" sz="2200" b="0" i="0" dirty="0">
                <a:effectLst/>
                <a:latin typeface="+mn-lt"/>
              </a:rPr>
              <a:t>} </a:t>
            </a:r>
            <a:r>
              <a:rPr lang="en-US" sz="2200" b="0" i="0" dirty="0" err="1">
                <a:effectLst/>
                <a:latin typeface="+mn-lt"/>
              </a:rPr>
              <a:t>c,d</a:t>
            </a:r>
            <a:r>
              <a:rPr lang="en-US" sz="2200" b="0" i="0" dirty="0">
                <a:effectLst/>
                <a:latin typeface="+mn-lt"/>
              </a:rPr>
              <a:t>; </a:t>
            </a:r>
          </a:p>
          <a:p>
            <a:pPr marL="0" indent="0">
              <a:buNone/>
            </a:pPr>
            <a:r>
              <a:rPr lang="en-US" sz="2200" b="0" i="0" dirty="0">
                <a:effectLst/>
                <a:latin typeface="+mn-lt"/>
              </a:rPr>
              <a:t>int main (void) </a:t>
            </a:r>
          </a:p>
          <a:p>
            <a:pPr marL="0" indent="0">
              <a:buNone/>
            </a:pPr>
            <a:r>
              <a:rPr lang="en-US" sz="2200" b="0" i="0" dirty="0">
                <a:effectLst/>
                <a:latin typeface="+mn-lt"/>
              </a:rPr>
              <a:t>{ </a:t>
            </a:r>
          </a:p>
          <a:p>
            <a:pPr marL="0" indent="0">
              <a:buNone/>
            </a:pPr>
            <a:r>
              <a:rPr lang="en-US" sz="2200" b="0" i="0" dirty="0">
                <a:effectLst/>
                <a:latin typeface="+mn-lt"/>
              </a:rPr>
              <a:t>c.one=1; </a:t>
            </a:r>
          </a:p>
          <a:p>
            <a:pPr marL="0" indent="0">
              <a:buNone/>
            </a:pPr>
            <a:r>
              <a:rPr lang="en-US" sz="2200" b="0" i="0" dirty="0">
                <a:effectLst/>
                <a:latin typeface="+mn-lt"/>
              </a:rPr>
              <a:t>return 0; </a:t>
            </a:r>
          </a:p>
          <a:p>
            <a:pPr marL="0" indent="0">
              <a:buNone/>
            </a:pPr>
            <a:r>
              <a:rPr lang="en-US" sz="2200" b="0" i="0" dirty="0">
                <a:effectLst/>
                <a:latin typeface="+mn-lt"/>
              </a:rPr>
              <a:t>}</a:t>
            </a:r>
          </a:p>
          <a:p>
            <a:endParaRPr lang="en-US" dirty="0"/>
          </a:p>
        </p:txBody>
      </p:sp>
      <p:sp>
        <p:nvSpPr>
          <p:cNvPr id="4" name="Slide Number Placeholder 3">
            <a:extLst>
              <a:ext uri="{FF2B5EF4-FFF2-40B4-BE49-F238E27FC236}">
                <a16:creationId xmlns:a16="http://schemas.microsoft.com/office/drawing/2014/main" id="{A49D6B09-590F-49DC-AA9E-C27A094B8CD9}"/>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36</a:t>
            </a:fld>
            <a:endParaRPr lang="en-US" dirty="0">
              <a:solidFill>
                <a:srgbClr val="000000">
                  <a:tint val="75000"/>
                </a:srgbClr>
              </a:solidFill>
            </a:endParaRPr>
          </a:p>
        </p:txBody>
      </p:sp>
    </p:spTree>
    <p:extLst>
      <p:ext uri="{BB962C8B-B14F-4D97-AF65-F5344CB8AC3E}">
        <p14:creationId xmlns:p14="http://schemas.microsoft.com/office/powerpoint/2010/main" val="2305240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A1C0-D370-441C-8B0E-1F33D38AC144}"/>
              </a:ext>
            </a:extLst>
          </p:cNvPr>
          <p:cNvSpPr>
            <a:spLocks noGrp="1"/>
          </p:cNvSpPr>
          <p:nvPr>
            <p:ph type="title"/>
          </p:nvPr>
        </p:nvSpPr>
        <p:spPr/>
        <p:txBody>
          <a:bodyPr/>
          <a:lstStyle/>
          <a:p>
            <a:r>
              <a:rPr lang="en-US" dirty="0">
                <a:latin typeface="+mj-lt"/>
              </a:rPr>
              <a:t>Size of structure in bytes</a:t>
            </a:r>
          </a:p>
        </p:txBody>
      </p:sp>
      <p:pic>
        <p:nvPicPr>
          <p:cNvPr id="5" name="Content Placeholder 4">
            <a:extLst>
              <a:ext uri="{FF2B5EF4-FFF2-40B4-BE49-F238E27FC236}">
                <a16:creationId xmlns:a16="http://schemas.microsoft.com/office/drawing/2014/main" id="{1CD89FB1-CA8F-4C0B-8474-9D7B8827BE9F}"/>
              </a:ext>
            </a:extLst>
          </p:cNvPr>
          <p:cNvPicPr>
            <a:picLocks noGrp="1" noChangeAspect="1"/>
          </p:cNvPicPr>
          <p:nvPr>
            <p:ph idx="1"/>
          </p:nvPr>
        </p:nvPicPr>
        <p:blipFill>
          <a:blip r:embed="rId2"/>
          <a:stretch>
            <a:fillRect/>
          </a:stretch>
        </p:blipFill>
        <p:spPr>
          <a:xfrm>
            <a:off x="912812" y="1295400"/>
            <a:ext cx="3467100" cy="952500"/>
          </a:xfrm>
          <a:prstGeom prst="rect">
            <a:avLst/>
          </a:prstGeom>
        </p:spPr>
      </p:pic>
      <p:sp>
        <p:nvSpPr>
          <p:cNvPr id="4" name="Slide Number Placeholder 3">
            <a:extLst>
              <a:ext uri="{FF2B5EF4-FFF2-40B4-BE49-F238E27FC236}">
                <a16:creationId xmlns:a16="http://schemas.microsoft.com/office/drawing/2014/main" id="{EECC1B7E-8450-412E-B441-CF361D41CAD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37</a:t>
            </a:fld>
            <a:endParaRPr lang="en-US" dirty="0">
              <a:solidFill>
                <a:srgbClr val="000000">
                  <a:tint val="75000"/>
                </a:srgbClr>
              </a:solidFill>
            </a:endParaRPr>
          </a:p>
        </p:txBody>
      </p:sp>
      <p:sp>
        <p:nvSpPr>
          <p:cNvPr id="7" name="TextBox 6">
            <a:extLst>
              <a:ext uri="{FF2B5EF4-FFF2-40B4-BE49-F238E27FC236}">
                <a16:creationId xmlns:a16="http://schemas.microsoft.com/office/drawing/2014/main" id="{D90D5D6F-6A70-464F-A4AA-7986701076E3}"/>
              </a:ext>
            </a:extLst>
          </p:cNvPr>
          <p:cNvSpPr txBox="1"/>
          <p:nvPr/>
        </p:nvSpPr>
        <p:spPr>
          <a:xfrm>
            <a:off x="836612" y="2819400"/>
            <a:ext cx="6094674" cy="707886"/>
          </a:xfrm>
          <a:prstGeom prst="rect">
            <a:avLst/>
          </a:prstGeom>
          <a:noFill/>
        </p:spPr>
        <p:txBody>
          <a:bodyPr wrap="square">
            <a:spAutoFit/>
          </a:bodyPr>
          <a:lstStyle/>
          <a:p>
            <a:r>
              <a:rPr kumimoji="0" lang="en-US" altLang="en-US" sz="2000" b="0" i="0" u="none" strike="noStrike" cap="none" normalizeH="0" baseline="0" dirty="0">
                <a:ln>
                  <a:noFill/>
                </a:ln>
                <a:effectLst/>
              </a:rPr>
              <a:t>Size of structure = </a:t>
            </a:r>
            <a:r>
              <a:rPr lang="en-US" sz="2000" b="0" i="0" dirty="0">
                <a:effectLst/>
              </a:rPr>
              <a:t>8.</a:t>
            </a:r>
          </a:p>
          <a:p>
            <a:r>
              <a:rPr lang="en-US" sz="2000" b="0" i="0" dirty="0">
                <a:effectLst/>
              </a:rPr>
              <a:t>The alignment of the structure is 1 byte.</a:t>
            </a:r>
          </a:p>
        </p:txBody>
      </p:sp>
    </p:spTree>
    <p:extLst>
      <p:ext uri="{BB962C8B-B14F-4D97-AF65-F5344CB8AC3E}">
        <p14:creationId xmlns:p14="http://schemas.microsoft.com/office/powerpoint/2010/main" val="2319498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1253-8C5A-4351-BD83-5493A08782CA}"/>
              </a:ext>
            </a:extLst>
          </p:cNvPr>
          <p:cNvSpPr>
            <a:spLocks noGrp="1"/>
          </p:cNvSpPr>
          <p:nvPr>
            <p:ph type="title"/>
          </p:nvPr>
        </p:nvSpPr>
        <p:spPr/>
        <p:txBody>
          <a:bodyPr/>
          <a:lstStyle/>
          <a:p>
            <a:r>
              <a:rPr lang="en-US" b="1" i="0" dirty="0">
                <a:effectLst/>
                <a:latin typeface="+mj-lt"/>
              </a:rPr>
              <a:t>Structure with pragma pack with 1 byte alignment</a:t>
            </a:r>
            <a:endParaRPr lang="en-US" dirty="0">
              <a:latin typeface="+mj-lt"/>
            </a:endParaRPr>
          </a:p>
        </p:txBody>
      </p:sp>
      <p:sp>
        <p:nvSpPr>
          <p:cNvPr id="3" name="Content Placeholder 2">
            <a:extLst>
              <a:ext uri="{FF2B5EF4-FFF2-40B4-BE49-F238E27FC236}">
                <a16:creationId xmlns:a16="http://schemas.microsoft.com/office/drawing/2014/main" id="{E955D59F-B4A3-4A4C-BF5A-2A50D653E01D}"/>
              </a:ext>
            </a:extLst>
          </p:cNvPr>
          <p:cNvSpPr>
            <a:spLocks noGrp="1"/>
          </p:cNvSpPr>
          <p:nvPr>
            <p:ph idx="1"/>
          </p:nvPr>
        </p:nvSpPr>
        <p:spPr/>
        <p:txBody>
          <a:bodyPr>
            <a:normAutofit/>
          </a:bodyPr>
          <a:lstStyle/>
          <a:p>
            <a:r>
              <a:rPr lang="en-US" sz="2000" b="0" i="0" dirty="0">
                <a:effectLst/>
                <a:latin typeface="+mn-lt"/>
              </a:rPr>
              <a:t>#pragma pack (1) struct </a:t>
            </a:r>
            <a:r>
              <a:rPr lang="en-US" sz="2000" b="0" i="0" dirty="0" err="1">
                <a:effectLst/>
                <a:latin typeface="+mn-lt"/>
              </a:rPr>
              <a:t>stc</a:t>
            </a:r>
            <a:endParaRPr lang="en-US" sz="2000" b="0" i="0" dirty="0">
              <a:effectLst/>
              <a:latin typeface="+mn-lt"/>
            </a:endParaRPr>
          </a:p>
          <a:p>
            <a:r>
              <a:rPr lang="en-US" sz="2000" b="0" i="0" dirty="0">
                <a:effectLst/>
                <a:latin typeface="+mn-lt"/>
              </a:rPr>
              <a:t> { char one; </a:t>
            </a:r>
          </a:p>
          <a:p>
            <a:r>
              <a:rPr lang="en-US" sz="2000" b="0" i="0" dirty="0">
                <a:effectLst/>
                <a:latin typeface="+mn-lt"/>
              </a:rPr>
              <a:t>short two; </a:t>
            </a:r>
          </a:p>
          <a:p>
            <a:r>
              <a:rPr lang="en-US" sz="2000" b="0" i="0" dirty="0">
                <a:effectLst/>
                <a:latin typeface="+mn-lt"/>
              </a:rPr>
              <a:t>char three;</a:t>
            </a:r>
          </a:p>
          <a:p>
            <a:r>
              <a:rPr lang="en-US" sz="2000" b="0" i="0" dirty="0">
                <a:effectLst/>
                <a:latin typeface="+mn-lt"/>
              </a:rPr>
              <a:t> int four; </a:t>
            </a:r>
          </a:p>
          <a:p>
            <a:r>
              <a:rPr lang="en-US" sz="2000" b="0" i="0" dirty="0">
                <a:effectLst/>
                <a:latin typeface="+mn-lt"/>
              </a:rPr>
              <a:t>} </a:t>
            </a:r>
            <a:r>
              <a:rPr lang="en-US" sz="2000" b="0" i="0" dirty="0" err="1">
                <a:effectLst/>
                <a:latin typeface="+mn-lt"/>
              </a:rPr>
              <a:t>c,d</a:t>
            </a:r>
            <a:r>
              <a:rPr lang="en-US" sz="2000" b="0" i="0" dirty="0">
                <a:effectLst/>
                <a:latin typeface="+mn-lt"/>
              </a:rPr>
              <a:t>; </a:t>
            </a:r>
          </a:p>
          <a:p>
            <a:r>
              <a:rPr lang="en-US" sz="2000" b="0" i="0" dirty="0">
                <a:effectLst/>
                <a:latin typeface="+mn-lt"/>
              </a:rPr>
              <a:t>int main (void) </a:t>
            </a:r>
          </a:p>
          <a:p>
            <a:r>
              <a:rPr lang="en-US" sz="2000" b="0" i="0" dirty="0">
                <a:effectLst/>
                <a:latin typeface="+mn-lt"/>
              </a:rPr>
              <a:t>{ c.one=1; </a:t>
            </a:r>
          </a:p>
          <a:p>
            <a:r>
              <a:rPr lang="en-US" sz="2000" b="0" i="0" dirty="0">
                <a:effectLst/>
                <a:latin typeface="+mn-lt"/>
              </a:rPr>
              <a:t>return 0; </a:t>
            </a:r>
          </a:p>
          <a:p>
            <a:r>
              <a:rPr lang="en-US" sz="2000" b="0" i="0" dirty="0">
                <a:effectLst/>
                <a:latin typeface="+mn-lt"/>
              </a:rPr>
              <a:t>}</a:t>
            </a:r>
          </a:p>
        </p:txBody>
      </p:sp>
      <p:sp>
        <p:nvSpPr>
          <p:cNvPr id="4" name="Slide Number Placeholder 3">
            <a:extLst>
              <a:ext uri="{FF2B5EF4-FFF2-40B4-BE49-F238E27FC236}">
                <a16:creationId xmlns:a16="http://schemas.microsoft.com/office/drawing/2014/main" id="{DB185B7D-5B8B-434D-BBFF-3AD385279BCF}"/>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38</a:t>
            </a:fld>
            <a:endParaRPr lang="en-US" dirty="0">
              <a:solidFill>
                <a:srgbClr val="000000">
                  <a:tint val="75000"/>
                </a:srgbClr>
              </a:solidFill>
            </a:endParaRPr>
          </a:p>
        </p:txBody>
      </p:sp>
    </p:spTree>
    <p:extLst>
      <p:ext uri="{BB962C8B-B14F-4D97-AF65-F5344CB8AC3E}">
        <p14:creationId xmlns:p14="http://schemas.microsoft.com/office/powerpoint/2010/main" val="686094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48C3-41AC-45E4-9A7A-6E5C31EB8811}"/>
              </a:ext>
            </a:extLst>
          </p:cNvPr>
          <p:cNvSpPr>
            <a:spLocks noGrp="1"/>
          </p:cNvSpPr>
          <p:nvPr>
            <p:ph type="title"/>
          </p:nvPr>
        </p:nvSpPr>
        <p:spPr/>
        <p:txBody>
          <a:bodyPr/>
          <a:lstStyle/>
          <a:p>
            <a:r>
              <a:rPr lang="en-US" dirty="0">
                <a:latin typeface="+mj-lt"/>
              </a:rPr>
              <a:t>Size of structure in bytes</a:t>
            </a:r>
          </a:p>
        </p:txBody>
      </p:sp>
      <p:pic>
        <p:nvPicPr>
          <p:cNvPr id="5" name="Content Placeholder 4">
            <a:extLst>
              <a:ext uri="{FF2B5EF4-FFF2-40B4-BE49-F238E27FC236}">
                <a16:creationId xmlns:a16="http://schemas.microsoft.com/office/drawing/2014/main" id="{4116A7E8-EBAD-4FB3-A8FF-6C35A6D63176}"/>
              </a:ext>
            </a:extLst>
          </p:cNvPr>
          <p:cNvPicPr>
            <a:picLocks noGrp="1" noChangeAspect="1"/>
          </p:cNvPicPr>
          <p:nvPr>
            <p:ph idx="1"/>
          </p:nvPr>
        </p:nvPicPr>
        <p:blipFill>
          <a:blip r:embed="rId2"/>
          <a:stretch>
            <a:fillRect/>
          </a:stretch>
        </p:blipFill>
        <p:spPr>
          <a:xfrm>
            <a:off x="1141412" y="1447800"/>
            <a:ext cx="3883152" cy="1066800"/>
          </a:xfrm>
          <a:prstGeom prst="rect">
            <a:avLst/>
          </a:prstGeom>
        </p:spPr>
      </p:pic>
      <p:sp>
        <p:nvSpPr>
          <p:cNvPr id="4" name="Slide Number Placeholder 3">
            <a:extLst>
              <a:ext uri="{FF2B5EF4-FFF2-40B4-BE49-F238E27FC236}">
                <a16:creationId xmlns:a16="http://schemas.microsoft.com/office/drawing/2014/main" id="{90126F6F-FA31-4023-8228-847E2B2F9CCB}"/>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39</a:t>
            </a:fld>
            <a:endParaRPr lang="en-US" dirty="0">
              <a:solidFill>
                <a:srgbClr val="000000">
                  <a:tint val="75000"/>
                </a:srgbClr>
              </a:solidFill>
            </a:endParaRPr>
          </a:p>
        </p:txBody>
      </p:sp>
      <p:sp>
        <p:nvSpPr>
          <p:cNvPr id="7" name="TextBox 6">
            <a:extLst>
              <a:ext uri="{FF2B5EF4-FFF2-40B4-BE49-F238E27FC236}">
                <a16:creationId xmlns:a16="http://schemas.microsoft.com/office/drawing/2014/main" id="{933DE276-24A2-42D2-B27B-78C8BCCCCB3D}"/>
              </a:ext>
            </a:extLst>
          </p:cNvPr>
          <p:cNvSpPr txBox="1"/>
          <p:nvPr/>
        </p:nvSpPr>
        <p:spPr>
          <a:xfrm>
            <a:off x="1157052" y="3063704"/>
            <a:ext cx="6094674" cy="707886"/>
          </a:xfrm>
          <a:prstGeom prst="rect">
            <a:avLst/>
          </a:prstGeom>
          <a:noFill/>
        </p:spPr>
        <p:txBody>
          <a:bodyPr wrap="square">
            <a:spAutoFit/>
          </a:bodyPr>
          <a:lstStyle/>
          <a:p>
            <a:r>
              <a:rPr kumimoji="0" lang="en-US" altLang="en-US" sz="2000" b="0" i="0" u="none" strike="noStrike" cap="none" normalizeH="0" baseline="0" dirty="0">
                <a:ln>
                  <a:noFill/>
                </a:ln>
                <a:effectLst/>
              </a:rPr>
              <a:t>Size of structure= </a:t>
            </a:r>
            <a:r>
              <a:rPr lang="en-US" sz="2000" b="0" i="0" dirty="0">
                <a:effectLst/>
              </a:rPr>
              <a:t>8.</a:t>
            </a:r>
          </a:p>
          <a:p>
            <a:r>
              <a:rPr lang="en-US" sz="2000" b="0" i="0" dirty="0">
                <a:effectLst/>
              </a:rPr>
              <a:t>The alignment of the structure is 1 byte.</a:t>
            </a:r>
            <a:endParaRPr lang="en-US" sz="2000" dirty="0"/>
          </a:p>
        </p:txBody>
      </p:sp>
    </p:spTree>
    <p:extLst>
      <p:ext uri="{BB962C8B-B14F-4D97-AF65-F5344CB8AC3E}">
        <p14:creationId xmlns:p14="http://schemas.microsoft.com/office/powerpoint/2010/main" val="165292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A367-1C29-487D-B5C1-1D23F56213E3}"/>
              </a:ext>
            </a:extLst>
          </p:cNvPr>
          <p:cNvSpPr>
            <a:spLocks noGrp="1"/>
          </p:cNvSpPr>
          <p:nvPr>
            <p:ph type="title"/>
          </p:nvPr>
        </p:nvSpPr>
        <p:spPr/>
        <p:txBody>
          <a:bodyPr/>
          <a:lstStyle/>
          <a:p>
            <a:r>
              <a:rPr lang="en-US" dirty="0">
                <a:latin typeface="+mj-lt"/>
              </a:rPr>
              <a:t>Structure  definition</a:t>
            </a:r>
          </a:p>
        </p:txBody>
      </p:sp>
      <p:sp>
        <p:nvSpPr>
          <p:cNvPr id="4" name="Slide Number Placeholder 3">
            <a:extLst>
              <a:ext uri="{FF2B5EF4-FFF2-40B4-BE49-F238E27FC236}">
                <a16:creationId xmlns:a16="http://schemas.microsoft.com/office/drawing/2014/main" id="{B0D99DF8-7014-460F-8C25-728FA9764EA0}"/>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8C6DFE32-45D1-4575-A811-26CB108000C0}"/>
              </a:ext>
            </a:extLst>
          </p:cNvPr>
          <p:cNvSpPr>
            <a:spLocks noChangeArrowheads="1"/>
          </p:cNvSpPr>
          <p:nvPr/>
        </p:nvSpPr>
        <p:spPr bwMode="auto">
          <a:xfrm>
            <a:off x="615580" y="770071"/>
            <a:ext cx="10134600" cy="375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‘struct’ keyword is used to create a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general syntax to create a structure is as shown below: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struct </a:t>
            </a:r>
            <a:r>
              <a:rPr kumimoji="0" lang="en-US" altLang="en-US" sz="2000" b="0" i="0" u="none" strike="noStrike" cap="none" normalizeH="0" baseline="0" dirty="0" err="1">
                <a:ln>
                  <a:noFill/>
                </a:ln>
                <a:solidFill>
                  <a:srgbClr val="C00000"/>
                </a:solidFill>
                <a:effectLst/>
              </a:rPr>
              <a:t>structureName</a:t>
            </a:r>
            <a:endParaRPr kumimoji="0" lang="en-US" altLang="en-US" sz="2000" b="0" i="0" u="none" strike="noStrike" cap="none" normalizeH="0" baseline="0" dirty="0">
              <a:ln>
                <a:noFill/>
              </a:ln>
              <a:solidFill>
                <a:srgbClr val="C00000"/>
              </a:solidFill>
              <a:effectLst/>
            </a:endParaRP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member 1; </a:t>
            </a:r>
          </a:p>
          <a:p>
            <a:pPr lvl="2" defTabSz="914400" eaLnBrk="0" fontAlgn="base" hangingPunct="0">
              <a:spcBef>
                <a:spcPct val="0"/>
              </a:spcBef>
              <a:spcAft>
                <a:spcPct val="0"/>
              </a:spcAft>
            </a:pPr>
            <a:r>
              <a:rPr lang="en-US" altLang="en-US" sz="2000" dirty="0">
                <a:solidFill>
                  <a:srgbClr val="C00000"/>
                </a:solidFill>
              </a:rPr>
              <a:t>m</a:t>
            </a:r>
            <a:r>
              <a:rPr kumimoji="0" lang="en-US" altLang="en-US" sz="2000" b="0" i="0" u="none" strike="noStrike" cap="none" normalizeH="0" baseline="0" dirty="0">
                <a:ln>
                  <a:noFill/>
                </a:ln>
                <a:solidFill>
                  <a:srgbClr val="C00000"/>
                </a:solidFill>
                <a:effectLst/>
              </a:rPr>
              <a:t>ember 2; </a:t>
            </a:r>
          </a:p>
          <a:p>
            <a:pPr lvl="2" defTabSz="914400" eaLnBrk="0" fontAlgn="base" hangingPunct="0">
              <a:spcBef>
                <a:spcPct val="0"/>
              </a:spcBef>
              <a:spcAft>
                <a:spcPct val="0"/>
              </a:spcAft>
            </a:pPr>
            <a:r>
              <a:rPr lang="en-US" altLang="en-US" sz="2000" dirty="0">
                <a:solidFill>
                  <a:srgbClr val="C00000"/>
                </a:solidFill>
              </a:rPr>
              <a:t>m</a:t>
            </a:r>
            <a:r>
              <a:rPr kumimoji="0" lang="en-US" altLang="en-US" sz="2000" b="0" i="0" u="none" strike="noStrike" cap="none" normalizeH="0" baseline="0" dirty="0">
                <a:ln>
                  <a:noFill/>
                </a:ln>
                <a:solidFill>
                  <a:srgbClr val="C00000"/>
                </a:solidFill>
                <a:effectLst/>
              </a:rPr>
              <a:t>ember 3;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  </a:t>
            </a:r>
          </a:p>
          <a:p>
            <a:pPr lvl="2" defTabSz="914400" eaLnBrk="0" fontAlgn="base" hangingPunct="0">
              <a:spcBef>
                <a:spcPct val="0"/>
              </a:spcBef>
              <a:spcAft>
                <a:spcPct val="0"/>
              </a:spcAft>
            </a:pPr>
            <a:r>
              <a:rPr lang="en-US" altLang="en-US" sz="2000" dirty="0">
                <a:solidFill>
                  <a:srgbClr val="C00000"/>
                </a:solidFill>
              </a:rPr>
              <a:t>m</a:t>
            </a:r>
            <a:r>
              <a:rPr kumimoji="0" lang="en-US" altLang="en-US" sz="2000" b="0" i="0" u="none" strike="noStrike" cap="none" normalizeH="0" baseline="0" dirty="0">
                <a:ln>
                  <a:noFill/>
                </a:ln>
                <a:solidFill>
                  <a:srgbClr val="C00000"/>
                </a:solidFill>
                <a:effectLst/>
              </a:rPr>
              <a:t>ember N; </a:t>
            </a:r>
          </a:p>
          <a:p>
            <a:pPr lvl="2" defTabSz="914400" eaLnBrk="0" fontAlgn="base" hangingPunct="0">
              <a:spcBef>
                <a:spcPct val="0"/>
              </a:spcBef>
              <a:spcAft>
                <a:spcPct val="0"/>
              </a:spcAft>
            </a:pPr>
            <a:r>
              <a:rPr kumimoji="0" lang="en-US" altLang="en-US" sz="2000" b="0" i="0" u="none" strike="noStrike" cap="none" normalizeH="0" baseline="0" dirty="0">
                <a:ln>
                  <a:noFill/>
                </a:ln>
                <a:solidFill>
                  <a:srgbClr val="C00000"/>
                </a:solidFill>
                <a:effectLst/>
              </a:rPr>
              <a:t>};  </a:t>
            </a:r>
          </a:p>
        </p:txBody>
      </p:sp>
    </p:spTree>
    <p:extLst>
      <p:ext uri="{BB962C8B-B14F-4D97-AF65-F5344CB8AC3E}">
        <p14:creationId xmlns:p14="http://schemas.microsoft.com/office/powerpoint/2010/main" val="2273578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6644-9024-4A23-BA89-CBB8E5CA0FBF}"/>
              </a:ext>
            </a:extLst>
          </p:cNvPr>
          <p:cNvSpPr>
            <a:spLocks noGrp="1"/>
          </p:cNvSpPr>
          <p:nvPr>
            <p:ph type="title"/>
          </p:nvPr>
        </p:nvSpPr>
        <p:spPr/>
        <p:txBody>
          <a:bodyPr/>
          <a:lstStyle/>
          <a:p>
            <a:r>
              <a:rPr lang="en-US" b="1" i="0" dirty="0">
                <a:effectLst/>
                <a:latin typeface="+mj-lt"/>
              </a:rPr>
              <a:t>Structure with pragma pack with 2 byte alignment</a:t>
            </a:r>
            <a:endParaRPr lang="en-US" dirty="0">
              <a:latin typeface="+mj-lt"/>
            </a:endParaRPr>
          </a:p>
        </p:txBody>
      </p:sp>
      <p:sp>
        <p:nvSpPr>
          <p:cNvPr id="3" name="Content Placeholder 2">
            <a:extLst>
              <a:ext uri="{FF2B5EF4-FFF2-40B4-BE49-F238E27FC236}">
                <a16:creationId xmlns:a16="http://schemas.microsoft.com/office/drawing/2014/main" id="{1C376E26-5139-43C3-8DB0-C179E8CB774E}"/>
              </a:ext>
            </a:extLst>
          </p:cNvPr>
          <p:cNvSpPr>
            <a:spLocks noGrp="1"/>
          </p:cNvSpPr>
          <p:nvPr>
            <p:ph idx="1"/>
          </p:nvPr>
        </p:nvSpPr>
        <p:spPr/>
        <p:txBody>
          <a:bodyPr>
            <a:normAutofit/>
          </a:bodyPr>
          <a:lstStyle/>
          <a:p>
            <a:r>
              <a:rPr lang="en-US" sz="2000" b="0" i="0" dirty="0">
                <a:solidFill>
                  <a:srgbClr val="AD4800"/>
                </a:solidFill>
                <a:effectLst/>
                <a:latin typeface="+mn-lt"/>
              </a:rPr>
              <a:t>#pragma pack (2)</a:t>
            </a:r>
            <a:r>
              <a:rPr lang="en-US" sz="2000" b="0" i="0" dirty="0">
                <a:solidFill>
                  <a:srgbClr val="333E48"/>
                </a:solidFill>
                <a:effectLst/>
                <a:latin typeface="+mn-lt"/>
              </a:rPr>
              <a:t> </a:t>
            </a:r>
            <a:r>
              <a:rPr lang="en-US" sz="2000" b="0" i="0" dirty="0">
                <a:solidFill>
                  <a:srgbClr val="63498B"/>
                </a:solidFill>
                <a:effectLst/>
                <a:latin typeface="+mn-lt"/>
              </a:rPr>
              <a:t>struct</a:t>
            </a:r>
            <a:r>
              <a:rPr lang="en-US" sz="2000" b="0" i="0" dirty="0">
                <a:solidFill>
                  <a:srgbClr val="333E48"/>
                </a:solidFill>
                <a:effectLst/>
                <a:latin typeface="+mn-lt"/>
              </a:rPr>
              <a:t> </a:t>
            </a:r>
            <a:r>
              <a:rPr lang="en-US" sz="2000" b="0" i="0" dirty="0" err="1">
                <a:solidFill>
                  <a:srgbClr val="107B99"/>
                </a:solidFill>
                <a:effectLst/>
                <a:latin typeface="+mn-lt"/>
              </a:rPr>
              <a:t>stc</a:t>
            </a:r>
            <a:endParaRPr lang="en-US" sz="2000" b="0" i="0" dirty="0">
              <a:solidFill>
                <a:srgbClr val="107B99"/>
              </a:solidFill>
              <a:effectLst/>
              <a:latin typeface="+mn-lt"/>
            </a:endParaRPr>
          </a:p>
          <a:p>
            <a:r>
              <a:rPr lang="en-US" sz="2000" b="0" i="0" dirty="0">
                <a:solidFill>
                  <a:srgbClr val="333E48"/>
                </a:solidFill>
                <a:effectLst/>
                <a:latin typeface="+mn-lt"/>
              </a:rPr>
              <a:t> { </a:t>
            </a:r>
            <a:r>
              <a:rPr lang="en-US" sz="2000" b="0" i="0" dirty="0">
                <a:solidFill>
                  <a:srgbClr val="63498B"/>
                </a:solidFill>
                <a:effectLst/>
                <a:latin typeface="+mn-lt"/>
              </a:rPr>
              <a:t>char</a:t>
            </a:r>
            <a:r>
              <a:rPr lang="en-US" sz="2000" b="0" i="0" dirty="0">
                <a:solidFill>
                  <a:srgbClr val="333E48"/>
                </a:solidFill>
                <a:effectLst/>
                <a:latin typeface="+mn-lt"/>
              </a:rPr>
              <a:t> one;</a:t>
            </a:r>
          </a:p>
          <a:p>
            <a:r>
              <a:rPr lang="en-US" sz="2000" b="0" i="0" dirty="0">
                <a:solidFill>
                  <a:srgbClr val="333E48"/>
                </a:solidFill>
                <a:effectLst/>
                <a:latin typeface="+mn-lt"/>
              </a:rPr>
              <a:t> short two; </a:t>
            </a:r>
          </a:p>
          <a:p>
            <a:r>
              <a:rPr lang="en-US" sz="2000" b="0" i="0" dirty="0">
                <a:solidFill>
                  <a:srgbClr val="63498B"/>
                </a:solidFill>
                <a:effectLst/>
                <a:latin typeface="+mn-lt"/>
              </a:rPr>
              <a:t>char</a:t>
            </a:r>
            <a:r>
              <a:rPr lang="en-US" sz="2000" b="0" i="0" dirty="0">
                <a:solidFill>
                  <a:srgbClr val="333E48"/>
                </a:solidFill>
                <a:effectLst/>
                <a:latin typeface="+mn-lt"/>
              </a:rPr>
              <a:t> three; </a:t>
            </a:r>
          </a:p>
          <a:p>
            <a:r>
              <a:rPr lang="en-US" sz="2000" b="0" i="0" dirty="0">
                <a:solidFill>
                  <a:srgbClr val="63498B"/>
                </a:solidFill>
                <a:effectLst/>
                <a:latin typeface="+mn-lt"/>
              </a:rPr>
              <a:t>int</a:t>
            </a:r>
            <a:r>
              <a:rPr lang="en-US" sz="2000" b="0" i="0" dirty="0">
                <a:solidFill>
                  <a:srgbClr val="333E48"/>
                </a:solidFill>
                <a:effectLst/>
                <a:latin typeface="+mn-lt"/>
              </a:rPr>
              <a:t> four; </a:t>
            </a:r>
          </a:p>
          <a:p>
            <a:r>
              <a:rPr lang="en-US" sz="2000" b="0" i="0" dirty="0">
                <a:solidFill>
                  <a:srgbClr val="333E48"/>
                </a:solidFill>
                <a:effectLst/>
                <a:latin typeface="+mn-lt"/>
              </a:rPr>
              <a:t>} </a:t>
            </a:r>
            <a:r>
              <a:rPr lang="en-US" sz="2000" b="0" i="0" dirty="0" err="1">
                <a:solidFill>
                  <a:srgbClr val="333E48"/>
                </a:solidFill>
                <a:effectLst/>
                <a:latin typeface="+mn-lt"/>
              </a:rPr>
              <a:t>c,d</a:t>
            </a:r>
            <a:r>
              <a:rPr lang="en-US" sz="2000" b="0" i="0" dirty="0">
                <a:solidFill>
                  <a:srgbClr val="333E48"/>
                </a:solidFill>
                <a:effectLst/>
                <a:latin typeface="+mn-lt"/>
              </a:rPr>
              <a:t>; </a:t>
            </a:r>
          </a:p>
          <a:p>
            <a:r>
              <a:rPr lang="en-US" sz="2000" b="0" i="0" dirty="0">
                <a:solidFill>
                  <a:srgbClr val="63498B"/>
                </a:solidFill>
                <a:effectLst/>
                <a:latin typeface="+mn-lt"/>
              </a:rPr>
              <a:t>int</a:t>
            </a:r>
            <a:r>
              <a:rPr lang="en-US" sz="2000" b="0" i="0" dirty="0">
                <a:solidFill>
                  <a:srgbClr val="333E48"/>
                </a:solidFill>
                <a:effectLst/>
                <a:latin typeface="+mn-lt"/>
              </a:rPr>
              <a:t> </a:t>
            </a:r>
            <a:r>
              <a:rPr lang="en-US" sz="2000" b="0" i="0" dirty="0">
                <a:solidFill>
                  <a:srgbClr val="107B99"/>
                </a:solidFill>
                <a:effectLst/>
                <a:latin typeface="+mn-lt"/>
              </a:rPr>
              <a:t>main</a:t>
            </a:r>
            <a:r>
              <a:rPr lang="en-US" sz="2000" b="0" i="0" dirty="0">
                <a:solidFill>
                  <a:srgbClr val="333E48"/>
                </a:solidFill>
                <a:effectLst/>
                <a:latin typeface="+mn-lt"/>
              </a:rPr>
              <a:t> </a:t>
            </a:r>
            <a:r>
              <a:rPr lang="en-US" sz="2000" b="0" i="0" dirty="0">
                <a:solidFill>
                  <a:srgbClr val="AD4800"/>
                </a:solidFill>
                <a:effectLst/>
                <a:latin typeface="+mn-lt"/>
              </a:rPr>
              <a:t>(</a:t>
            </a:r>
            <a:r>
              <a:rPr lang="en-US" sz="2000" b="0" i="0" dirty="0">
                <a:solidFill>
                  <a:srgbClr val="63498B"/>
                </a:solidFill>
                <a:effectLst/>
                <a:latin typeface="+mn-lt"/>
              </a:rPr>
              <a:t>void</a:t>
            </a:r>
            <a:r>
              <a:rPr lang="en-US" sz="2000" b="0" i="0" dirty="0">
                <a:solidFill>
                  <a:srgbClr val="AD4800"/>
                </a:solidFill>
                <a:effectLst/>
                <a:latin typeface="+mn-lt"/>
              </a:rPr>
              <a:t>)</a:t>
            </a:r>
            <a:r>
              <a:rPr lang="en-US" sz="2000" b="0" i="0" dirty="0">
                <a:solidFill>
                  <a:srgbClr val="333E48"/>
                </a:solidFill>
                <a:effectLst/>
                <a:latin typeface="+mn-lt"/>
              </a:rPr>
              <a:t> </a:t>
            </a:r>
          </a:p>
          <a:p>
            <a:r>
              <a:rPr lang="en-US" sz="2000" b="0" i="0" dirty="0">
                <a:solidFill>
                  <a:srgbClr val="333E48"/>
                </a:solidFill>
                <a:effectLst/>
                <a:latin typeface="+mn-lt"/>
              </a:rPr>
              <a:t>{ c.one=</a:t>
            </a:r>
            <a:r>
              <a:rPr lang="en-US" sz="2000" b="0" i="0" dirty="0">
                <a:solidFill>
                  <a:srgbClr val="AD4800"/>
                </a:solidFill>
                <a:effectLst/>
                <a:latin typeface="+mn-lt"/>
              </a:rPr>
              <a:t>1</a:t>
            </a:r>
            <a:r>
              <a:rPr lang="en-US" sz="2000" b="0" i="0" dirty="0">
                <a:solidFill>
                  <a:srgbClr val="333E48"/>
                </a:solidFill>
                <a:effectLst/>
                <a:latin typeface="+mn-lt"/>
              </a:rPr>
              <a:t>;</a:t>
            </a:r>
          </a:p>
          <a:p>
            <a:r>
              <a:rPr lang="en-US" sz="2000" b="0" i="0" dirty="0">
                <a:solidFill>
                  <a:srgbClr val="333E48"/>
                </a:solidFill>
                <a:effectLst/>
                <a:latin typeface="+mn-lt"/>
              </a:rPr>
              <a:t> </a:t>
            </a:r>
            <a:r>
              <a:rPr lang="en-US" sz="2000" b="0" i="0" dirty="0">
                <a:solidFill>
                  <a:srgbClr val="63498B"/>
                </a:solidFill>
                <a:effectLst/>
                <a:latin typeface="+mn-lt"/>
              </a:rPr>
              <a:t>return</a:t>
            </a:r>
            <a:r>
              <a:rPr lang="en-US" sz="2000" b="0" i="0" dirty="0">
                <a:solidFill>
                  <a:srgbClr val="333E48"/>
                </a:solidFill>
                <a:effectLst/>
                <a:latin typeface="+mn-lt"/>
              </a:rPr>
              <a:t> </a:t>
            </a:r>
            <a:r>
              <a:rPr lang="en-US" sz="2000" b="0" i="0" dirty="0">
                <a:solidFill>
                  <a:srgbClr val="AD4800"/>
                </a:solidFill>
                <a:effectLst/>
                <a:latin typeface="+mn-lt"/>
              </a:rPr>
              <a:t>0</a:t>
            </a:r>
            <a:r>
              <a:rPr lang="en-US" sz="2000" b="0" i="0" dirty="0">
                <a:solidFill>
                  <a:srgbClr val="333E48"/>
                </a:solidFill>
                <a:effectLst/>
                <a:latin typeface="+mn-lt"/>
              </a:rPr>
              <a:t>; </a:t>
            </a:r>
          </a:p>
          <a:p>
            <a:r>
              <a:rPr lang="en-US" sz="2000" b="0" i="0" dirty="0">
                <a:solidFill>
                  <a:srgbClr val="333E48"/>
                </a:solidFill>
                <a:effectLst/>
                <a:latin typeface="+mn-lt"/>
              </a:rPr>
              <a:t>}</a:t>
            </a:r>
            <a:endParaRPr lang="en-US" sz="2000" dirty="0">
              <a:latin typeface="+mn-lt"/>
            </a:endParaRPr>
          </a:p>
        </p:txBody>
      </p:sp>
      <p:sp>
        <p:nvSpPr>
          <p:cNvPr id="4" name="Slide Number Placeholder 3">
            <a:extLst>
              <a:ext uri="{FF2B5EF4-FFF2-40B4-BE49-F238E27FC236}">
                <a16:creationId xmlns:a16="http://schemas.microsoft.com/office/drawing/2014/main" id="{0F089D5D-8F9F-457D-9380-BF3026FB4E8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40</a:t>
            </a:fld>
            <a:endParaRPr lang="en-US" dirty="0">
              <a:solidFill>
                <a:srgbClr val="000000">
                  <a:tint val="75000"/>
                </a:srgbClr>
              </a:solidFill>
            </a:endParaRPr>
          </a:p>
        </p:txBody>
      </p:sp>
    </p:spTree>
    <p:extLst>
      <p:ext uri="{BB962C8B-B14F-4D97-AF65-F5344CB8AC3E}">
        <p14:creationId xmlns:p14="http://schemas.microsoft.com/office/powerpoint/2010/main" val="2766377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DD-94F2-48F9-9734-3A7744C982C2}"/>
              </a:ext>
            </a:extLst>
          </p:cNvPr>
          <p:cNvSpPr>
            <a:spLocks noGrp="1"/>
          </p:cNvSpPr>
          <p:nvPr>
            <p:ph type="title"/>
          </p:nvPr>
        </p:nvSpPr>
        <p:spPr/>
        <p:txBody>
          <a:bodyPr/>
          <a:lstStyle/>
          <a:p>
            <a:r>
              <a:rPr lang="en-US" dirty="0">
                <a:latin typeface="+mj-lt"/>
              </a:rPr>
              <a:t>Size of structure in bytes</a:t>
            </a:r>
          </a:p>
        </p:txBody>
      </p:sp>
      <p:sp>
        <p:nvSpPr>
          <p:cNvPr id="4" name="Slide Number Placeholder 3">
            <a:extLst>
              <a:ext uri="{FF2B5EF4-FFF2-40B4-BE49-F238E27FC236}">
                <a16:creationId xmlns:a16="http://schemas.microsoft.com/office/drawing/2014/main" id="{95AEECC2-BB38-448B-8661-F24B1F23F818}"/>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41</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73D6EF08-7BC3-4365-BBEC-3522AF31D6DB}"/>
              </a:ext>
            </a:extLst>
          </p:cNvPr>
          <p:cNvSpPr>
            <a:spLocks noGrp="1" noChangeArrowheads="1"/>
          </p:cNvSpPr>
          <p:nvPr>
            <p:ph idx="1"/>
          </p:nvPr>
        </p:nvSpPr>
        <p:spPr bwMode="auto">
          <a:xfrm>
            <a:off x="609441" y="3573014"/>
            <a:ext cx="56106"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565B5B"/>
                </a:solidFill>
                <a:effectLst/>
                <a:latin typeface="Lato" panose="020F0502020204030203" pitchFamily="34"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E43B45A-F240-4228-B51B-F850B6241B8E}"/>
              </a:ext>
            </a:extLst>
          </p:cNvPr>
          <p:cNvSpPr txBox="1"/>
          <p:nvPr/>
        </p:nvSpPr>
        <p:spPr>
          <a:xfrm>
            <a:off x="665547" y="4114800"/>
            <a:ext cx="6094674" cy="707886"/>
          </a:xfrm>
          <a:prstGeom prst="rect">
            <a:avLst/>
          </a:prstGeom>
          <a:noFill/>
        </p:spPr>
        <p:txBody>
          <a:bodyPr wrap="square">
            <a:spAutoFit/>
          </a:bodyPr>
          <a:lstStyle/>
          <a:p>
            <a:r>
              <a:rPr kumimoji="0" lang="en-US" altLang="en-US" sz="2000" b="0" i="0" u="none" strike="noStrike" cap="none" normalizeH="0" baseline="0" dirty="0">
                <a:ln>
                  <a:noFill/>
                </a:ln>
                <a:effectLst/>
              </a:rPr>
              <a:t>Size of structure= </a:t>
            </a:r>
            <a:r>
              <a:rPr lang="en-US" sz="2000" b="0" i="0" dirty="0">
                <a:effectLst/>
              </a:rPr>
              <a:t>10.</a:t>
            </a:r>
          </a:p>
          <a:p>
            <a:r>
              <a:rPr lang="en-US" sz="2000" b="0" i="0" dirty="0">
                <a:effectLst/>
              </a:rPr>
              <a:t> The alignment of the structure is 2 bytes.</a:t>
            </a:r>
            <a:endParaRPr lang="en-US" sz="2000" dirty="0"/>
          </a:p>
        </p:txBody>
      </p:sp>
      <p:sp>
        <p:nvSpPr>
          <p:cNvPr id="8" name="AutoShape 3">
            <a:extLst>
              <a:ext uri="{FF2B5EF4-FFF2-40B4-BE49-F238E27FC236}">
                <a16:creationId xmlns:a16="http://schemas.microsoft.com/office/drawing/2014/main" id="{8A36072E-982C-4F97-B831-C2EA366C6B09}"/>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FA88F289-ADA3-486C-B6D9-E84F1661B6CB}"/>
              </a:ext>
            </a:extLst>
          </p:cNvPr>
          <p:cNvPicPr>
            <a:picLocks noChangeAspect="1"/>
          </p:cNvPicPr>
          <p:nvPr/>
        </p:nvPicPr>
        <p:blipFill>
          <a:blip r:embed="rId2"/>
          <a:stretch>
            <a:fillRect/>
          </a:stretch>
        </p:blipFill>
        <p:spPr>
          <a:xfrm>
            <a:off x="769664" y="1194287"/>
            <a:ext cx="5004095" cy="2529130"/>
          </a:xfrm>
          <a:prstGeom prst="rect">
            <a:avLst/>
          </a:prstGeom>
        </p:spPr>
      </p:pic>
    </p:spTree>
    <p:extLst>
      <p:ext uri="{BB962C8B-B14F-4D97-AF65-F5344CB8AC3E}">
        <p14:creationId xmlns:p14="http://schemas.microsoft.com/office/powerpoint/2010/main" val="122201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A680-42FF-47D0-9CBD-A5B62FE876A3}"/>
              </a:ext>
            </a:extLst>
          </p:cNvPr>
          <p:cNvSpPr>
            <a:spLocks noGrp="1"/>
          </p:cNvSpPr>
          <p:nvPr>
            <p:ph type="title"/>
          </p:nvPr>
        </p:nvSpPr>
        <p:spPr/>
        <p:txBody>
          <a:bodyPr/>
          <a:lstStyle/>
          <a:p>
            <a:r>
              <a:rPr lang="en-US" b="1" i="0" dirty="0">
                <a:effectLst/>
                <a:latin typeface="+mj-lt"/>
              </a:rPr>
              <a:t>Structure with pragma pack with 4 byte alignment</a:t>
            </a:r>
            <a:endParaRPr lang="en-US" dirty="0">
              <a:latin typeface="+mj-lt"/>
            </a:endParaRPr>
          </a:p>
        </p:txBody>
      </p:sp>
      <p:sp>
        <p:nvSpPr>
          <p:cNvPr id="3" name="Content Placeholder 2">
            <a:extLst>
              <a:ext uri="{FF2B5EF4-FFF2-40B4-BE49-F238E27FC236}">
                <a16:creationId xmlns:a16="http://schemas.microsoft.com/office/drawing/2014/main" id="{3047D3C6-2282-472D-8BE2-29133A621B46}"/>
              </a:ext>
            </a:extLst>
          </p:cNvPr>
          <p:cNvSpPr>
            <a:spLocks noGrp="1"/>
          </p:cNvSpPr>
          <p:nvPr>
            <p:ph idx="1"/>
          </p:nvPr>
        </p:nvSpPr>
        <p:spPr/>
        <p:txBody>
          <a:bodyPr>
            <a:normAutofit/>
          </a:bodyPr>
          <a:lstStyle/>
          <a:p>
            <a:r>
              <a:rPr lang="en-US" sz="2000" b="0" i="0" dirty="0">
                <a:solidFill>
                  <a:srgbClr val="AD4800"/>
                </a:solidFill>
                <a:effectLst/>
                <a:latin typeface="+mn-lt"/>
              </a:rPr>
              <a:t>#pragma pack (4)</a:t>
            </a:r>
            <a:r>
              <a:rPr lang="en-US" sz="2000" b="0" i="0" dirty="0">
                <a:solidFill>
                  <a:srgbClr val="333E48"/>
                </a:solidFill>
                <a:effectLst/>
                <a:latin typeface="+mn-lt"/>
              </a:rPr>
              <a:t> </a:t>
            </a:r>
            <a:r>
              <a:rPr lang="en-US" sz="2000" b="0" i="0" dirty="0">
                <a:solidFill>
                  <a:srgbClr val="63498B"/>
                </a:solidFill>
                <a:effectLst/>
                <a:latin typeface="+mn-lt"/>
              </a:rPr>
              <a:t>struct</a:t>
            </a:r>
            <a:r>
              <a:rPr lang="en-US" sz="2000" b="0" i="0" dirty="0">
                <a:solidFill>
                  <a:srgbClr val="333E48"/>
                </a:solidFill>
                <a:effectLst/>
                <a:latin typeface="+mn-lt"/>
              </a:rPr>
              <a:t> </a:t>
            </a:r>
            <a:r>
              <a:rPr lang="en-US" sz="2000" b="0" i="0" dirty="0" err="1">
                <a:solidFill>
                  <a:srgbClr val="107B99"/>
                </a:solidFill>
                <a:effectLst/>
                <a:latin typeface="+mn-lt"/>
              </a:rPr>
              <a:t>stc</a:t>
            </a:r>
            <a:r>
              <a:rPr lang="en-US" sz="2000" b="0" i="0" dirty="0">
                <a:solidFill>
                  <a:srgbClr val="333E48"/>
                </a:solidFill>
                <a:effectLst/>
                <a:latin typeface="+mn-lt"/>
              </a:rPr>
              <a:t> </a:t>
            </a:r>
          </a:p>
          <a:p>
            <a:r>
              <a:rPr lang="en-US" sz="2000" b="0" i="0" dirty="0">
                <a:solidFill>
                  <a:srgbClr val="333E48"/>
                </a:solidFill>
                <a:effectLst/>
                <a:latin typeface="+mn-lt"/>
              </a:rPr>
              <a:t>{ </a:t>
            </a:r>
          </a:p>
          <a:p>
            <a:r>
              <a:rPr lang="en-US" sz="2000" b="0" i="0" dirty="0">
                <a:solidFill>
                  <a:srgbClr val="63498B"/>
                </a:solidFill>
                <a:effectLst/>
                <a:latin typeface="+mn-lt"/>
              </a:rPr>
              <a:t>char</a:t>
            </a:r>
            <a:r>
              <a:rPr lang="en-US" sz="2000" b="0" i="0" dirty="0">
                <a:solidFill>
                  <a:srgbClr val="333E48"/>
                </a:solidFill>
                <a:effectLst/>
                <a:latin typeface="+mn-lt"/>
              </a:rPr>
              <a:t> one; </a:t>
            </a:r>
          </a:p>
          <a:p>
            <a:r>
              <a:rPr lang="en-US" sz="2000" b="0" i="0" dirty="0">
                <a:solidFill>
                  <a:srgbClr val="333E48"/>
                </a:solidFill>
                <a:effectLst/>
                <a:latin typeface="+mn-lt"/>
              </a:rPr>
              <a:t>short two; </a:t>
            </a:r>
          </a:p>
          <a:p>
            <a:r>
              <a:rPr lang="en-US" sz="2000" b="0" i="0" dirty="0">
                <a:solidFill>
                  <a:srgbClr val="63498B"/>
                </a:solidFill>
                <a:effectLst/>
                <a:latin typeface="+mn-lt"/>
              </a:rPr>
              <a:t>char</a:t>
            </a:r>
            <a:r>
              <a:rPr lang="en-US" sz="2000" b="0" i="0" dirty="0">
                <a:solidFill>
                  <a:srgbClr val="333E48"/>
                </a:solidFill>
                <a:effectLst/>
                <a:latin typeface="+mn-lt"/>
              </a:rPr>
              <a:t> three; </a:t>
            </a:r>
          </a:p>
          <a:p>
            <a:r>
              <a:rPr lang="en-US" sz="2000" b="0" i="0" dirty="0">
                <a:solidFill>
                  <a:srgbClr val="63498B"/>
                </a:solidFill>
                <a:effectLst/>
                <a:latin typeface="+mn-lt"/>
              </a:rPr>
              <a:t>int</a:t>
            </a:r>
            <a:r>
              <a:rPr lang="en-US" sz="2000" b="0" i="0" dirty="0">
                <a:solidFill>
                  <a:srgbClr val="333E48"/>
                </a:solidFill>
                <a:effectLst/>
                <a:latin typeface="+mn-lt"/>
              </a:rPr>
              <a:t> four; </a:t>
            </a:r>
          </a:p>
          <a:p>
            <a:r>
              <a:rPr lang="en-US" sz="2000" b="0" i="0" dirty="0">
                <a:solidFill>
                  <a:srgbClr val="333E48"/>
                </a:solidFill>
                <a:effectLst/>
                <a:latin typeface="+mn-lt"/>
              </a:rPr>
              <a:t>} </a:t>
            </a:r>
            <a:r>
              <a:rPr lang="en-US" sz="2000" b="0" i="0" dirty="0" err="1">
                <a:solidFill>
                  <a:srgbClr val="333E48"/>
                </a:solidFill>
                <a:effectLst/>
                <a:latin typeface="+mn-lt"/>
              </a:rPr>
              <a:t>c,d</a:t>
            </a:r>
            <a:r>
              <a:rPr lang="en-US" sz="2000" b="0" i="0" dirty="0">
                <a:solidFill>
                  <a:srgbClr val="333E48"/>
                </a:solidFill>
                <a:effectLst/>
                <a:latin typeface="+mn-lt"/>
              </a:rPr>
              <a:t>; </a:t>
            </a:r>
          </a:p>
          <a:p>
            <a:r>
              <a:rPr lang="en-US" sz="2000" b="0" i="0" dirty="0">
                <a:solidFill>
                  <a:srgbClr val="63498B"/>
                </a:solidFill>
                <a:effectLst/>
                <a:latin typeface="+mn-lt"/>
              </a:rPr>
              <a:t>int</a:t>
            </a:r>
            <a:r>
              <a:rPr lang="en-US" sz="2000" b="0" i="0" dirty="0">
                <a:solidFill>
                  <a:srgbClr val="333E48"/>
                </a:solidFill>
                <a:effectLst/>
                <a:latin typeface="+mn-lt"/>
              </a:rPr>
              <a:t> </a:t>
            </a:r>
            <a:r>
              <a:rPr lang="en-US" sz="2000" b="0" i="0" dirty="0">
                <a:solidFill>
                  <a:srgbClr val="107B99"/>
                </a:solidFill>
                <a:effectLst/>
                <a:latin typeface="+mn-lt"/>
              </a:rPr>
              <a:t>main</a:t>
            </a:r>
            <a:r>
              <a:rPr lang="en-US" sz="2000" b="0" i="0" dirty="0">
                <a:solidFill>
                  <a:srgbClr val="333E48"/>
                </a:solidFill>
                <a:effectLst/>
                <a:latin typeface="+mn-lt"/>
              </a:rPr>
              <a:t> </a:t>
            </a:r>
            <a:r>
              <a:rPr lang="en-US" sz="2000" b="0" i="0" dirty="0">
                <a:solidFill>
                  <a:srgbClr val="AD4800"/>
                </a:solidFill>
                <a:effectLst/>
                <a:latin typeface="+mn-lt"/>
              </a:rPr>
              <a:t>(</a:t>
            </a:r>
            <a:r>
              <a:rPr lang="en-US" sz="2000" b="0" i="0" dirty="0">
                <a:solidFill>
                  <a:srgbClr val="63498B"/>
                </a:solidFill>
                <a:effectLst/>
                <a:latin typeface="+mn-lt"/>
              </a:rPr>
              <a:t>void</a:t>
            </a:r>
            <a:r>
              <a:rPr lang="en-US" sz="2000" b="0" i="0" dirty="0">
                <a:solidFill>
                  <a:srgbClr val="AD4800"/>
                </a:solidFill>
                <a:effectLst/>
                <a:latin typeface="+mn-lt"/>
              </a:rPr>
              <a:t>)</a:t>
            </a:r>
            <a:r>
              <a:rPr lang="en-US" sz="2000" b="0" i="0" dirty="0">
                <a:solidFill>
                  <a:srgbClr val="333E48"/>
                </a:solidFill>
                <a:effectLst/>
                <a:latin typeface="+mn-lt"/>
              </a:rPr>
              <a:t> </a:t>
            </a:r>
          </a:p>
          <a:p>
            <a:r>
              <a:rPr lang="en-US" sz="2000" b="0" i="0" dirty="0">
                <a:solidFill>
                  <a:srgbClr val="333E48"/>
                </a:solidFill>
                <a:effectLst/>
                <a:latin typeface="+mn-lt"/>
              </a:rPr>
              <a:t>{ </a:t>
            </a:r>
          </a:p>
          <a:p>
            <a:r>
              <a:rPr lang="en-US" sz="2000" b="0" i="0" dirty="0">
                <a:solidFill>
                  <a:srgbClr val="333E48"/>
                </a:solidFill>
                <a:effectLst/>
                <a:latin typeface="+mn-lt"/>
              </a:rPr>
              <a:t>c.one=</a:t>
            </a:r>
            <a:r>
              <a:rPr lang="en-US" sz="2000" b="0" i="0" dirty="0">
                <a:solidFill>
                  <a:srgbClr val="AD4800"/>
                </a:solidFill>
                <a:effectLst/>
                <a:latin typeface="+mn-lt"/>
              </a:rPr>
              <a:t>1</a:t>
            </a:r>
            <a:r>
              <a:rPr lang="en-US" sz="2000" b="0" i="0" dirty="0">
                <a:solidFill>
                  <a:srgbClr val="333E48"/>
                </a:solidFill>
                <a:effectLst/>
                <a:latin typeface="+mn-lt"/>
              </a:rPr>
              <a:t>; </a:t>
            </a:r>
          </a:p>
          <a:p>
            <a:r>
              <a:rPr lang="en-US" sz="2000" b="0" i="0" dirty="0">
                <a:solidFill>
                  <a:srgbClr val="63498B"/>
                </a:solidFill>
                <a:effectLst/>
                <a:latin typeface="+mn-lt"/>
              </a:rPr>
              <a:t>return</a:t>
            </a:r>
            <a:r>
              <a:rPr lang="en-US" sz="2000" b="0" i="0" dirty="0">
                <a:solidFill>
                  <a:srgbClr val="333E48"/>
                </a:solidFill>
                <a:effectLst/>
                <a:latin typeface="+mn-lt"/>
              </a:rPr>
              <a:t> </a:t>
            </a:r>
            <a:r>
              <a:rPr lang="en-US" sz="2000" b="0" i="0" dirty="0">
                <a:solidFill>
                  <a:srgbClr val="AD4800"/>
                </a:solidFill>
                <a:effectLst/>
                <a:latin typeface="+mn-lt"/>
              </a:rPr>
              <a:t>0</a:t>
            </a:r>
            <a:r>
              <a:rPr lang="en-US" sz="2000" b="0" i="0" dirty="0">
                <a:solidFill>
                  <a:srgbClr val="333E48"/>
                </a:solidFill>
                <a:effectLst/>
                <a:latin typeface="+mn-lt"/>
              </a:rPr>
              <a:t>; </a:t>
            </a:r>
          </a:p>
          <a:p>
            <a:r>
              <a:rPr lang="en-US" sz="2000" b="0" i="0" dirty="0">
                <a:solidFill>
                  <a:srgbClr val="333E48"/>
                </a:solidFill>
                <a:effectLst/>
                <a:latin typeface="+mn-lt"/>
              </a:rPr>
              <a:t>}</a:t>
            </a:r>
            <a:endParaRPr lang="en-US" sz="2000" dirty="0">
              <a:latin typeface="+mn-lt"/>
            </a:endParaRPr>
          </a:p>
        </p:txBody>
      </p:sp>
      <p:sp>
        <p:nvSpPr>
          <p:cNvPr id="4" name="Slide Number Placeholder 3">
            <a:extLst>
              <a:ext uri="{FF2B5EF4-FFF2-40B4-BE49-F238E27FC236}">
                <a16:creationId xmlns:a16="http://schemas.microsoft.com/office/drawing/2014/main" id="{7715BA96-D869-4941-892B-75E6F788584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42</a:t>
            </a:fld>
            <a:endParaRPr lang="en-US" dirty="0">
              <a:solidFill>
                <a:srgbClr val="000000">
                  <a:tint val="75000"/>
                </a:srgbClr>
              </a:solidFill>
            </a:endParaRPr>
          </a:p>
        </p:txBody>
      </p:sp>
    </p:spTree>
    <p:extLst>
      <p:ext uri="{BB962C8B-B14F-4D97-AF65-F5344CB8AC3E}">
        <p14:creationId xmlns:p14="http://schemas.microsoft.com/office/powerpoint/2010/main" val="2679514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95EE-7B56-4C17-ADFC-018CD407BE95}"/>
              </a:ext>
            </a:extLst>
          </p:cNvPr>
          <p:cNvSpPr>
            <a:spLocks noGrp="1"/>
          </p:cNvSpPr>
          <p:nvPr>
            <p:ph type="title"/>
          </p:nvPr>
        </p:nvSpPr>
        <p:spPr/>
        <p:txBody>
          <a:bodyPr/>
          <a:lstStyle/>
          <a:p>
            <a:r>
              <a:rPr lang="en-US" dirty="0">
                <a:latin typeface="+mj-lt"/>
              </a:rPr>
              <a:t>Size of structure in bytes</a:t>
            </a:r>
          </a:p>
        </p:txBody>
      </p:sp>
      <p:sp>
        <p:nvSpPr>
          <p:cNvPr id="4" name="Slide Number Placeholder 3">
            <a:extLst>
              <a:ext uri="{FF2B5EF4-FFF2-40B4-BE49-F238E27FC236}">
                <a16:creationId xmlns:a16="http://schemas.microsoft.com/office/drawing/2014/main" id="{545E5621-34CE-44CA-B1A5-09B29DA4ED00}"/>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43</a:t>
            </a:fld>
            <a:endParaRPr lang="en-US" dirty="0">
              <a:solidFill>
                <a:srgbClr val="000000">
                  <a:tint val="75000"/>
                </a:srgbClr>
              </a:solidFill>
            </a:endParaRPr>
          </a:p>
        </p:txBody>
      </p:sp>
      <p:pic>
        <p:nvPicPr>
          <p:cNvPr id="6" name="Content Placeholder 5">
            <a:extLst>
              <a:ext uri="{FF2B5EF4-FFF2-40B4-BE49-F238E27FC236}">
                <a16:creationId xmlns:a16="http://schemas.microsoft.com/office/drawing/2014/main" id="{AE7DE2EA-803C-451A-B1C0-70B1D049D29C}"/>
              </a:ext>
            </a:extLst>
          </p:cNvPr>
          <p:cNvPicPr>
            <a:picLocks noGrp="1" noChangeAspect="1"/>
          </p:cNvPicPr>
          <p:nvPr>
            <p:ph idx="1"/>
          </p:nvPr>
        </p:nvPicPr>
        <p:blipFill>
          <a:blip r:embed="rId2"/>
          <a:stretch>
            <a:fillRect/>
          </a:stretch>
        </p:blipFill>
        <p:spPr>
          <a:xfrm>
            <a:off x="989012" y="1344915"/>
            <a:ext cx="3467100" cy="1419225"/>
          </a:xfrm>
          <a:prstGeom prst="rect">
            <a:avLst/>
          </a:prstGeom>
        </p:spPr>
      </p:pic>
      <p:sp>
        <p:nvSpPr>
          <p:cNvPr id="8" name="TextBox 7">
            <a:extLst>
              <a:ext uri="{FF2B5EF4-FFF2-40B4-BE49-F238E27FC236}">
                <a16:creationId xmlns:a16="http://schemas.microsoft.com/office/drawing/2014/main" id="{2E27F703-9764-48C6-A7CD-D43DE7EDD3D5}"/>
              </a:ext>
            </a:extLst>
          </p:cNvPr>
          <p:cNvSpPr txBox="1"/>
          <p:nvPr/>
        </p:nvSpPr>
        <p:spPr>
          <a:xfrm>
            <a:off x="684212" y="3487807"/>
            <a:ext cx="6471962" cy="738664"/>
          </a:xfrm>
          <a:prstGeom prst="rect">
            <a:avLst/>
          </a:prstGeom>
          <a:noFill/>
        </p:spPr>
        <p:txBody>
          <a:bodyPr wrap="square">
            <a:spAutoFit/>
          </a:bodyPr>
          <a:lstStyle/>
          <a:p>
            <a:r>
              <a:rPr kumimoji="0" lang="en-US" altLang="en-US" sz="2000" b="0" i="0" u="none" strike="noStrike" cap="none" normalizeH="0" baseline="0" dirty="0">
                <a:ln>
                  <a:noFill/>
                </a:ln>
                <a:effectLst/>
              </a:rPr>
              <a:t>Size of structure= </a:t>
            </a:r>
            <a:r>
              <a:rPr lang="en-US" sz="2000" b="0" i="0" dirty="0">
                <a:effectLst/>
              </a:rPr>
              <a:t>12. </a:t>
            </a:r>
          </a:p>
          <a:p>
            <a:r>
              <a:rPr lang="en-US" sz="2000" b="0" i="0" dirty="0">
                <a:effectLst/>
              </a:rPr>
              <a:t>The alignment of the structure is 4 bytes</a:t>
            </a:r>
            <a:r>
              <a:rPr lang="en-US" b="0" i="0" dirty="0">
                <a:solidFill>
                  <a:srgbClr val="565B5B"/>
                </a:solidFill>
                <a:effectLst/>
                <a:latin typeface="Lato" panose="020F0502020204030203" pitchFamily="34" charset="0"/>
              </a:rPr>
              <a:t>.</a:t>
            </a:r>
            <a:endParaRPr lang="en-US" dirty="0"/>
          </a:p>
        </p:txBody>
      </p:sp>
    </p:spTree>
    <p:extLst>
      <p:ext uri="{BB962C8B-B14F-4D97-AF65-F5344CB8AC3E}">
        <p14:creationId xmlns:p14="http://schemas.microsoft.com/office/powerpoint/2010/main" val="989209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6F28-6074-404E-AD56-E306A8D414EB}"/>
              </a:ext>
            </a:extLst>
          </p:cNvPr>
          <p:cNvSpPr>
            <a:spLocks noGrp="1"/>
          </p:cNvSpPr>
          <p:nvPr>
            <p:ph type="title"/>
          </p:nvPr>
        </p:nvSpPr>
        <p:spPr/>
        <p:txBody>
          <a:bodyPr>
            <a:normAutofit fontScale="90000"/>
          </a:bodyPr>
          <a:lstStyle/>
          <a:p>
            <a:r>
              <a:rPr lang="en-US" b="0" i="0" dirty="0">
                <a:solidFill>
                  <a:srgbClr val="333E48"/>
                </a:solidFill>
                <a:effectLst/>
                <a:latin typeface="Lato" panose="020F0502020204030203" pitchFamily="34" charset="0"/>
              </a:rPr>
              <a:t/>
            </a:r>
            <a:br>
              <a:rPr lang="en-US" b="0" i="0" dirty="0">
                <a:solidFill>
                  <a:srgbClr val="333E48"/>
                </a:solidFill>
                <a:effectLst/>
                <a:latin typeface="Lato" panose="020F0502020204030203" pitchFamily="34" charset="0"/>
              </a:rPr>
            </a:br>
            <a:r>
              <a:rPr lang="en-US" sz="2700" b="0" i="0" dirty="0">
                <a:effectLst/>
                <a:latin typeface="+mj-lt"/>
              </a:rPr>
              <a:t>Packing individual members in a structure</a:t>
            </a:r>
            <a:r>
              <a:rPr lang="en-US" b="0" i="0" dirty="0">
                <a:solidFill>
                  <a:srgbClr val="333E48"/>
                </a:solidFill>
                <a:effectLst/>
                <a:latin typeface="Lato" panose="020F0502020204030203" pitchFamily="34" charset="0"/>
              </a:rPr>
              <a:t/>
            </a:r>
            <a:br>
              <a:rPr lang="en-US" b="0" i="0" dirty="0">
                <a:solidFill>
                  <a:srgbClr val="333E48"/>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A35368B8-EB54-44C1-8E90-4A9CA5D5248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44</a:t>
            </a:fld>
            <a:endParaRPr lang="en-US" dirty="0">
              <a:solidFill>
                <a:srgbClr val="000000">
                  <a:tint val="75000"/>
                </a:srgbClr>
              </a:solidFill>
            </a:endParaRPr>
          </a:p>
        </p:txBody>
      </p:sp>
      <p:sp>
        <p:nvSpPr>
          <p:cNvPr id="7" name="Rectangle 3">
            <a:extLst>
              <a:ext uri="{FF2B5EF4-FFF2-40B4-BE49-F238E27FC236}">
                <a16:creationId xmlns:a16="http://schemas.microsoft.com/office/drawing/2014/main" id="{4166F219-6F9A-48A1-B4A8-CBC9F3C61557}"/>
              </a:ext>
            </a:extLst>
          </p:cNvPr>
          <p:cNvSpPr>
            <a:spLocks noChangeArrowheads="1"/>
          </p:cNvSpPr>
          <p:nvPr/>
        </p:nvSpPr>
        <p:spPr bwMode="auto">
          <a:xfrm>
            <a:off x="455613" y="1098668"/>
            <a:ext cx="11049000" cy="27222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To pack individual members of a structure, use __attribute__((packed)) on the member.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This aligns the member to a byte boundary and therefore reduces the amount of memory required by the structure as a whole.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It does not affect the alignment of the other members.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Therefore the alignment of the whole structure is equal to the alignment of the largest member without the __attribute__((packed)). </a:t>
            </a:r>
          </a:p>
        </p:txBody>
      </p:sp>
    </p:spTree>
    <p:extLst>
      <p:ext uri="{BB962C8B-B14F-4D97-AF65-F5344CB8AC3E}">
        <p14:creationId xmlns:p14="http://schemas.microsoft.com/office/powerpoint/2010/main" val="2629297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0CA9-309A-4C7D-9527-B9AF143032DB}"/>
              </a:ext>
            </a:extLst>
          </p:cNvPr>
          <p:cNvSpPr>
            <a:spLocks noGrp="1"/>
          </p:cNvSpPr>
          <p:nvPr>
            <p:ph type="title"/>
          </p:nvPr>
        </p:nvSpPr>
        <p:spPr/>
        <p:txBody>
          <a:bodyPr/>
          <a:lstStyle/>
          <a:p>
            <a:r>
              <a:rPr lang="en-US" b="1" i="0" dirty="0">
                <a:effectLst/>
                <a:latin typeface="+mn-lt"/>
              </a:rPr>
              <a:t>Packing individual members</a:t>
            </a:r>
            <a:endParaRPr lang="en-US" dirty="0">
              <a:latin typeface="+mn-lt"/>
            </a:endParaRPr>
          </a:p>
        </p:txBody>
      </p:sp>
      <p:sp>
        <p:nvSpPr>
          <p:cNvPr id="3" name="Content Placeholder 2">
            <a:extLst>
              <a:ext uri="{FF2B5EF4-FFF2-40B4-BE49-F238E27FC236}">
                <a16:creationId xmlns:a16="http://schemas.microsoft.com/office/drawing/2014/main" id="{BCE33556-441E-4338-BFA5-12E472F252C1}"/>
              </a:ext>
            </a:extLst>
          </p:cNvPr>
          <p:cNvSpPr>
            <a:spLocks noGrp="1"/>
          </p:cNvSpPr>
          <p:nvPr>
            <p:ph idx="1"/>
          </p:nvPr>
        </p:nvSpPr>
        <p:spPr>
          <a:xfrm>
            <a:off x="609441" y="1219201"/>
            <a:ext cx="10969943" cy="4693740"/>
          </a:xfrm>
        </p:spPr>
        <p:txBody>
          <a:bodyPr>
            <a:normAutofit fontScale="70000" lnSpcReduction="20000"/>
          </a:bodyPr>
          <a:lstStyle/>
          <a:p>
            <a:r>
              <a:rPr lang="en-US" dirty="0">
                <a:latin typeface="+mn-lt"/>
              </a:rPr>
              <a:t>struct </a:t>
            </a:r>
            <a:r>
              <a:rPr lang="en-US" dirty="0" err="1">
                <a:latin typeface="+mn-lt"/>
              </a:rPr>
              <a:t>stc</a:t>
            </a:r>
            <a:endParaRPr lang="en-US" dirty="0">
              <a:latin typeface="+mn-lt"/>
            </a:endParaRPr>
          </a:p>
          <a:p>
            <a:r>
              <a:rPr lang="en-US" dirty="0">
                <a:latin typeface="+mn-lt"/>
              </a:rPr>
              <a:t>{</a:t>
            </a:r>
          </a:p>
          <a:p>
            <a:r>
              <a:rPr lang="en-US" dirty="0">
                <a:latin typeface="+mn-lt"/>
              </a:rPr>
              <a:t>    char one;</a:t>
            </a:r>
          </a:p>
          <a:p>
            <a:r>
              <a:rPr lang="en-US" dirty="0">
                <a:latin typeface="+mn-lt"/>
              </a:rPr>
              <a:t>    short two;</a:t>
            </a:r>
          </a:p>
          <a:p>
            <a:r>
              <a:rPr lang="en-US" dirty="0">
                <a:latin typeface="+mn-lt"/>
              </a:rPr>
              <a:t>    char three;</a:t>
            </a:r>
          </a:p>
          <a:p>
            <a:r>
              <a:rPr lang="en-US" dirty="0">
                <a:latin typeface="+mn-lt"/>
              </a:rPr>
              <a:t>    int  __attribute__((packed)) four;</a:t>
            </a:r>
          </a:p>
          <a:p>
            <a:r>
              <a:rPr lang="en-US" dirty="0">
                <a:latin typeface="+mn-lt"/>
              </a:rPr>
              <a:t>} </a:t>
            </a:r>
            <a:r>
              <a:rPr lang="en-US" dirty="0" err="1">
                <a:latin typeface="+mn-lt"/>
              </a:rPr>
              <a:t>c,d</a:t>
            </a:r>
            <a:r>
              <a:rPr lang="en-US" dirty="0">
                <a:latin typeface="+mn-lt"/>
              </a:rPr>
              <a:t>;</a:t>
            </a:r>
          </a:p>
          <a:p>
            <a:endParaRPr lang="en-US" dirty="0">
              <a:latin typeface="+mn-lt"/>
            </a:endParaRPr>
          </a:p>
          <a:p>
            <a:endParaRPr lang="en-US" dirty="0">
              <a:latin typeface="+mn-lt"/>
            </a:endParaRPr>
          </a:p>
          <a:p>
            <a:r>
              <a:rPr lang="en-US" dirty="0">
                <a:latin typeface="+mn-lt"/>
              </a:rPr>
              <a:t>int main (void)</a:t>
            </a:r>
          </a:p>
          <a:p>
            <a:r>
              <a:rPr lang="en-US" dirty="0">
                <a:latin typeface="+mn-lt"/>
              </a:rPr>
              <a:t>{</a:t>
            </a:r>
          </a:p>
          <a:p>
            <a:r>
              <a:rPr lang="en-US" dirty="0">
                <a:latin typeface="+mn-lt"/>
              </a:rPr>
              <a:t>    c.one=1;</a:t>
            </a:r>
          </a:p>
          <a:p>
            <a:r>
              <a:rPr lang="en-US" dirty="0">
                <a:latin typeface="+mn-lt"/>
              </a:rPr>
              <a:t>    return 0;</a:t>
            </a:r>
          </a:p>
          <a:p>
            <a:r>
              <a:rPr lang="en-US" dirty="0">
                <a:latin typeface="+mn-lt"/>
              </a:rPr>
              <a:t>}</a:t>
            </a:r>
          </a:p>
        </p:txBody>
      </p:sp>
      <p:sp>
        <p:nvSpPr>
          <p:cNvPr id="4" name="Slide Number Placeholder 3">
            <a:extLst>
              <a:ext uri="{FF2B5EF4-FFF2-40B4-BE49-F238E27FC236}">
                <a16:creationId xmlns:a16="http://schemas.microsoft.com/office/drawing/2014/main" id="{5E1E4C43-F6B1-4EB8-871B-4542C50F027C}"/>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45</a:t>
            </a:fld>
            <a:endParaRPr lang="en-US" dirty="0">
              <a:solidFill>
                <a:srgbClr val="000000">
                  <a:tint val="75000"/>
                </a:srgbClr>
              </a:solidFill>
            </a:endParaRPr>
          </a:p>
        </p:txBody>
      </p:sp>
    </p:spTree>
    <p:extLst>
      <p:ext uri="{BB962C8B-B14F-4D97-AF65-F5344CB8AC3E}">
        <p14:creationId xmlns:p14="http://schemas.microsoft.com/office/powerpoint/2010/main" val="2449468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5ED3-48C1-4E23-B52A-4F7D5E487104}"/>
              </a:ext>
            </a:extLst>
          </p:cNvPr>
          <p:cNvSpPr>
            <a:spLocks noGrp="1"/>
          </p:cNvSpPr>
          <p:nvPr>
            <p:ph type="title"/>
          </p:nvPr>
        </p:nvSpPr>
        <p:spPr/>
        <p:txBody>
          <a:bodyPr>
            <a:normAutofit/>
          </a:bodyPr>
          <a:lstStyle/>
          <a:p>
            <a:r>
              <a:rPr lang="en-US" dirty="0">
                <a:latin typeface="+mn-lt"/>
              </a:rPr>
              <a:t>Size of structure in bytes</a:t>
            </a:r>
          </a:p>
        </p:txBody>
      </p:sp>
      <p:pic>
        <p:nvPicPr>
          <p:cNvPr id="5" name="Content Placeholder 4">
            <a:extLst>
              <a:ext uri="{FF2B5EF4-FFF2-40B4-BE49-F238E27FC236}">
                <a16:creationId xmlns:a16="http://schemas.microsoft.com/office/drawing/2014/main" id="{035BD3A3-3E35-403B-AE5D-45F4711E75DF}"/>
              </a:ext>
            </a:extLst>
          </p:cNvPr>
          <p:cNvPicPr>
            <a:picLocks noGrp="1" noChangeAspect="1"/>
          </p:cNvPicPr>
          <p:nvPr>
            <p:ph idx="1"/>
          </p:nvPr>
        </p:nvPicPr>
        <p:blipFill>
          <a:blip r:embed="rId2"/>
          <a:stretch>
            <a:fillRect/>
          </a:stretch>
        </p:blipFill>
        <p:spPr>
          <a:xfrm>
            <a:off x="912812" y="1447800"/>
            <a:ext cx="4653826" cy="1905000"/>
          </a:xfrm>
          <a:prstGeom prst="rect">
            <a:avLst/>
          </a:prstGeom>
        </p:spPr>
      </p:pic>
      <p:sp>
        <p:nvSpPr>
          <p:cNvPr id="4" name="Slide Number Placeholder 3">
            <a:extLst>
              <a:ext uri="{FF2B5EF4-FFF2-40B4-BE49-F238E27FC236}">
                <a16:creationId xmlns:a16="http://schemas.microsoft.com/office/drawing/2014/main" id="{D19E9C5F-D3C7-42A1-BF0F-F4D3FC12CF8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46</a:t>
            </a:fld>
            <a:endParaRPr lang="en-US" dirty="0">
              <a:solidFill>
                <a:srgbClr val="000000">
                  <a:tint val="75000"/>
                </a:srgbClr>
              </a:solidFill>
            </a:endParaRPr>
          </a:p>
        </p:txBody>
      </p:sp>
      <p:sp>
        <p:nvSpPr>
          <p:cNvPr id="6" name="Rectangle 1">
            <a:extLst>
              <a:ext uri="{FF2B5EF4-FFF2-40B4-BE49-F238E27FC236}">
                <a16:creationId xmlns:a16="http://schemas.microsoft.com/office/drawing/2014/main" id="{A33DD301-5A72-439C-BFBA-C12D7A365348}"/>
              </a:ext>
            </a:extLst>
          </p:cNvPr>
          <p:cNvSpPr>
            <a:spLocks noChangeArrowheads="1"/>
          </p:cNvSpPr>
          <p:nvPr/>
        </p:nvSpPr>
        <p:spPr bwMode="auto">
          <a:xfrm>
            <a:off x="912812" y="4363949"/>
            <a:ext cx="9905999"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Size of structure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The alignment of the structure is 2 bytes because the largest member without __attribute__((packed)) is short </a:t>
            </a:r>
          </a:p>
        </p:txBody>
      </p:sp>
    </p:spTree>
    <p:extLst>
      <p:ext uri="{BB962C8B-B14F-4D97-AF65-F5344CB8AC3E}">
        <p14:creationId xmlns:p14="http://schemas.microsoft.com/office/powerpoint/2010/main" val="3148180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AD9B-120C-4CA3-A9BD-4ED0F1F54C92}"/>
              </a:ext>
            </a:extLst>
          </p:cNvPr>
          <p:cNvSpPr>
            <a:spLocks noGrp="1"/>
          </p:cNvSpPr>
          <p:nvPr>
            <p:ph type="title"/>
          </p:nvPr>
        </p:nvSpPr>
        <p:spPr/>
        <p:txBody>
          <a:bodyPr>
            <a:normAutofit fontScale="90000"/>
          </a:bodyPr>
          <a:lstStyle/>
          <a:p>
            <a:r>
              <a:rPr lang="en-US" b="0" i="0" dirty="0">
                <a:solidFill>
                  <a:srgbClr val="333E48"/>
                </a:solidFill>
                <a:effectLst/>
                <a:latin typeface="Lato" panose="020F0502020204030203" pitchFamily="34" charset="0"/>
              </a:rPr>
              <a:t/>
            </a:r>
            <a:br>
              <a:rPr lang="en-US" b="0" i="0" dirty="0">
                <a:solidFill>
                  <a:srgbClr val="333E48"/>
                </a:solidFill>
                <a:effectLst/>
                <a:latin typeface="Lato" panose="020F0502020204030203" pitchFamily="34" charset="0"/>
              </a:rPr>
            </a:br>
            <a:r>
              <a:rPr lang="en-US" sz="2700" b="0" i="0" dirty="0">
                <a:effectLst/>
                <a:latin typeface="+mj-lt"/>
              </a:rPr>
              <a:t>Accessing packed members from a structure</a:t>
            </a:r>
            <a:r>
              <a:rPr lang="en-US" b="0" i="0" dirty="0">
                <a:solidFill>
                  <a:srgbClr val="333E48"/>
                </a:solidFill>
                <a:effectLst/>
                <a:latin typeface="Lato" panose="020F0502020204030203" pitchFamily="34" charset="0"/>
              </a:rPr>
              <a:t/>
            </a:r>
            <a:br>
              <a:rPr lang="en-US" b="0" i="0" dirty="0">
                <a:solidFill>
                  <a:srgbClr val="333E48"/>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A4433257-7620-4899-BCA5-64DAC28506C3}"/>
              </a:ext>
            </a:extLst>
          </p:cNvPr>
          <p:cNvSpPr>
            <a:spLocks noGrp="1"/>
          </p:cNvSpPr>
          <p:nvPr>
            <p:ph idx="1"/>
          </p:nvPr>
        </p:nvSpPr>
        <p:spPr>
          <a:xfrm>
            <a:off x="609441" y="1219201"/>
            <a:ext cx="10969943" cy="4693740"/>
          </a:xfrm>
        </p:spPr>
        <p:txBody>
          <a:bodyPr>
            <a:normAutofit/>
          </a:bodyPr>
          <a:lstStyle/>
          <a:p>
            <a:r>
              <a:rPr lang="en-US" sz="2000" b="0" i="0" dirty="0">
                <a:solidFill>
                  <a:srgbClr val="333E48"/>
                </a:solidFill>
                <a:effectLst/>
                <a:latin typeface="+mn-lt"/>
              </a:rPr>
              <a:t>If a member of a structure or union is packed and therefore does not have its natural alignment, then to access this member, you must use the structure or union that contains this member.</a:t>
            </a:r>
          </a:p>
          <a:p>
            <a:r>
              <a:rPr lang="en-US" sz="2000" b="0" i="0" dirty="0">
                <a:solidFill>
                  <a:srgbClr val="333E48"/>
                </a:solidFill>
                <a:effectLst/>
                <a:latin typeface="+mn-lt"/>
              </a:rPr>
              <a:t> You must not take the address of such a packed member to use as a pointer, because the pointer might be unaligned. </a:t>
            </a:r>
          </a:p>
          <a:p>
            <a:r>
              <a:rPr lang="en-US" sz="2000" b="0" i="0" dirty="0">
                <a:solidFill>
                  <a:srgbClr val="333E48"/>
                </a:solidFill>
                <a:effectLst/>
                <a:latin typeface="+mn-lt"/>
              </a:rPr>
              <a:t>Dereferencing such a pointer can be unsafe even when unaligned accesses are supported by the target, because certain instructions always require word-aligned addresses.</a:t>
            </a:r>
            <a:endParaRPr lang="en-US" sz="2000" dirty="0">
              <a:latin typeface="+mn-lt"/>
            </a:endParaRPr>
          </a:p>
        </p:txBody>
      </p:sp>
      <p:sp>
        <p:nvSpPr>
          <p:cNvPr id="4" name="Slide Number Placeholder 3">
            <a:extLst>
              <a:ext uri="{FF2B5EF4-FFF2-40B4-BE49-F238E27FC236}">
                <a16:creationId xmlns:a16="http://schemas.microsoft.com/office/drawing/2014/main" id="{873B0767-7074-4F29-8C0C-7342A85E7916}"/>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47</a:t>
            </a:fld>
            <a:endParaRPr lang="en-US" dirty="0">
              <a:solidFill>
                <a:srgbClr val="000000">
                  <a:tint val="75000"/>
                </a:srgbClr>
              </a:solidFill>
            </a:endParaRPr>
          </a:p>
        </p:txBody>
      </p:sp>
    </p:spTree>
    <p:extLst>
      <p:ext uri="{BB962C8B-B14F-4D97-AF65-F5344CB8AC3E}">
        <p14:creationId xmlns:p14="http://schemas.microsoft.com/office/powerpoint/2010/main" val="4103368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50AE-85E5-46BE-8078-39499AEE41D3}"/>
              </a:ext>
            </a:extLst>
          </p:cNvPr>
          <p:cNvSpPr>
            <a:spLocks noGrp="1"/>
          </p:cNvSpPr>
          <p:nvPr>
            <p:ph type="title"/>
          </p:nvPr>
        </p:nvSpPr>
        <p:spPr/>
        <p:txBody>
          <a:bodyPr/>
          <a:lstStyle/>
          <a:p>
            <a:r>
              <a:rPr lang="en-US" b="0" i="0" dirty="0">
                <a:effectLst/>
                <a:latin typeface="+mj-lt"/>
              </a:rPr>
              <a:t>Accessing packed members from a structure</a:t>
            </a:r>
            <a:endParaRPr lang="en-US" dirty="0">
              <a:latin typeface="+mj-lt"/>
            </a:endParaRPr>
          </a:p>
        </p:txBody>
      </p:sp>
      <p:sp>
        <p:nvSpPr>
          <p:cNvPr id="3" name="Content Placeholder 2">
            <a:extLst>
              <a:ext uri="{FF2B5EF4-FFF2-40B4-BE49-F238E27FC236}">
                <a16:creationId xmlns:a16="http://schemas.microsoft.com/office/drawing/2014/main" id="{2E8431AD-D3DF-49CC-A42E-6DEE4E34443C}"/>
              </a:ext>
            </a:extLst>
          </p:cNvPr>
          <p:cNvSpPr>
            <a:spLocks noGrp="1"/>
          </p:cNvSpPr>
          <p:nvPr>
            <p:ph idx="1"/>
          </p:nvPr>
        </p:nvSpPr>
        <p:spPr>
          <a:xfrm>
            <a:off x="609441" y="1143000"/>
            <a:ext cx="10969943" cy="4769941"/>
          </a:xfrm>
        </p:spPr>
        <p:txBody>
          <a:bodyPr>
            <a:normAutofit fontScale="55000" lnSpcReduction="20000"/>
          </a:bodyPr>
          <a:lstStyle/>
          <a:p>
            <a:r>
              <a:rPr lang="en-US" dirty="0">
                <a:latin typeface="+mn-lt"/>
              </a:rPr>
              <a:t>struct __attribute__((packed)) </a:t>
            </a:r>
            <a:r>
              <a:rPr lang="en-US" dirty="0" err="1">
                <a:latin typeface="+mn-lt"/>
              </a:rPr>
              <a:t>foobar</a:t>
            </a:r>
            <a:r>
              <a:rPr lang="en-US" dirty="0">
                <a:latin typeface="+mn-lt"/>
              </a:rPr>
              <a:t> </a:t>
            </a:r>
          </a:p>
          <a:p>
            <a:r>
              <a:rPr lang="en-US" dirty="0">
                <a:latin typeface="+mn-lt"/>
              </a:rPr>
              <a:t>{</a:t>
            </a:r>
          </a:p>
          <a:p>
            <a:r>
              <a:rPr lang="en-US" dirty="0">
                <a:latin typeface="+mn-lt"/>
              </a:rPr>
              <a:t>  char x;</a:t>
            </a:r>
          </a:p>
          <a:p>
            <a:r>
              <a:rPr lang="en-US" dirty="0">
                <a:latin typeface="+mn-lt"/>
              </a:rPr>
              <a:t>  short y;</a:t>
            </a:r>
          </a:p>
          <a:p>
            <a:r>
              <a:rPr lang="en-US" dirty="0">
                <a:latin typeface="+mn-lt"/>
              </a:rPr>
              <a:t>}; </a:t>
            </a:r>
          </a:p>
          <a:p>
            <a:endParaRPr lang="en-US" dirty="0">
              <a:latin typeface="+mn-lt"/>
            </a:endParaRPr>
          </a:p>
          <a:p>
            <a:r>
              <a:rPr lang="en-US" dirty="0">
                <a:latin typeface="+mn-lt"/>
              </a:rPr>
              <a:t>short </a:t>
            </a:r>
            <a:r>
              <a:rPr lang="en-US" dirty="0" err="1">
                <a:latin typeface="+mn-lt"/>
              </a:rPr>
              <a:t>get_y</a:t>
            </a:r>
            <a:r>
              <a:rPr lang="en-US" dirty="0">
                <a:latin typeface="+mn-lt"/>
              </a:rPr>
              <a:t>(struct </a:t>
            </a:r>
            <a:r>
              <a:rPr lang="en-US" dirty="0" err="1">
                <a:latin typeface="+mn-lt"/>
              </a:rPr>
              <a:t>foobar</a:t>
            </a:r>
            <a:r>
              <a:rPr lang="en-US" dirty="0">
                <a:latin typeface="+mn-lt"/>
              </a:rPr>
              <a:t> *s) </a:t>
            </a:r>
          </a:p>
          <a:p>
            <a:r>
              <a:rPr lang="en-US" dirty="0">
                <a:latin typeface="+mn-lt"/>
              </a:rPr>
              <a:t>{</a:t>
            </a:r>
          </a:p>
          <a:p>
            <a:r>
              <a:rPr lang="en-US" dirty="0">
                <a:latin typeface="+mn-lt"/>
              </a:rPr>
              <a:t>    // Correct usage: the compiler will not use unaligned accesses</a:t>
            </a:r>
          </a:p>
          <a:p>
            <a:r>
              <a:rPr lang="en-US" dirty="0">
                <a:latin typeface="+mn-lt"/>
              </a:rPr>
              <a:t>    // unless they are allowed.</a:t>
            </a:r>
          </a:p>
          <a:p>
            <a:r>
              <a:rPr lang="en-US" dirty="0">
                <a:latin typeface="+mn-lt"/>
              </a:rPr>
              <a:t>    return s-&gt;y;</a:t>
            </a:r>
          </a:p>
          <a:p>
            <a:r>
              <a:rPr lang="en-US" dirty="0">
                <a:latin typeface="+mn-lt"/>
              </a:rPr>
              <a:t>} </a:t>
            </a:r>
          </a:p>
          <a:p>
            <a:endParaRPr lang="en-US" dirty="0">
              <a:latin typeface="+mn-lt"/>
            </a:endParaRPr>
          </a:p>
          <a:p>
            <a:r>
              <a:rPr lang="en-US" dirty="0">
                <a:latin typeface="+mn-lt"/>
              </a:rPr>
              <a:t>short get2_y(struct </a:t>
            </a:r>
            <a:r>
              <a:rPr lang="en-US" dirty="0" err="1">
                <a:latin typeface="+mn-lt"/>
              </a:rPr>
              <a:t>foobar</a:t>
            </a:r>
            <a:r>
              <a:rPr lang="en-US" dirty="0">
                <a:latin typeface="+mn-lt"/>
              </a:rPr>
              <a:t> *s) </a:t>
            </a:r>
          </a:p>
          <a:p>
            <a:r>
              <a:rPr lang="en-US" dirty="0">
                <a:latin typeface="+mn-lt"/>
              </a:rPr>
              <a:t>{</a:t>
            </a:r>
          </a:p>
          <a:p>
            <a:r>
              <a:rPr lang="en-US" dirty="0">
                <a:latin typeface="+mn-lt"/>
              </a:rPr>
              <a:t>    short *p = &amp;s-&gt;y; // Incorrect usage: 'p' might be an unaligned pointer.</a:t>
            </a:r>
          </a:p>
          <a:p>
            <a:r>
              <a:rPr lang="en-US" dirty="0">
                <a:latin typeface="+mn-lt"/>
              </a:rPr>
              <a:t>    return *p;  // This might cause an unaligned access.</a:t>
            </a:r>
          </a:p>
          <a:p>
            <a:r>
              <a:rPr lang="en-US" dirty="0">
                <a:latin typeface="+mn-lt"/>
              </a:rPr>
              <a:t>}</a:t>
            </a:r>
          </a:p>
        </p:txBody>
      </p:sp>
      <p:sp>
        <p:nvSpPr>
          <p:cNvPr id="4" name="Slide Number Placeholder 3">
            <a:extLst>
              <a:ext uri="{FF2B5EF4-FFF2-40B4-BE49-F238E27FC236}">
                <a16:creationId xmlns:a16="http://schemas.microsoft.com/office/drawing/2014/main" id="{A0FB112F-3D67-4F7A-A00C-C95B74242183}"/>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48</a:t>
            </a:fld>
            <a:endParaRPr lang="en-US" dirty="0">
              <a:solidFill>
                <a:srgbClr val="000000">
                  <a:tint val="75000"/>
                </a:srgbClr>
              </a:solidFill>
            </a:endParaRPr>
          </a:p>
        </p:txBody>
      </p:sp>
    </p:spTree>
    <p:extLst>
      <p:ext uri="{BB962C8B-B14F-4D97-AF65-F5344CB8AC3E}">
        <p14:creationId xmlns:p14="http://schemas.microsoft.com/office/powerpoint/2010/main" val="1218528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D3EE-4551-40FF-8FBF-21C984FA1250}"/>
              </a:ext>
            </a:extLst>
          </p:cNvPr>
          <p:cNvSpPr>
            <a:spLocks noGrp="1"/>
          </p:cNvSpPr>
          <p:nvPr>
            <p:ph type="title"/>
          </p:nvPr>
        </p:nvSpPr>
        <p:spPr/>
        <p:txBody>
          <a:bodyPr>
            <a:normAutofit fontScale="90000"/>
          </a:bodyPr>
          <a:lstStyle/>
          <a:p>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r>
              <a:rPr lang="en-US" sz="2700" b="1" i="0" dirty="0">
                <a:solidFill>
                  <a:srgbClr val="000000"/>
                </a:solidFill>
                <a:effectLst/>
                <a:latin typeface="+mj-lt"/>
              </a:rPr>
              <a:t>Type definitions and structures</a:t>
            </a:r>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CA25FF0F-D504-4E64-B692-5446F52DC821}"/>
              </a:ext>
            </a:extLst>
          </p:cNvPr>
          <p:cNvSpPr>
            <a:spLocks noGrp="1"/>
          </p:cNvSpPr>
          <p:nvPr>
            <p:ph idx="1"/>
          </p:nvPr>
        </p:nvSpPr>
        <p:spPr/>
        <p:txBody>
          <a:bodyPr>
            <a:normAutofit lnSpcReduction="10000"/>
          </a:bodyPr>
          <a:lstStyle/>
          <a:p>
            <a:pPr>
              <a:lnSpc>
                <a:spcPct val="150000"/>
              </a:lnSpc>
            </a:pPr>
            <a:r>
              <a:rPr lang="en-US" sz="2000" b="0" i="0" dirty="0">
                <a:solidFill>
                  <a:srgbClr val="333333"/>
                </a:solidFill>
                <a:effectLst/>
                <a:latin typeface="+mn-lt"/>
              </a:rPr>
              <a:t>typedef  is used to assign a new name to structure which is a user-defined datatype as follows:</a:t>
            </a:r>
          </a:p>
          <a:p>
            <a:pPr>
              <a:lnSpc>
                <a:spcPct val="150000"/>
              </a:lnSpc>
            </a:pPr>
            <a:r>
              <a:rPr lang="en-US" sz="2000" b="1" i="0" dirty="0">
                <a:solidFill>
                  <a:srgbClr val="0000FF"/>
                </a:solidFill>
                <a:effectLst/>
                <a:latin typeface="+mn-lt"/>
              </a:rPr>
              <a:t>typedef</a:t>
            </a:r>
            <a:r>
              <a:rPr lang="en-US" sz="2000" b="1" i="0" dirty="0">
                <a:solidFill>
                  <a:srgbClr val="333333"/>
                </a:solidFill>
                <a:effectLst/>
                <a:latin typeface="+mn-lt"/>
              </a:rPr>
              <a:t> </a:t>
            </a:r>
            <a:r>
              <a:rPr lang="en-US" sz="2000" b="1" i="0" dirty="0">
                <a:solidFill>
                  <a:srgbClr val="A52A2A"/>
                </a:solidFill>
                <a:effectLst/>
                <a:latin typeface="+mn-lt"/>
              </a:rPr>
              <a:t>struct</a:t>
            </a:r>
            <a:r>
              <a:rPr lang="en-US" sz="2000" b="1" i="0" dirty="0">
                <a:solidFill>
                  <a:srgbClr val="333333"/>
                </a:solidFill>
                <a:effectLst/>
                <a:latin typeface="+mn-lt"/>
              </a:rPr>
              <a:t> </a:t>
            </a:r>
            <a:r>
              <a:rPr lang="en-US" sz="2000" b="1" i="0" dirty="0" err="1">
                <a:solidFill>
                  <a:srgbClr val="333333"/>
                </a:solidFill>
                <a:effectLst/>
                <a:latin typeface="+mn-lt"/>
              </a:rPr>
              <a:t>structure_name</a:t>
            </a:r>
            <a:r>
              <a:rPr lang="en-US" sz="2000" b="1" i="0" dirty="0">
                <a:solidFill>
                  <a:srgbClr val="333333"/>
                </a:solidFill>
                <a:effectLst/>
                <a:latin typeface="+mn-lt"/>
              </a:rPr>
              <a:t/>
            </a:r>
            <a:br>
              <a:rPr lang="en-US" sz="2000" b="1" i="0" dirty="0">
                <a:solidFill>
                  <a:srgbClr val="333333"/>
                </a:solidFill>
                <a:effectLst/>
                <a:latin typeface="+mn-lt"/>
              </a:rPr>
            </a:br>
            <a:r>
              <a:rPr lang="en-US" sz="2000" b="1" i="0" dirty="0">
                <a:solidFill>
                  <a:srgbClr val="0000FF"/>
                </a:solidFill>
                <a:effectLst/>
                <a:latin typeface="+mn-lt"/>
              </a:rPr>
              <a:t>{</a:t>
            </a:r>
            <a:r>
              <a:rPr lang="en-US" sz="2000" b="1" i="0" dirty="0">
                <a:solidFill>
                  <a:srgbClr val="333333"/>
                </a:solidFill>
                <a:effectLst/>
                <a:latin typeface="+mn-lt"/>
              </a:rPr>
              <a:t/>
            </a:r>
            <a:br>
              <a:rPr lang="en-US" sz="2000" b="1" i="0" dirty="0">
                <a:solidFill>
                  <a:srgbClr val="333333"/>
                </a:solidFill>
                <a:effectLst/>
                <a:latin typeface="+mn-lt"/>
              </a:rPr>
            </a:br>
            <a:r>
              <a:rPr lang="en-US" sz="2000" b="1" i="0" dirty="0">
                <a:solidFill>
                  <a:srgbClr val="333333"/>
                </a:solidFill>
                <a:effectLst/>
                <a:latin typeface="+mn-lt"/>
              </a:rPr>
              <a:t>    </a:t>
            </a:r>
            <a:r>
              <a:rPr lang="en-US" sz="2000" b="1" i="0" dirty="0">
                <a:solidFill>
                  <a:srgbClr val="A52A2A"/>
                </a:solidFill>
                <a:effectLst/>
                <a:latin typeface="+mn-lt"/>
              </a:rPr>
              <a:t>data-type</a:t>
            </a:r>
            <a:r>
              <a:rPr lang="en-US" sz="2000" b="1" i="0" dirty="0">
                <a:solidFill>
                  <a:srgbClr val="333333"/>
                </a:solidFill>
                <a:effectLst/>
                <a:latin typeface="+mn-lt"/>
              </a:rPr>
              <a:t> member-1;</a:t>
            </a:r>
            <a:br>
              <a:rPr lang="en-US" sz="2000" b="1" i="0" dirty="0">
                <a:solidFill>
                  <a:srgbClr val="333333"/>
                </a:solidFill>
                <a:effectLst/>
                <a:latin typeface="+mn-lt"/>
              </a:rPr>
            </a:br>
            <a:r>
              <a:rPr lang="en-US" sz="2000" b="1" i="0" dirty="0">
                <a:solidFill>
                  <a:srgbClr val="333333"/>
                </a:solidFill>
                <a:effectLst/>
                <a:latin typeface="+mn-lt"/>
              </a:rPr>
              <a:t>    </a:t>
            </a:r>
            <a:r>
              <a:rPr lang="en-US" sz="2000" b="1" i="0" dirty="0">
                <a:solidFill>
                  <a:srgbClr val="A52A2A"/>
                </a:solidFill>
                <a:effectLst/>
                <a:latin typeface="+mn-lt"/>
              </a:rPr>
              <a:t>data-type</a:t>
            </a:r>
            <a:r>
              <a:rPr lang="en-US" sz="2000" b="1" i="0" dirty="0">
                <a:solidFill>
                  <a:srgbClr val="333333"/>
                </a:solidFill>
                <a:effectLst/>
                <a:latin typeface="+mn-lt"/>
              </a:rPr>
              <a:t> member-2;</a:t>
            </a:r>
            <a:br>
              <a:rPr lang="en-US" sz="2000" b="1" i="0" dirty="0">
                <a:solidFill>
                  <a:srgbClr val="333333"/>
                </a:solidFill>
                <a:effectLst/>
                <a:latin typeface="+mn-lt"/>
              </a:rPr>
            </a:br>
            <a:r>
              <a:rPr lang="en-US" sz="2000" b="1" i="0" dirty="0">
                <a:solidFill>
                  <a:srgbClr val="333333"/>
                </a:solidFill>
                <a:effectLst/>
                <a:latin typeface="+mn-lt"/>
              </a:rPr>
              <a:t>    </a:t>
            </a:r>
            <a:r>
              <a:rPr lang="en-US" sz="2000" b="1" i="0" dirty="0">
                <a:solidFill>
                  <a:srgbClr val="A52A2A"/>
                </a:solidFill>
                <a:effectLst/>
                <a:latin typeface="+mn-lt"/>
              </a:rPr>
              <a:t>data-type</a:t>
            </a:r>
            <a:r>
              <a:rPr lang="en-US" sz="2000" b="1" i="0" dirty="0">
                <a:solidFill>
                  <a:srgbClr val="333333"/>
                </a:solidFill>
                <a:effectLst/>
                <a:latin typeface="+mn-lt"/>
              </a:rPr>
              <a:t> member-3;</a:t>
            </a:r>
            <a:br>
              <a:rPr lang="en-US" sz="2000" b="1" i="0" dirty="0">
                <a:solidFill>
                  <a:srgbClr val="333333"/>
                </a:solidFill>
                <a:effectLst/>
                <a:latin typeface="+mn-lt"/>
              </a:rPr>
            </a:br>
            <a:r>
              <a:rPr lang="en-US" sz="2000" b="1" i="0" dirty="0">
                <a:solidFill>
                  <a:srgbClr val="333333"/>
                </a:solidFill>
                <a:effectLst/>
                <a:latin typeface="+mn-lt"/>
              </a:rPr>
              <a:t>    </a:t>
            </a:r>
            <a:r>
              <a:rPr lang="en-US" sz="2000" b="1" i="0" dirty="0">
                <a:solidFill>
                  <a:srgbClr val="A52A2A"/>
                </a:solidFill>
                <a:effectLst/>
                <a:latin typeface="+mn-lt"/>
              </a:rPr>
              <a:t>data-type</a:t>
            </a:r>
            <a:r>
              <a:rPr lang="en-US" sz="2000" b="1" i="0" dirty="0">
                <a:solidFill>
                  <a:srgbClr val="333333"/>
                </a:solidFill>
                <a:effectLst/>
                <a:latin typeface="+mn-lt"/>
              </a:rPr>
              <a:t> member-4;</a:t>
            </a:r>
            <a:br>
              <a:rPr lang="en-US" sz="2000" b="1" i="0" dirty="0">
                <a:solidFill>
                  <a:srgbClr val="333333"/>
                </a:solidFill>
                <a:effectLst/>
                <a:latin typeface="+mn-lt"/>
              </a:rPr>
            </a:br>
            <a:r>
              <a:rPr lang="en-US" sz="2000" b="1" i="0" dirty="0">
                <a:solidFill>
                  <a:srgbClr val="0000FF"/>
                </a:solidFill>
                <a:effectLst/>
                <a:latin typeface="+mn-lt"/>
              </a:rPr>
              <a:t>}</a:t>
            </a:r>
            <a:r>
              <a:rPr lang="en-US" sz="2000" b="1" i="0" dirty="0" err="1">
                <a:solidFill>
                  <a:srgbClr val="333333"/>
                </a:solidFill>
                <a:effectLst/>
                <a:latin typeface="+mn-lt"/>
              </a:rPr>
              <a:t>type_name</a:t>
            </a:r>
            <a:r>
              <a:rPr lang="en-US" sz="2000" b="1" i="0" dirty="0">
                <a:solidFill>
                  <a:srgbClr val="333333"/>
                </a:solidFill>
                <a:effectLst/>
                <a:latin typeface="+mn-lt"/>
              </a:rPr>
              <a:t>;</a:t>
            </a:r>
            <a:endParaRPr lang="en-US" sz="2000" dirty="0">
              <a:solidFill>
                <a:srgbClr val="333333"/>
              </a:solidFill>
              <a:latin typeface="+mn-lt"/>
            </a:endParaRPr>
          </a:p>
          <a:p>
            <a:pPr>
              <a:lnSpc>
                <a:spcPct val="150000"/>
              </a:lnSpc>
            </a:pPr>
            <a:r>
              <a:rPr lang="en-US" sz="2000" b="0" i="0" dirty="0">
                <a:solidFill>
                  <a:srgbClr val="333333"/>
                </a:solidFill>
                <a:effectLst/>
                <a:latin typeface="+mn-lt"/>
              </a:rPr>
              <a:t>Now, while declaring variables of this structure type, we can write </a:t>
            </a:r>
            <a:r>
              <a:rPr lang="en-US" sz="2000" b="1" i="0" dirty="0" err="1">
                <a:solidFill>
                  <a:srgbClr val="333333"/>
                </a:solidFill>
                <a:effectLst/>
                <a:latin typeface="+mn-lt"/>
              </a:rPr>
              <a:t>type_name</a:t>
            </a:r>
            <a:r>
              <a:rPr lang="en-US" sz="2000" b="0" i="0" dirty="0">
                <a:solidFill>
                  <a:srgbClr val="333333"/>
                </a:solidFill>
                <a:effectLst/>
                <a:latin typeface="+mn-lt"/>
              </a:rPr>
              <a:t> in place of </a:t>
            </a:r>
            <a:r>
              <a:rPr lang="en-US" sz="2000" b="1" i="0" dirty="0">
                <a:solidFill>
                  <a:srgbClr val="333333"/>
                </a:solidFill>
                <a:effectLst/>
                <a:latin typeface="+mn-lt"/>
              </a:rPr>
              <a:t>struct </a:t>
            </a:r>
            <a:r>
              <a:rPr lang="en-US" sz="2000" b="1" i="0" dirty="0" err="1">
                <a:solidFill>
                  <a:srgbClr val="333333"/>
                </a:solidFill>
                <a:effectLst/>
                <a:latin typeface="+mn-lt"/>
              </a:rPr>
              <a:t>structure_name</a:t>
            </a:r>
            <a:r>
              <a:rPr lang="en-US" sz="2000" b="0" i="0" dirty="0">
                <a:solidFill>
                  <a:srgbClr val="333333"/>
                </a:solidFill>
                <a:effectLst/>
                <a:latin typeface="+mn-lt"/>
              </a:rPr>
              <a:t> in the whole program.</a:t>
            </a:r>
            <a:endParaRPr lang="en-US" sz="2000" dirty="0">
              <a:latin typeface="+mn-lt"/>
            </a:endParaRPr>
          </a:p>
        </p:txBody>
      </p:sp>
      <p:sp>
        <p:nvSpPr>
          <p:cNvPr id="4" name="Slide Number Placeholder 3">
            <a:extLst>
              <a:ext uri="{FF2B5EF4-FFF2-40B4-BE49-F238E27FC236}">
                <a16:creationId xmlns:a16="http://schemas.microsoft.com/office/drawing/2014/main" id="{C49013EE-B8D6-42ED-B5C1-B14E01032C93}"/>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49</a:t>
            </a:fld>
            <a:endParaRPr lang="en-US" dirty="0">
              <a:solidFill>
                <a:srgbClr val="000000">
                  <a:tint val="75000"/>
                </a:srgbClr>
              </a:solidFill>
            </a:endParaRPr>
          </a:p>
        </p:txBody>
      </p:sp>
    </p:spTree>
    <p:extLst>
      <p:ext uri="{BB962C8B-B14F-4D97-AF65-F5344CB8AC3E}">
        <p14:creationId xmlns:p14="http://schemas.microsoft.com/office/powerpoint/2010/main" val="137618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48A7-3361-44B2-9929-8DBCC6A1813D}"/>
              </a:ext>
            </a:extLst>
          </p:cNvPr>
          <p:cNvSpPr>
            <a:spLocks noGrp="1"/>
          </p:cNvSpPr>
          <p:nvPr>
            <p:ph type="title"/>
          </p:nvPr>
        </p:nvSpPr>
        <p:spPr/>
        <p:txBody>
          <a:bodyPr>
            <a:normAutofit fontScale="90000"/>
          </a:bodyPr>
          <a:lstStyle/>
          <a:p>
            <a:r>
              <a:rPr lang="en-US" dirty="0">
                <a:solidFill>
                  <a:srgbClr val="25265E"/>
                </a:solidFill>
                <a:latin typeface="euclid_circular_a"/>
              </a:rPr>
              <a:t/>
            </a:r>
            <a:br>
              <a:rPr lang="en-US" dirty="0">
                <a:solidFill>
                  <a:srgbClr val="25265E"/>
                </a:solidFill>
                <a:latin typeface="euclid_circular_a"/>
              </a:rPr>
            </a:br>
            <a:r>
              <a:rPr lang="en-US" sz="2700" dirty="0">
                <a:latin typeface="+mj-lt"/>
              </a:rPr>
              <a:t>Example – Structure Declaration</a:t>
            </a:r>
            <a:r>
              <a:rPr lang="en-US" b="1" i="0" dirty="0">
                <a:solidFill>
                  <a:srgbClr val="25265E"/>
                </a:solidFill>
                <a:effectLst/>
                <a:latin typeface="euclid_circular_a"/>
              </a:rPr>
              <a:t/>
            </a:r>
            <a:br>
              <a:rPr lang="en-US" b="1" i="0" dirty="0">
                <a:solidFill>
                  <a:srgbClr val="25265E"/>
                </a:solidFill>
                <a:effectLst/>
                <a:latin typeface="euclid_circular_a"/>
              </a:rPr>
            </a:br>
            <a:endParaRPr lang="en-US" dirty="0"/>
          </a:p>
        </p:txBody>
      </p:sp>
      <p:sp>
        <p:nvSpPr>
          <p:cNvPr id="4" name="Slide Number Placeholder 3">
            <a:extLst>
              <a:ext uri="{FF2B5EF4-FFF2-40B4-BE49-F238E27FC236}">
                <a16:creationId xmlns:a16="http://schemas.microsoft.com/office/drawing/2014/main" id="{61163BC6-4531-4C3E-AD68-A346F9D6932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BA433671-806A-49EB-9705-E7CF3DC71781}"/>
              </a:ext>
            </a:extLst>
          </p:cNvPr>
          <p:cNvSpPr>
            <a:spLocks noChangeArrowheads="1"/>
          </p:cNvSpPr>
          <p:nvPr/>
        </p:nvSpPr>
        <p:spPr bwMode="auto">
          <a:xfrm>
            <a:off x="596902" y="1144488"/>
            <a:ext cx="10526709" cy="92333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The struct keyword defines a structure type followed by an identifier (name of the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Then inside the curly braces, you can declare one or more members (declare variables inside curly braces) of that structure</a:t>
            </a:r>
          </a:p>
        </p:txBody>
      </p:sp>
      <p:sp>
        <p:nvSpPr>
          <p:cNvPr id="8" name="Rectangle 2">
            <a:extLst>
              <a:ext uri="{FF2B5EF4-FFF2-40B4-BE49-F238E27FC236}">
                <a16:creationId xmlns:a16="http://schemas.microsoft.com/office/drawing/2014/main" id="{21E89D60-351C-45EB-8D92-57EC488C6F28}"/>
              </a:ext>
            </a:extLst>
          </p:cNvPr>
          <p:cNvSpPr>
            <a:spLocks noChangeArrowheads="1"/>
          </p:cNvSpPr>
          <p:nvPr/>
        </p:nvSpPr>
        <p:spPr bwMode="auto">
          <a:xfrm>
            <a:off x="1446212" y="2438400"/>
            <a:ext cx="4876800" cy="153888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5D5D5"/>
                </a:solidFill>
                <a:effectLst/>
              </a:rPr>
              <a:t>struct</a:t>
            </a:r>
            <a:r>
              <a:rPr kumimoji="0" lang="en-US" altLang="en-US" sz="2000" b="0" i="0" u="none" strike="noStrike" cap="none" normalizeH="0" baseline="0" dirty="0">
                <a:ln>
                  <a:noFill/>
                </a:ln>
                <a:solidFill>
                  <a:srgbClr val="D5D5D5"/>
                </a:solidFill>
                <a:effectLst/>
              </a:rPr>
              <a:t> 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 { char name[50];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int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float salary;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 };</a:t>
            </a:r>
            <a:r>
              <a:rPr kumimoji="0" lang="en-US" altLang="en-US" sz="2000" b="0" i="0" u="none" strike="noStrike" cap="none" normalizeH="0" baseline="0" dirty="0">
                <a:ln>
                  <a:noFill/>
                </a:ln>
                <a:solidFill>
                  <a:schemeClr val="tx1"/>
                </a:solidFill>
                <a:effectLst/>
              </a:rPr>
              <a:t> </a:t>
            </a:r>
          </a:p>
        </p:txBody>
      </p:sp>
      <p:sp>
        <p:nvSpPr>
          <p:cNvPr id="10" name="TextBox 9">
            <a:extLst>
              <a:ext uri="{FF2B5EF4-FFF2-40B4-BE49-F238E27FC236}">
                <a16:creationId xmlns:a16="http://schemas.microsoft.com/office/drawing/2014/main" id="{204CB718-FFA8-4AAF-8082-72F9AC537F80}"/>
              </a:ext>
            </a:extLst>
          </p:cNvPr>
          <p:cNvSpPr txBox="1"/>
          <p:nvPr/>
        </p:nvSpPr>
        <p:spPr>
          <a:xfrm>
            <a:off x="684212" y="4494967"/>
            <a:ext cx="10134600" cy="430887"/>
          </a:xfrm>
          <a:prstGeom prst="rect">
            <a:avLst/>
          </a:prstGeom>
          <a:noFill/>
        </p:spPr>
        <p:txBody>
          <a:bodyPr wrap="square">
            <a:spAutoFit/>
          </a:bodyPr>
          <a:lstStyle/>
          <a:p>
            <a:r>
              <a:rPr lang="en-US" b="0" i="0" dirty="0">
                <a:effectLst/>
                <a:latin typeface="euclid_circular_a"/>
              </a:rPr>
              <a:t>Here a structure </a:t>
            </a:r>
            <a:r>
              <a:rPr lang="en-US" b="0" i="0" dirty="0">
                <a:effectLst/>
                <a:latin typeface="droid sans mono"/>
              </a:rPr>
              <a:t>person</a:t>
            </a:r>
            <a:r>
              <a:rPr lang="en-US" b="0" i="0" dirty="0">
                <a:effectLst/>
                <a:latin typeface="euclid_circular_a"/>
              </a:rPr>
              <a:t> is defined which has three members: </a:t>
            </a:r>
            <a:r>
              <a:rPr lang="en-US" b="0" i="0" dirty="0">
                <a:effectLst/>
                <a:latin typeface="droid sans mono"/>
              </a:rPr>
              <a:t>name</a:t>
            </a:r>
            <a:r>
              <a:rPr lang="en-US" b="0" i="0" dirty="0">
                <a:effectLst/>
                <a:latin typeface="euclid_circular_a"/>
              </a:rPr>
              <a:t>, </a:t>
            </a:r>
            <a:r>
              <a:rPr lang="en-US" b="0" i="0" dirty="0">
                <a:effectLst/>
                <a:latin typeface="droid sans mono"/>
              </a:rPr>
              <a:t>age</a:t>
            </a:r>
            <a:r>
              <a:rPr lang="en-US" b="0" i="0" dirty="0">
                <a:effectLst/>
                <a:latin typeface="euclid_circular_a"/>
              </a:rPr>
              <a:t> and </a:t>
            </a:r>
            <a:r>
              <a:rPr lang="en-US" b="0" i="0" dirty="0">
                <a:effectLst/>
                <a:latin typeface="droid sans mono"/>
              </a:rPr>
              <a:t>salary</a:t>
            </a:r>
            <a:endParaRPr lang="en-US" dirty="0"/>
          </a:p>
        </p:txBody>
      </p:sp>
      <p:sp>
        <p:nvSpPr>
          <p:cNvPr id="12" name="TextBox 11">
            <a:extLst>
              <a:ext uri="{FF2B5EF4-FFF2-40B4-BE49-F238E27FC236}">
                <a16:creationId xmlns:a16="http://schemas.microsoft.com/office/drawing/2014/main" id="{2CF8DF6D-9E0F-49F9-A63B-82250AEFD77B}"/>
              </a:ext>
            </a:extLst>
          </p:cNvPr>
          <p:cNvSpPr txBox="1"/>
          <p:nvPr/>
        </p:nvSpPr>
        <p:spPr>
          <a:xfrm>
            <a:off x="716417" y="5042903"/>
            <a:ext cx="9828414" cy="769441"/>
          </a:xfrm>
          <a:prstGeom prst="rect">
            <a:avLst/>
          </a:prstGeom>
          <a:noFill/>
        </p:spPr>
        <p:txBody>
          <a:bodyPr wrap="square">
            <a:spAutoFit/>
          </a:bodyPr>
          <a:lstStyle/>
          <a:p>
            <a:pPr algn="l"/>
            <a:r>
              <a:rPr lang="en-US" b="0" i="0" dirty="0">
                <a:effectLst/>
                <a:latin typeface="euclid_circular_a"/>
              </a:rPr>
              <a:t>When a structure is created, no memory is allocated.</a:t>
            </a:r>
          </a:p>
          <a:p>
            <a:pPr algn="l"/>
            <a:r>
              <a:rPr lang="en-US" b="0" i="0" dirty="0">
                <a:effectLst/>
                <a:latin typeface="euclid_circular_a"/>
              </a:rPr>
              <a:t>The structure definition is only the blueprint for the creating of variables. </a:t>
            </a:r>
          </a:p>
        </p:txBody>
      </p:sp>
    </p:spTree>
    <p:extLst>
      <p:ext uri="{BB962C8B-B14F-4D97-AF65-F5344CB8AC3E}">
        <p14:creationId xmlns:p14="http://schemas.microsoft.com/office/powerpoint/2010/main" val="2209936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D506-5CD5-4A0F-9BF0-95183C97B59D}"/>
              </a:ext>
            </a:extLst>
          </p:cNvPr>
          <p:cNvSpPr>
            <a:spLocks noGrp="1"/>
          </p:cNvSpPr>
          <p:nvPr>
            <p:ph type="title"/>
          </p:nvPr>
        </p:nvSpPr>
        <p:spPr/>
        <p:txBody>
          <a:bodyPr>
            <a:normAutofit fontScale="90000"/>
          </a:bodyPr>
          <a:lstStyle/>
          <a:p>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r>
              <a:rPr lang="en-US" sz="2700" b="1" i="0" dirty="0">
                <a:effectLst/>
                <a:latin typeface="+mj-lt"/>
              </a:rPr>
              <a:t>Type definitions and structures - Example</a:t>
            </a:r>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EE35C690-2587-4C59-8F91-83ED366A398B}"/>
              </a:ext>
            </a:extLst>
          </p:cNvPr>
          <p:cNvSpPr>
            <a:spLocks noGrp="1"/>
          </p:cNvSpPr>
          <p:nvPr>
            <p:ph idx="1"/>
          </p:nvPr>
        </p:nvSpPr>
        <p:spPr>
          <a:xfrm>
            <a:off x="609441" y="990601"/>
            <a:ext cx="10969943" cy="4922340"/>
          </a:xfrm>
        </p:spPr>
        <p:txBody>
          <a:bodyPr>
            <a:normAutofit fontScale="40000" lnSpcReduction="20000"/>
          </a:bodyPr>
          <a:lstStyle/>
          <a:p>
            <a:r>
              <a:rPr lang="en-US" sz="6200" b="0" dirty="0">
                <a:solidFill>
                  <a:srgbClr val="0000FF"/>
                </a:solidFill>
                <a:effectLst/>
                <a:latin typeface="+mn-lt"/>
              </a:rPr>
              <a:t>#include</a:t>
            </a:r>
            <a:r>
              <a:rPr lang="en-US" sz="6200" b="0" dirty="0">
                <a:solidFill>
                  <a:srgbClr val="000000"/>
                </a:solidFill>
                <a:effectLst/>
                <a:latin typeface="+mn-lt"/>
              </a:rPr>
              <a:t> </a:t>
            </a:r>
            <a:r>
              <a:rPr lang="en-US" sz="6200" b="0" dirty="0">
                <a:solidFill>
                  <a:srgbClr val="0000FF"/>
                </a:solidFill>
                <a:effectLst/>
                <a:latin typeface="+mn-lt"/>
              </a:rPr>
              <a:t>&lt;</a:t>
            </a:r>
            <a:r>
              <a:rPr lang="en-US" sz="6200" b="0" dirty="0">
                <a:solidFill>
                  <a:srgbClr val="A31515"/>
                </a:solidFill>
                <a:effectLst/>
                <a:latin typeface="+mn-lt"/>
              </a:rPr>
              <a:t>iostream</a:t>
            </a:r>
            <a:r>
              <a:rPr lang="en-US" sz="6200" b="0" dirty="0">
                <a:solidFill>
                  <a:srgbClr val="0000FF"/>
                </a:solidFill>
                <a:effectLst/>
                <a:latin typeface="+mn-lt"/>
              </a:rPr>
              <a:t>&gt;</a:t>
            </a:r>
            <a:endParaRPr lang="en-US" sz="6200" b="0" dirty="0">
              <a:solidFill>
                <a:srgbClr val="000000"/>
              </a:solidFill>
              <a:effectLst/>
              <a:latin typeface="+mn-lt"/>
            </a:endParaRPr>
          </a:p>
          <a:p>
            <a:r>
              <a:rPr lang="en-US" sz="6200" b="0" dirty="0">
                <a:solidFill>
                  <a:srgbClr val="0000FF"/>
                </a:solidFill>
                <a:effectLst/>
                <a:latin typeface="+mn-lt"/>
              </a:rPr>
              <a:t>#include</a:t>
            </a:r>
            <a:r>
              <a:rPr lang="en-US" sz="6200" b="0" dirty="0">
                <a:solidFill>
                  <a:srgbClr val="000000"/>
                </a:solidFill>
                <a:effectLst/>
                <a:latin typeface="+mn-lt"/>
              </a:rPr>
              <a:t> </a:t>
            </a:r>
            <a:r>
              <a:rPr lang="en-US" sz="6200" b="0" dirty="0">
                <a:solidFill>
                  <a:srgbClr val="0000FF"/>
                </a:solidFill>
                <a:effectLst/>
                <a:latin typeface="+mn-lt"/>
              </a:rPr>
              <a:t>&lt;</a:t>
            </a:r>
            <a:r>
              <a:rPr lang="en-US" sz="6200" b="0" dirty="0" err="1">
                <a:solidFill>
                  <a:srgbClr val="A31515"/>
                </a:solidFill>
                <a:effectLst/>
                <a:latin typeface="+mn-lt"/>
              </a:rPr>
              <a:t>cstring</a:t>
            </a:r>
            <a:r>
              <a:rPr lang="en-US" sz="6200" b="0" dirty="0">
                <a:solidFill>
                  <a:srgbClr val="0000FF"/>
                </a:solidFill>
                <a:effectLst/>
                <a:latin typeface="+mn-lt"/>
              </a:rPr>
              <a:t>&gt;</a:t>
            </a:r>
            <a:endParaRPr lang="en-US" sz="6200" b="0" dirty="0">
              <a:solidFill>
                <a:srgbClr val="000000"/>
              </a:solidFill>
              <a:effectLst/>
              <a:latin typeface="+mn-lt"/>
            </a:endParaRPr>
          </a:p>
          <a:p>
            <a:r>
              <a:rPr lang="en-US" sz="6200" b="0" dirty="0">
                <a:solidFill>
                  <a:srgbClr val="000000"/>
                </a:solidFill>
                <a:effectLst/>
                <a:latin typeface="+mn-lt"/>
              </a:rPr>
              <a:t/>
            </a:r>
            <a:br>
              <a:rPr lang="en-US" sz="6200" b="0" dirty="0">
                <a:solidFill>
                  <a:srgbClr val="000000"/>
                </a:solidFill>
                <a:effectLst/>
                <a:latin typeface="+mn-lt"/>
              </a:rPr>
            </a:br>
            <a:r>
              <a:rPr lang="en-US" sz="6200" b="0" dirty="0">
                <a:solidFill>
                  <a:srgbClr val="0000FF"/>
                </a:solidFill>
                <a:effectLst/>
                <a:latin typeface="+mn-lt"/>
              </a:rPr>
              <a:t>using</a:t>
            </a:r>
            <a:r>
              <a:rPr lang="en-US" sz="6200" b="0" dirty="0">
                <a:solidFill>
                  <a:srgbClr val="000000"/>
                </a:solidFill>
                <a:effectLst/>
                <a:latin typeface="+mn-lt"/>
              </a:rPr>
              <a:t> </a:t>
            </a:r>
            <a:r>
              <a:rPr lang="en-US" sz="6200" b="0" dirty="0">
                <a:solidFill>
                  <a:srgbClr val="0000FF"/>
                </a:solidFill>
                <a:effectLst/>
                <a:latin typeface="+mn-lt"/>
              </a:rPr>
              <a:t>namespace</a:t>
            </a:r>
            <a:r>
              <a:rPr lang="en-US" sz="6200" b="0" dirty="0">
                <a:solidFill>
                  <a:srgbClr val="000000"/>
                </a:solidFill>
                <a:effectLst/>
                <a:latin typeface="+mn-lt"/>
              </a:rPr>
              <a:t> std;</a:t>
            </a:r>
          </a:p>
          <a:p>
            <a:r>
              <a:rPr lang="en-US" sz="6200" b="0" dirty="0">
                <a:solidFill>
                  <a:srgbClr val="000000"/>
                </a:solidFill>
                <a:effectLst/>
                <a:latin typeface="+mn-lt"/>
              </a:rPr>
              <a:t/>
            </a:r>
            <a:br>
              <a:rPr lang="en-US" sz="6200" b="0" dirty="0">
                <a:solidFill>
                  <a:srgbClr val="000000"/>
                </a:solidFill>
                <a:effectLst/>
                <a:latin typeface="+mn-lt"/>
              </a:rPr>
            </a:br>
            <a:r>
              <a:rPr lang="en-US" sz="6200" b="0" dirty="0">
                <a:solidFill>
                  <a:srgbClr val="0000FF"/>
                </a:solidFill>
                <a:effectLst/>
                <a:latin typeface="+mn-lt"/>
              </a:rPr>
              <a:t>typedef</a:t>
            </a:r>
            <a:r>
              <a:rPr lang="en-US" sz="6200" b="0" dirty="0">
                <a:solidFill>
                  <a:srgbClr val="000000"/>
                </a:solidFill>
                <a:effectLst/>
                <a:latin typeface="+mn-lt"/>
              </a:rPr>
              <a:t> </a:t>
            </a:r>
            <a:r>
              <a:rPr lang="en-US" sz="6200" b="0" dirty="0">
                <a:solidFill>
                  <a:srgbClr val="0000FF"/>
                </a:solidFill>
                <a:effectLst/>
                <a:latin typeface="+mn-lt"/>
              </a:rPr>
              <a:t>struct</a:t>
            </a:r>
            <a:r>
              <a:rPr lang="en-US" sz="6200" b="0" dirty="0">
                <a:solidFill>
                  <a:srgbClr val="000000"/>
                </a:solidFill>
                <a:effectLst/>
                <a:latin typeface="+mn-lt"/>
              </a:rPr>
              <a:t> student</a:t>
            </a:r>
          </a:p>
          <a:p>
            <a:r>
              <a:rPr lang="en-US" sz="6200" b="0" dirty="0">
                <a:solidFill>
                  <a:srgbClr val="000000"/>
                </a:solidFill>
                <a:effectLst/>
                <a:latin typeface="+mn-lt"/>
              </a:rPr>
              <a:t>{</a:t>
            </a:r>
          </a:p>
          <a:p>
            <a:r>
              <a:rPr lang="en-US" sz="6200" b="0" dirty="0">
                <a:solidFill>
                  <a:srgbClr val="000000"/>
                </a:solidFill>
                <a:effectLst/>
                <a:latin typeface="+mn-lt"/>
              </a:rPr>
              <a:t>  </a:t>
            </a:r>
            <a:r>
              <a:rPr lang="en-US" sz="6200" b="0" dirty="0">
                <a:solidFill>
                  <a:srgbClr val="0000FF"/>
                </a:solidFill>
                <a:effectLst/>
                <a:latin typeface="+mn-lt"/>
              </a:rPr>
              <a:t>int</a:t>
            </a:r>
            <a:r>
              <a:rPr lang="en-US" sz="6200" b="0" dirty="0">
                <a:solidFill>
                  <a:srgbClr val="000000"/>
                </a:solidFill>
                <a:effectLst/>
                <a:latin typeface="+mn-lt"/>
              </a:rPr>
              <a:t> </a:t>
            </a:r>
            <a:r>
              <a:rPr lang="en-US" sz="6200" b="0" dirty="0" err="1">
                <a:solidFill>
                  <a:srgbClr val="000000"/>
                </a:solidFill>
                <a:effectLst/>
                <a:latin typeface="+mn-lt"/>
              </a:rPr>
              <a:t>roll_no</a:t>
            </a:r>
            <a:r>
              <a:rPr lang="en-US" sz="6200" b="0" dirty="0">
                <a:solidFill>
                  <a:srgbClr val="000000"/>
                </a:solidFill>
                <a:effectLst/>
                <a:latin typeface="+mn-lt"/>
              </a:rPr>
              <a:t>;</a:t>
            </a:r>
          </a:p>
          <a:p>
            <a:r>
              <a:rPr lang="en-US" sz="6200" b="0" dirty="0">
                <a:solidFill>
                  <a:srgbClr val="000000"/>
                </a:solidFill>
                <a:effectLst/>
                <a:latin typeface="+mn-lt"/>
              </a:rPr>
              <a:t>  </a:t>
            </a:r>
            <a:r>
              <a:rPr lang="en-US" sz="6200" b="0" dirty="0">
                <a:solidFill>
                  <a:srgbClr val="0000FF"/>
                </a:solidFill>
                <a:effectLst/>
                <a:latin typeface="+mn-lt"/>
              </a:rPr>
              <a:t>char</a:t>
            </a:r>
            <a:r>
              <a:rPr lang="en-US" sz="6200" b="0" dirty="0">
                <a:solidFill>
                  <a:srgbClr val="000000"/>
                </a:solidFill>
                <a:effectLst/>
                <a:latin typeface="+mn-lt"/>
              </a:rPr>
              <a:t> name[</a:t>
            </a:r>
            <a:r>
              <a:rPr lang="en-US" sz="6200" b="0" dirty="0">
                <a:solidFill>
                  <a:srgbClr val="09885A"/>
                </a:solidFill>
                <a:effectLst/>
                <a:latin typeface="+mn-lt"/>
              </a:rPr>
              <a:t>30</a:t>
            </a:r>
            <a:r>
              <a:rPr lang="en-US" sz="6200" b="0" dirty="0">
                <a:solidFill>
                  <a:srgbClr val="000000"/>
                </a:solidFill>
                <a:effectLst/>
                <a:latin typeface="+mn-lt"/>
              </a:rPr>
              <a:t>];</a:t>
            </a:r>
          </a:p>
          <a:p>
            <a:r>
              <a:rPr lang="en-US" sz="6200" b="0" dirty="0">
                <a:solidFill>
                  <a:srgbClr val="000000"/>
                </a:solidFill>
                <a:effectLst/>
                <a:latin typeface="+mn-lt"/>
              </a:rPr>
              <a:t>  </a:t>
            </a:r>
            <a:r>
              <a:rPr lang="en-US" sz="6200" b="0" dirty="0">
                <a:solidFill>
                  <a:srgbClr val="0000FF"/>
                </a:solidFill>
                <a:effectLst/>
                <a:latin typeface="+mn-lt"/>
              </a:rPr>
              <a:t>int</a:t>
            </a:r>
            <a:r>
              <a:rPr lang="en-US" sz="6200" b="0" dirty="0">
                <a:solidFill>
                  <a:srgbClr val="000000"/>
                </a:solidFill>
                <a:effectLst/>
                <a:latin typeface="+mn-lt"/>
              </a:rPr>
              <a:t> </a:t>
            </a:r>
            <a:r>
              <a:rPr lang="en-US" sz="6200" b="0" dirty="0" err="1">
                <a:solidFill>
                  <a:srgbClr val="000000"/>
                </a:solidFill>
                <a:effectLst/>
                <a:latin typeface="+mn-lt"/>
              </a:rPr>
              <a:t>phone_number</a:t>
            </a:r>
            <a:r>
              <a:rPr lang="en-US" sz="6200" b="0" dirty="0">
                <a:solidFill>
                  <a:srgbClr val="000000"/>
                </a:solidFill>
                <a:effectLst/>
                <a:latin typeface="+mn-lt"/>
              </a:rPr>
              <a:t>;</a:t>
            </a:r>
          </a:p>
          <a:p>
            <a:r>
              <a:rPr lang="en-US" sz="6200" b="0" dirty="0">
                <a:solidFill>
                  <a:srgbClr val="000000"/>
                </a:solidFill>
                <a:effectLst/>
                <a:latin typeface="+mn-lt"/>
              </a:rPr>
              <a:t>}</a:t>
            </a:r>
            <a:r>
              <a:rPr lang="en-US" sz="6200" b="0" dirty="0" err="1">
                <a:solidFill>
                  <a:srgbClr val="000000"/>
                </a:solidFill>
                <a:effectLst/>
                <a:latin typeface="+mn-lt"/>
              </a:rPr>
              <a:t>st</a:t>
            </a:r>
            <a:r>
              <a:rPr lang="en-US" sz="6200" b="0" dirty="0">
                <a:solidFill>
                  <a:srgbClr val="000000"/>
                </a:solidFill>
                <a:effectLst/>
                <a:latin typeface="+mn-lt"/>
              </a:rPr>
              <a:t>;</a:t>
            </a:r>
          </a:p>
          <a:p>
            <a:r>
              <a:rPr lang="en-US" sz="7200" b="0" dirty="0">
                <a:solidFill>
                  <a:srgbClr val="000000"/>
                </a:solidFill>
                <a:effectLst/>
                <a:latin typeface="+mn-lt"/>
              </a:rPr>
              <a:t/>
            </a:r>
            <a:br>
              <a:rPr lang="en-US" sz="7200" b="0" dirty="0">
                <a:solidFill>
                  <a:srgbClr val="000000"/>
                </a:solidFill>
                <a:effectLst/>
                <a:latin typeface="+mn-lt"/>
              </a:rPr>
            </a:br>
            <a:endParaRPr lang="en-US" dirty="0"/>
          </a:p>
        </p:txBody>
      </p:sp>
      <p:sp>
        <p:nvSpPr>
          <p:cNvPr id="4" name="Slide Number Placeholder 3">
            <a:extLst>
              <a:ext uri="{FF2B5EF4-FFF2-40B4-BE49-F238E27FC236}">
                <a16:creationId xmlns:a16="http://schemas.microsoft.com/office/drawing/2014/main" id="{1925DE7F-0AA3-47AD-8D39-CB8C39010F3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50</a:t>
            </a:fld>
            <a:endParaRPr lang="en-US" dirty="0">
              <a:solidFill>
                <a:srgbClr val="000000">
                  <a:tint val="75000"/>
                </a:srgbClr>
              </a:solidFill>
            </a:endParaRPr>
          </a:p>
        </p:txBody>
      </p:sp>
    </p:spTree>
    <p:extLst>
      <p:ext uri="{BB962C8B-B14F-4D97-AF65-F5344CB8AC3E}">
        <p14:creationId xmlns:p14="http://schemas.microsoft.com/office/powerpoint/2010/main" val="4113976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E2D6-5296-4431-989B-6DDBCDA204A1}"/>
              </a:ext>
            </a:extLst>
          </p:cNvPr>
          <p:cNvSpPr>
            <a:spLocks noGrp="1"/>
          </p:cNvSpPr>
          <p:nvPr>
            <p:ph type="title"/>
          </p:nvPr>
        </p:nvSpPr>
        <p:spPr>
          <a:xfrm>
            <a:off x="684212" y="76200"/>
            <a:ext cx="9383710" cy="474780"/>
          </a:xfrm>
        </p:spPr>
        <p:txBody>
          <a:bodyPr>
            <a:normAutofit fontScale="90000"/>
          </a:bodyPr>
          <a:lstStyle/>
          <a:p>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r>
              <a:rPr lang="en-US" b="1" i="0" dirty="0">
                <a:solidFill>
                  <a:srgbClr val="000000"/>
                </a:solidFill>
                <a:effectLst/>
                <a:latin typeface="verdana" panose="020B0604030504040204" pitchFamily="34" charset="0"/>
              </a:rPr>
              <a:t>Type definitions and structures - Example</a:t>
            </a:r>
            <a:endParaRPr lang="en-US" dirty="0"/>
          </a:p>
        </p:txBody>
      </p:sp>
      <p:sp>
        <p:nvSpPr>
          <p:cNvPr id="3" name="Content Placeholder 2">
            <a:extLst>
              <a:ext uri="{FF2B5EF4-FFF2-40B4-BE49-F238E27FC236}">
                <a16:creationId xmlns:a16="http://schemas.microsoft.com/office/drawing/2014/main" id="{6AF8D025-D43C-4488-B48B-D10DBDB238D0}"/>
              </a:ext>
            </a:extLst>
          </p:cNvPr>
          <p:cNvSpPr>
            <a:spLocks noGrp="1"/>
          </p:cNvSpPr>
          <p:nvPr>
            <p:ph idx="1"/>
          </p:nvPr>
        </p:nvSpPr>
        <p:spPr>
          <a:xfrm>
            <a:off x="531812" y="990600"/>
            <a:ext cx="10969943" cy="5029200"/>
          </a:xfrm>
        </p:spPr>
        <p:txBody>
          <a:bodyPr>
            <a:normAutofit fontScale="47500" lnSpcReduction="20000"/>
          </a:bodyPr>
          <a:lstStyle/>
          <a:p>
            <a:r>
              <a:rPr lang="en-US" sz="2800" b="0" dirty="0">
                <a:solidFill>
                  <a:srgbClr val="0000FF"/>
                </a:solidFill>
                <a:effectLst/>
                <a:latin typeface="+mn-lt"/>
              </a:rPr>
              <a:t>int</a:t>
            </a:r>
            <a:r>
              <a:rPr lang="en-US" sz="2800" b="0" dirty="0">
                <a:solidFill>
                  <a:srgbClr val="000000"/>
                </a:solidFill>
                <a:effectLst/>
                <a:latin typeface="+mn-lt"/>
              </a:rPr>
              <a:t> main(){</a:t>
            </a:r>
          </a:p>
          <a:p>
            <a:r>
              <a:rPr lang="en-US" sz="2800" b="0" dirty="0">
                <a:solidFill>
                  <a:srgbClr val="000000"/>
                </a:solidFill>
                <a:effectLst/>
                <a:latin typeface="+mn-lt"/>
              </a:rPr>
              <a:t>  </a:t>
            </a:r>
            <a:r>
              <a:rPr lang="en-US" sz="2800" b="0" dirty="0" err="1">
                <a:solidFill>
                  <a:srgbClr val="000000"/>
                </a:solidFill>
                <a:effectLst/>
                <a:latin typeface="+mn-lt"/>
              </a:rPr>
              <a:t>st</a:t>
            </a:r>
            <a:r>
              <a:rPr lang="en-US" sz="2800" b="0" dirty="0">
                <a:solidFill>
                  <a:srgbClr val="000000"/>
                </a:solidFill>
                <a:effectLst/>
                <a:latin typeface="+mn-lt"/>
              </a:rPr>
              <a:t> p1, p2, p3;</a:t>
            </a:r>
          </a:p>
          <a:p>
            <a:r>
              <a:rPr lang="en-US" sz="2800" b="0" dirty="0">
                <a:solidFill>
                  <a:srgbClr val="000000"/>
                </a:solidFill>
                <a:effectLst/>
                <a:latin typeface="+mn-lt"/>
              </a:rPr>
              <a:t>  p1.roll_no = </a:t>
            </a:r>
            <a:r>
              <a:rPr lang="en-US" sz="2800" b="0" dirty="0">
                <a:solidFill>
                  <a:srgbClr val="09885A"/>
                </a:solidFill>
                <a:effectLst/>
                <a:latin typeface="+mn-lt"/>
              </a:rPr>
              <a:t>1</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strcpy</a:t>
            </a:r>
            <a:r>
              <a:rPr lang="en-US" sz="2800" b="0" dirty="0">
                <a:solidFill>
                  <a:srgbClr val="000000"/>
                </a:solidFill>
                <a:effectLst/>
                <a:latin typeface="+mn-lt"/>
              </a:rPr>
              <a:t>(p1.name,</a:t>
            </a:r>
            <a:r>
              <a:rPr lang="en-US" sz="2800" b="0" dirty="0">
                <a:solidFill>
                  <a:srgbClr val="A31515"/>
                </a:solidFill>
                <a:effectLst/>
                <a:latin typeface="+mn-lt"/>
              </a:rPr>
              <a:t>"Brown"</a:t>
            </a:r>
            <a:r>
              <a:rPr lang="en-US" sz="2800" b="0" dirty="0">
                <a:solidFill>
                  <a:srgbClr val="000000"/>
                </a:solidFill>
                <a:effectLst/>
                <a:latin typeface="+mn-lt"/>
              </a:rPr>
              <a:t>);</a:t>
            </a:r>
          </a:p>
          <a:p>
            <a:r>
              <a:rPr lang="en-US" sz="2800" b="0" dirty="0">
                <a:solidFill>
                  <a:srgbClr val="000000"/>
                </a:solidFill>
                <a:effectLst/>
                <a:latin typeface="+mn-lt"/>
              </a:rPr>
              <a:t>  p1.phone_number = </a:t>
            </a:r>
            <a:r>
              <a:rPr lang="en-US" sz="2800" b="0" dirty="0">
                <a:solidFill>
                  <a:srgbClr val="09885A"/>
                </a:solidFill>
                <a:effectLst/>
                <a:latin typeface="+mn-lt"/>
              </a:rPr>
              <a:t>123443</a:t>
            </a:r>
            <a:r>
              <a:rPr lang="en-US" sz="2800" b="0" dirty="0">
                <a:solidFill>
                  <a:srgbClr val="000000"/>
                </a:solidFill>
                <a:effectLst/>
                <a:latin typeface="+mn-lt"/>
              </a:rPr>
              <a:t>;</a:t>
            </a:r>
          </a:p>
          <a:p>
            <a:r>
              <a:rPr lang="en-US" sz="2800" b="0" dirty="0">
                <a:solidFill>
                  <a:srgbClr val="000000"/>
                </a:solidFill>
                <a:effectLst/>
                <a:latin typeface="+mn-lt"/>
              </a:rPr>
              <a:t>  p2.roll_no = </a:t>
            </a:r>
            <a:r>
              <a:rPr lang="en-US" sz="2800" b="0" dirty="0">
                <a:solidFill>
                  <a:srgbClr val="09885A"/>
                </a:solidFill>
                <a:effectLst/>
                <a:latin typeface="+mn-lt"/>
              </a:rPr>
              <a:t>2</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strcpy</a:t>
            </a:r>
            <a:r>
              <a:rPr lang="en-US" sz="2800" b="0" dirty="0">
                <a:solidFill>
                  <a:srgbClr val="000000"/>
                </a:solidFill>
                <a:effectLst/>
                <a:latin typeface="+mn-lt"/>
              </a:rPr>
              <a:t>(p2.name,</a:t>
            </a:r>
            <a:r>
              <a:rPr lang="en-US" sz="2800" b="0" dirty="0">
                <a:solidFill>
                  <a:srgbClr val="A31515"/>
                </a:solidFill>
                <a:effectLst/>
                <a:latin typeface="+mn-lt"/>
              </a:rPr>
              <a:t>"Sam"</a:t>
            </a:r>
            <a:r>
              <a:rPr lang="en-US" sz="2800" b="0" dirty="0">
                <a:solidFill>
                  <a:srgbClr val="000000"/>
                </a:solidFill>
                <a:effectLst/>
                <a:latin typeface="+mn-lt"/>
              </a:rPr>
              <a:t>);</a:t>
            </a:r>
          </a:p>
          <a:p>
            <a:r>
              <a:rPr lang="en-US" sz="2800" b="0" dirty="0">
                <a:solidFill>
                  <a:srgbClr val="000000"/>
                </a:solidFill>
                <a:effectLst/>
                <a:latin typeface="+mn-lt"/>
              </a:rPr>
              <a:t>  p2.phone_number = </a:t>
            </a:r>
            <a:r>
              <a:rPr lang="en-US" sz="2800" b="0" dirty="0">
                <a:solidFill>
                  <a:srgbClr val="09885A"/>
                </a:solidFill>
                <a:effectLst/>
                <a:latin typeface="+mn-lt"/>
              </a:rPr>
              <a:t>1234567822</a:t>
            </a:r>
            <a:r>
              <a:rPr lang="en-US" sz="2800" b="0" dirty="0">
                <a:solidFill>
                  <a:srgbClr val="000000"/>
                </a:solidFill>
                <a:effectLst/>
                <a:latin typeface="+mn-lt"/>
              </a:rPr>
              <a:t>;</a:t>
            </a:r>
          </a:p>
          <a:p>
            <a:r>
              <a:rPr lang="en-US" sz="2800" b="0" dirty="0">
                <a:solidFill>
                  <a:srgbClr val="000000"/>
                </a:solidFill>
                <a:effectLst/>
                <a:latin typeface="+mn-lt"/>
              </a:rPr>
              <a:t>  p3.roll_no = </a:t>
            </a:r>
            <a:r>
              <a:rPr lang="en-US" sz="2800" b="0" dirty="0">
                <a:solidFill>
                  <a:srgbClr val="09885A"/>
                </a:solidFill>
                <a:effectLst/>
                <a:latin typeface="+mn-lt"/>
              </a:rPr>
              <a:t>3</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strcpy</a:t>
            </a:r>
            <a:r>
              <a:rPr lang="en-US" sz="2800" b="0" dirty="0">
                <a:solidFill>
                  <a:srgbClr val="000000"/>
                </a:solidFill>
                <a:effectLst/>
                <a:latin typeface="+mn-lt"/>
              </a:rPr>
              <a:t>(p3.name,</a:t>
            </a:r>
            <a:r>
              <a:rPr lang="en-US" sz="2800" b="0" dirty="0">
                <a:solidFill>
                  <a:srgbClr val="A31515"/>
                </a:solidFill>
                <a:effectLst/>
                <a:latin typeface="+mn-lt"/>
              </a:rPr>
              <a:t>"Addy"</a:t>
            </a:r>
            <a:r>
              <a:rPr lang="en-US" sz="2800" b="0" dirty="0">
                <a:solidFill>
                  <a:srgbClr val="000000"/>
                </a:solidFill>
                <a:effectLst/>
                <a:latin typeface="+mn-lt"/>
              </a:rPr>
              <a:t>);</a:t>
            </a:r>
          </a:p>
          <a:p>
            <a:r>
              <a:rPr lang="en-US" sz="2800" b="0" dirty="0">
                <a:solidFill>
                  <a:srgbClr val="000000"/>
                </a:solidFill>
                <a:effectLst/>
                <a:latin typeface="+mn-lt"/>
              </a:rPr>
              <a:t>  p3.phone_number = </a:t>
            </a:r>
            <a:r>
              <a:rPr lang="en-US" sz="2800" b="0" dirty="0">
                <a:solidFill>
                  <a:srgbClr val="09885A"/>
                </a:solidFill>
                <a:effectLst/>
                <a:latin typeface="+mn-lt"/>
              </a:rPr>
              <a:t>1234567844</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"First Student"</a:t>
            </a:r>
            <a:r>
              <a:rPr lang="en-US" sz="2800" b="0" dirty="0">
                <a:solidFill>
                  <a:srgbClr val="000000"/>
                </a:solidFill>
                <a:effectLst/>
                <a:latin typeface="+mn-lt"/>
              </a:rPr>
              <a:t>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"roll no : "</a:t>
            </a:r>
            <a:r>
              <a:rPr lang="en-US" sz="2800" b="0" dirty="0">
                <a:solidFill>
                  <a:srgbClr val="000000"/>
                </a:solidFill>
                <a:effectLst/>
                <a:latin typeface="+mn-lt"/>
              </a:rPr>
              <a:t> &lt;&lt; p1.roll_no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"name : "</a:t>
            </a:r>
            <a:r>
              <a:rPr lang="en-US" sz="2800" b="0" dirty="0">
                <a:solidFill>
                  <a:srgbClr val="000000"/>
                </a:solidFill>
                <a:effectLst/>
                <a:latin typeface="+mn-lt"/>
              </a:rPr>
              <a:t> &lt;&lt; p1.name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"phone no : "</a:t>
            </a:r>
            <a:r>
              <a:rPr lang="en-US" sz="2800" b="0" dirty="0">
                <a:solidFill>
                  <a:srgbClr val="000000"/>
                </a:solidFill>
                <a:effectLst/>
                <a:latin typeface="+mn-lt"/>
              </a:rPr>
              <a:t> &lt;&lt; p1.phone_number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"Second Student"</a:t>
            </a:r>
            <a:r>
              <a:rPr lang="en-US" sz="2800" b="0" dirty="0">
                <a:solidFill>
                  <a:srgbClr val="000000"/>
                </a:solidFill>
                <a:effectLst/>
                <a:latin typeface="+mn-lt"/>
              </a:rPr>
              <a:t>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"roll no : "</a:t>
            </a:r>
            <a:r>
              <a:rPr lang="en-US" sz="2800" b="0" dirty="0">
                <a:solidFill>
                  <a:srgbClr val="000000"/>
                </a:solidFill>
                <a:effectLst/>
                <a:latin typeface="+mn-lt"/>
              </a:rPr>
              <a:t> &lt;&lt; p2.roll_no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"name : "</a:t>
            </a:r>
            <a:r>
              <a:rPr lang="en-US" sz="2800" b="0" dirty="0">
                <a:solidFill>
                  <a:srgbClr val="000000"/>
                </a:solidFill>
                <a:effectLst/>
                <a:latin typeface="+mn-lt"/>
              </a:rPr>
              <a:t> &lt;&lt; p2.name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"phone no : "</a:t>
            </a:r>
            <a:r>
              <a:rPr lang="en-US" sz="2800" b="0" dirty="0">
                <a:solidFill>
                  <a:srgbClr val="000000"/>
                </a:solidFill>
                <a:effectLst/>
                <a:latin typeface="+mn-lt"/>
              </a:rPr>
              <a:t> &lt;&lt; p2.phone_number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"Third Student"</a:t>
            </a:r>
            <a:r>
              <a:rPr lang="en-US" sz="2800" b="0" dirty="0">
                <a:solidFill>
                  <a:srgbClr val="000000"/>
                </a:solidFill>
                <a:effectLst/>
                <a:latin typeface="+mn-lt"/>
              </a:rPr>
              <a:t>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"roll no : "</a:t>
            </a:r>
            <a:r>
              <a:rPr lang="en-US" sz="2800" b="0" dirty="0">
                <a:solidFill>
                  <a:srgbClr val="000000"/>
                </a:solidFill>
                <a:effectLst/>
                <a:latin typeface="+mn-lt"/>
              </a:rPr>
              <a:t> &lt;&lt; p3.roll_no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"name : "</a:t>
            </a:r>
            <a:r>
              <a:rPr lang="en-US" sz="2800" b="0" dirty="0">
                <a:solidFill>
                  <a:srgbClr val="000000"/>
                </a:solidFill>
                <a:effectLst/>
                <a:latin typeface="+mn-lt"/>
              </a:rPr>
              <a:t> &lt;&lt; p3.name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err="1">
                <a:solidFill>
                  <a:srgbClr val="000000"/>
                </a:solidFill>
                <a:effectLst/>
                <a:latin typeface="+mn-lt"/>
              </a:rPr>
              <a:t>cout</a:t>
            </a:r>
            <a:r>
              <a:rPr lang="en-US" sz="2800" b="0" dirty="0">
                <a:solidFill>
                  <a:srgbClr val="000000"/>
                </a:solidFill>
                <a:effectLst/>
                <a:latin typeface="+mn-lt"/>
              </a:rPr>
              <a:t> &lt;&lt; </a:t>
            </a:r>
            <a:r>
              <a:rPr lang="en-US" sz="2800" b="0" dirty="0">
                <a:solidFill>
                  <a:srgbClr val="A31515"/>
                </a:solidFill>
                <a:effectLst/>
                <a:latin typeface="+mn-lt"/>
              </a:rPr>
              <a:t>"phone no : "</a:t>
            </a:r>
            <a:r>
              <a:rPr lang="en-US" sz="2800" b="0" dirty="0">
                <a:solidFill>
                  <a:srgbClr val="000000"/>
                </a:solidFill>
                <a:effectLst/>
                <a:latin typeface="+mn-lt"/>
              </a:rPr>
              <a:t> &lt;&lt; p3.phone_number &lt;&lt; </a:t>
            </a:r>
            <a:r>
              <a:rPr lang="en-US" sz="2800" b="0" dirty="0" err="1">
                <a:solidFill>
                  <a:srgbClr val="000000"/>
                </a:solidFill>
                <a:effectLst/>
                <a:latin typeface="+mn-lt"/>
              </a:rPr>
              <a:t>endl</a:t>
            </a:r>
            <a:r>
              <a:rPr lang="en-US" sz="2800" b="0" dirty="0">
                <a:solidFill>
                  <a:srgbClr val="000000"/>
                </a:solidFill>
                <a:effectLst/>
                <a:latin typeface="+mn-lt"/>
              </a:rPr>
              <a:t>;</a:t>
            </a:r>
          </a:p>
          <a:p>
            <a:r>
              <a:rPr lang="en-US" sz="2800" b="0" dirty="0">
                <a:solidFill>
                  <a:srgbClr val="000000"/>
                </a:solidFill>
                <a:effectLst/>
                <a:latin typeface="+mn-lt"/>
              </a:rPr>
              <a:t>  </a:t>
            </a:r>
            <a:r>
              <a:rPr lang="en-US" sz="2800" b="0" dirty="0">
                <a:solidFill>
                  <a:srgbClr val="0000FF"/>
                </a:solidFill>
                <a:effectLst/>
                <a:latin typeface="+mn-lt"/>
              </a:rPr>
              <a:t>return</a:t>
            </a:r>
            <a:r>
              <a:rPr lang="en-US" sz="2800" b="0" dirty="0">
                <a:solidFill>
                  <a:srgbClr val="000000"/>
                </a:solidFill>
                <a:effectLst/>
                <a:latin typeface="+mn-lt"/>
              </a:rPr>
              <a:t> </a:t>
            </a:r>
            <a:r>
              <a:rPr lang="en-US" sz="2800" b="0" dirty="0">
                <a:solidFill>
                  <a:srgbClr val="09885A"/>
                </a:solidFill>
                <a:effectLst/>
                <a:latin typeface="+mn-lt"/>
              </a:rPr>
              <a:t>0</a:t>
            </a:r>
            <a:r>
              <a:rPr lang="en-US" sz="2800" b="0" dirty="0">
                <a:solidFill>
                  <a:srgbClr val="000000"/>
                </a:solidFill>
                <a:effectLst/>
                <a:latin typeface="+mn-lt"/>
              </a:rPr>
              <a:t>;</a:t>
            </a:r>
          </a:p>
          <a:p>
            <a:r>
              <a:rPr lang="en-US" sz="2800" b="0" dirty="0">
                <a:solidFill>
                  <a:srgbClr val="000000"/>
                </a:solidFill>
                <a:effectLst/>
                <a:latin typeface="+mn-lt"/>
              </a:rPr>
              <a:t>}</a:t>
            </a:r>
          </a:p>
          <a:p>
            <a:endParaRPr lang="en-US" dirty="0"/>
          </a:p>
        </p:txBody>
      </p:sp>
      <p:sp>
        <p:nvSpPr>
          <p:cNvPr id="4" name="Slide Number Placeholder 3">
            <a:extLst>
              <a:ext uri="{FF2B5EF4-FFF2-40B4-BE49-F238E27FC236}">
                <a16:creationId xmlns:a16="http://schemas.microsoft.com/office/drawing/2014/main" id="{CE9339C8-ABDE-4895-9CC3-2FE15C0636F9}"/>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51</a:t>
            </a:fld>
            <a:endParaRPr lang="en-US" dirty="0">
              <a:solidFill>
                <a:srgbClr val="000000">
                  <a:tint val="75000"/>
                </a:srgbClr>
              </a:solidFill>
            </a:endParaRPr>
          </a:p>
        </p:txBody>
      </p:sp>
    </p:spTree>
    <p:extLst>
      <p:ext uri="{BB962C8B-B14F-4D97-AF65-F5344CB8AC3E}">
        <p14:creationId xmlns:p14="http://schemas.microsoft.com/office/powerpoint/2010/main" val="3720108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1C88-E24B-46C0-870A-CC069FE40920}"/>
              </a:ext>
            </a:extLst>
          </p:cNvPr>
          <p:cNvSpPr>
            <a:spLocks noGrp="1"/>
          </p:cNvSpPr>
          <p:nvPr>
            <p:ph type="title"/>
          </p:nvPr>
        </p:nvSpPr>
        <p:spPr>
          <a:xfrm>
            <a:off x="605917" y="90387"/>
            <a:ext cx="9383710" cy="474780"/>
          </a:xfrm>
        </p:spPr>
        <p:txBody>
          <a:bodyPr>
            <a:normAutofit fontScale="90000"/>
          </a:bodyPr>
          <a:lstStyle/>
          <a:p>
            <a:r>
              <a:rPr lang="en-US" b="1" i="0" dirty="0">
                <a:solidFill>
                  <a:srgbClr val="000000"/>
                </a:solidFill>
                <a:effectLst/>
                <a:latin typeface="verdana" panose="020B0604030504040204" pitchFamily="34" charset="0"/>
              </a:rPr>
              <a:t/>
            </a:r>
            <a:br>
              <a:rPr lang="en-US" b="1" i="0" dirty="0">
                <a:solidFill>
                  <a:srgbClr val="000000"/>
                </a:solidFill>
                <a:effectLst/>
                <a:latin typeface="verdana" panose="020B0604030504040204" pitchFamily="34" charset="0"/>
              </a:rPr>
            </a:br>
            <a:r>
              <a:rPr lang="en-US" b="1" i="0" dirty="0">
                <a:solidFill>
                  <a:srgbClr val="000000"/>
                </a:solidFill>
                <a:effectLst/>
                <a:latin typeface="verdana" panose="020B0604030504040204" pitchFamily="34" charset="0"/>
              </a:rPr>
              <a:t>Type definitions and structures - Example</a:t>
            </a:r>
            <a:endParaRPr lang="en-US" dirty="0"/>
          </a:p>
        </p:txBody>
      </p:sp>
      <p:sp>
        <p:nvSpPr>
          <p:cNvPr id="4" name="Slide Number Placeholder 3">
            <a:extLst>
              <a:ext uri="{FF2B5EF4-FFF2-40B4-BE49-F238E27FC236}">
                <a16:creationId xmlns:a16="http://schemas.microsoft.com/office/drawing/2014/main" id="{CBE343C4-ACEB-4322-A4E5-E653BE290EAC}"/>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52</a:t>
            </a:fld>
            <a:endParaRPr lang="en-US" dirty="0">
              <a:solidFill>
                <a:srgbClr val="000000">
                  <a:tint val="75000"/>
                </a:srgbClr>
              </a:solidFill>
            </a:endParaRPr>
          </a:p>
        </p:txBody>
      </p:sp>
      <p:pic>
        <p:nvPicPr>
          <p:cNvPr id="6" name="Picture 5">
            <a:extLst>
              <a:ext uri="{FF2B5EF4-FFF2-40B4-BE49-F238E27FC236}">
                <a16:creationId xmlns:a16="http://schemas.microsoft.com/office/drawing/2014/main" id="{10ED651F-8B45-4FFF-9FE0-F6F69664429A}"/>
              </a:ext>
            </a:extLst>
          </p:cNvPr>
          <p:cNvPicPr>
            <a:picLocks noChangeAspect="1"/>
          </p:cNvPicPr>
          <p:nvPr/>
        </p:nvPicPr>
        <p:blipFill rotWithShape="1">
          <a:blip r:embed="rId2"/>
          <a:srcRect l="17492" t="27772" r="27494" b="23326"/>
          <a:stretch/>
        </p:blipFill>
        <p:spPr>
          <a:xfrm>
            <a:off x="596903" y="1371600"/>
            <a:ext cx="7467601" cy="3733801"/>
          </a:xfrm>
          <a:prstGeom prst="rect">
            <a:avLst/>
          </a:prstGeom>
        </p:spPr>
      </p:pic>
    </p:spTree>
    <p:extLst>
      <p:ext uri="{BB962C8B-B14F-4D97-AF65-F5344CB8AC3E}">
        <p14:creationId xmlns:p14="http://schemas.microsoft.com/office/powerpoint/2010/main" val="327055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6610-D722-42FD-A2C2-053A13AE73F9}"/>
              </a:ext>
            </a:extLst>
          </p:cNvPr>
          <p:cNvSpPr>
            <a:spLocks noGrp="1"/>
          </p:cNvSpPr>
          <p:nvPr>
            <p:ph type="title"/>
          </p:nvPr>
        </p:nvSpPr>
        <p:spPr/>
        <p:txBody>
          <a:bodyPr>
            <a:normAutofit fontScale="90000"/>
          </a:bodyPr>
          <a:lstStyle/>
          <a:p>
            <a:pPr algn="l" fontAlgn="t"/>
            <a:r>
              <a:rPr lang="en-US" dirty="0"/>
              <a:t/>
            </a:r>
            <a:br>
              <a:rPr lang="en-US" dirty="0"/>
            </a:br>
            <a:r>
              <a:rPr lang="en-US" dirty="0"/>
              <a:t/>
            </a:r>
            <a:br>
              <a:rPr lang="en-US" dirty="0"/>
            </a:br>
            <a:r>
              <a:rPr lang="en-US" sz="2700" dirty="0">
                <a:latin typeface="+mj-lt"/>
              </a:rPr>
              <a:t>Structure and bit fields - </a:t>
            </a:r>
            <a:r>
              <a:rPr lang="en-US" sz="2700" b="0" i="0" dirty="0">
                <a:effectLst/>
                <a:latin typeface="+mj-lt"/>
              </a:rPr>
              <a:t>Declaration and Usage</a:t>
            </a:r>
            <a:r>
              <a:rPr lang="en-US" b="0" i="0" dirty="0">
                <a:solidFill>
                  <a:srgbClr val="14171A"/>
                </a:solidFill>
                <a:effectLst/>
                <a:latin typeface="Arial" panose="020B0604020202020204" pitchFamily="34" charset="0"/>
              </a:rPr>
              <a:t/>
            </a:r>
            <a:br>
              <a:rPr lang="en-US" b="0" i="0" dirty="0">
                <a:solidFill>
                  <a:srgbClr val="14171A"/>
                </a:solidFill>
                <a:effectLst/>
                <a:latin typeface="Arial" panose="020B0604020202020204" pitchFamily="34" charset="0"/>
              </a:rPr>
            </a:br>
            <a:r>
              <a:rPr lang="en-US" dirty="0"/>
              <a:t/>
            </a:r>
            <a:br>
              <a:rPr lang="en-US" dirty="0"/>
            </a:br>
            <a:endParaRPr lang="en-US" dirty="0"/>
          </a:p>
        </p:txBody>
      </p:sp>
      <p:sp>
        <p:nvSpPr>
          <p:cNvPr id="3" name="Content Placeholder 2">
            <a:extLst>
              <a:ext uri="{FF2B5EF4-FFF2-40B4-BE49-F238E27FC236}">
                <a16:creationId xmlns:a16="http://schemas.microsoft.com/office/drawing/2014/main" id="{9CACABD9-38D7-4434-B749-870F768E4874}"/>
              </a:ext>
            </a:extLst>
          </p:cNvPr>
          <p:cNvSpPr>
            <a:spLocks noGrp="1"/>
          </p:cNvSpPr>
          <p:nvPr>
            <p:ph idx="1"/>
          </p:nvPr>
        </p:nvSpPr>
        <p:spPr/>
        <p:txBody>
          <a:bodyPr>
            <a:normAutofit/>
          </a:bodyPr>
          <a:lstStyle/>
          <a:p>
            <a:r>
              <a:rPr lang="en-US" sz="2000" b="0" dirty="0">
                <a:solidFill>
                  <a:srgbClr val="0000FF"/>
                </a:solidFill>
                <a:effectLst/>
                <a:latin typeface="+mn-lt"/>
              </a:rPr>
              <a:t>struct</a:t>
            </a:r>
            <a:r>
              <a:rPr lang="en-US" sz="2000" b="0" dirty="0">
                <a:solidFill>
                  <a:srgbClr val="000000"/>
                </a:solidFill>
                <a:effectLst/>
                <a:latin typeface="+mn-lt"/>
              </a:rPr>
              <a:t> </a:t>
            </a:r>
            <a:r>
              <a:rPr lang="en-US" sz="2000" b="0" dirty="0" err="1">
                <a:solidFill>
                  <a:srgbClr val="000000"/>
                </a:solidFill>
                <a:effectLst/>
                <a:latin typeface="+mn-lt"/>
              </a:rPr>
              <a:t>FileAttributes</a:t>
            </a:r>
            <a:endParaRPr lang="en-US" sz="2000" b="0" dirty="0">
              <a:solidFill>
                <a:srgbClr val="000000"/>
              </a:solidFill>
              <a:effectLst/>
              <a:latin typeface="+mn-lt"/>
            </a:endParaRPr>
          </a:p>
          <a:p>
            <a:r>
              <a:rPr lang="en-US" sz="2000" b="0" dirty="0">
                <a:solidFill>
                  <a:srgbClr val="000000"/>
                </a:solidFill>
                <a:effectLst/>
                <a:latin typeface="+mn-lt"/>
              </a:rPr>
              <a:t>{</a:t>
            </a:r>
          </a:p>
          <a:p>
            <a:r>
              <a:rPr lang="en-US" sz="2000" b="0" dirty="0">
                <a:solidFill>
                  <a:srgbClr val="0000FF"/>
                </a:solidFill>
                <a:effectLst/>
                <a:latin typeface="+mn-lt"/>
              </a:rPr>
              <a:t>unsigned</a:t>
            </a:r>
            <a:r>
              <a:rPr lang="en-US" sz="2000" b="0" dirty="0">
                <a:solidFill>
                  <a:srgbClr val="000000"/>
                </a:solidFill>
                <a:effectLst/>
                <a:latin typeface="+mn-lt"/>
              </a:rPr>
              <a:t> </a:t>
            </a:r>
            <a:r>
              <a:rPr lang="en-US" sz="2000" b="0" dirty="0">
                <a:solidFill>
                  <a:srgbClr val="0000FF"/>
                </a:solidFill>
                <a:effectLst/>
                <a:latin typeface="+mn-lt"/>
              </a:rPr>
              <a:t>int</a:t>
            </a:r>
            <a:r>
              <a:rPr lang="en-US" sz="2000" b="0" dirty="0">
                <a:solidFill>
                  <a:srgbClr val="000000"/>
                </a:solidFill>
                <a:effectLst/>
                <a:latin typeface="+mn-lt"/>
              </a:rPr>
              <a:t> </a:t>
            </a:r>
            <a:r>
              <a:rPr lang="en-US" sz="2000" b="0" dirty="0" err="1">
                <a:solidFill>
                  <a:srgbClr val="000000"/>
                </a:solidFill>
                <a:effectLst/>
                <a:latin typeface="+mn-lt"/>
              </a:rPr>
              <a:t>ReadOnly</a:t>
            </a:r>
            <a:r>
              <a:rPr lang="en-US" sz="2000" b="0" dirty="0">
                <a:solidFill>
                  <a:srgbClr val="000000"/>
                </a:solidFill>
                <a:effectLst/>
                <a:latin typeface="+mn-lt"/>
              </a:rPr>
              <a:t>: </a:t>
            </a:r>
            <a:r>
              <a:rPr lang="en-US" sz="2000" b="0" dirty="0">
                <a:solidFill>
                  <a:srgbClr val="09885A"/>
                </a:solidFill>
                <a:effectLst/>
                <a:latin typeface="+mn-lt"/>
              </a:rPr>
              <a:t>1</a:t>
            </a:r>
            <a:r>
              <a:rPr lang="en-US" sz="2000" b="0" dirty="0">
                <a:solidFill>
                  <a:srgbClr val="000000"/>
                </a:solidFill>
                <a:effectLst/>
                <a:latin typeface="+mn-lt"/>
              </a:rPr>
              <a:t>; </a:t>
            </a:r>
          </a:p>
          <a:p>
            <a:r>
              <a:rPr lang="en-US" sz="2000" b="0" dirty="0">
                <a:solidFill>
                  <a:srgbClr val="0000FF"/>
                </a:solidFill>
                <a:effectLst/>
                <a:latin typeface="+mn-lt"/>
              </a:rPr>
              <a:t>unsigned</a:t>
            </a:r>
            <a:r>
              <a:rPr lang="en-US" sz="2000" b="0" dirty="0">
                <a:solidFill>
                  <a:srgbClr val="000000"/>
                </a:solidFill>
                <a:effectLst/>
                <a:latin typeface="+mn-lt"/>
              </a:rPr>
              <a:t> </a:t>
            </a:r>
            <a:r>
              <a:rPr lang="en-US" sz="2000" b="0" dirty="0">
                <a:solidFill>
                  <a:srgbClr val="0000FF"/>
                </a:solidFill>
                <a:effectLst/>
                <a:latin typeface="+mn-lt"/>
              </a:rPr>
              <a:t>int</a:t>
            </a:r>
            <a:r>
              <a:rPr lang="en-US" sz="2000" b="0" dirty="0">
                <a:solidFill>
                  <a:srgbClr val="000000"/>
                </a:solidFill>
                <a:effectLst/>
                <a:latin typeface="+mn-lt"/>
              </a:rPr>
              <a:t> Hidden: </a:t>
            </a:r>
            <a:r>
              <a:rPr lang="en-US" sz="2000" b="0" dirty="0">
                <a:solidFill>
                  <a:srgbClr val="09885A"/>
                </a:solidFill>
                <a:effectLst/>
                <a:latin typeface="+mn-lt"/>
              </a:rPr>
              <a:t>1</a:t>
            </a:r>
            <a:r>
              <a:rPr lang="en-US" sz="2000" b="0" dirty="0">
                <a:solidFill>
                  <a:srgbClr val="000000"/>
                </a:solidFill>
                <a:effectLst/>
                <a:latin typeface="+mn-lt"/>
              </a:rPr>
              <a:t>;</a:t>
            </a:r>
          </a:p>
          <a:p>
            <a:r>
              <a:rPr lang="en-US" sz="2000" b="0" dirty="0">
                <a:solidFill>
                  <a:srgbClr val="000000"/>
                </a:solidFill>
                <a:effectLst/>
                <a:latin typeface="+mn-lt"/>
              </a:rPr>
              <a:t>};</a:t>
            </a:r>
          </a:p>
          <a:p>
            <a:r>
              <a:rPr lang="en-US" sz="2000" b="0" dirty="0">
                <a:solidFill>
                  <a:srgbClr val="000000"/>
                </a:solidFill>
                <a:effectLst/>
                <a:latin typeface="+mn-lt"/>
              </a:rPr>
              <a:t>Here, </a:t>
            </a:r>
            <a:r>
              <a:rPr lang="en-US" sz="2000" b="0" dirty="0">
                <a:solidFill>
                  <a:srgbClr val="0000FF"/>
                </a:solidFill>
                <a:effectLst/>
                <a:latin typeface="+mn-lt"/>
              </a:rPr>
              <a:t>each</a:t>
            </a:r>
            <a:r>
              <a:rPr lang="en-US" sz="2000" b="0" dirty="0">
                <a:solidFill>
                  <a:srgbClr val="000000"/>
                </a:solidFill>
                <a:effectLst/>
                <a:latin typeface="+mn-lt"/>
              </a:rPr>
              <a:t> of these two fields will occupy </a:t>
            </a:r>
            <a:r>
              <a:rPr lang="en-US" sz="2000" b="0" dirty="0">
                <a:solidFill>
                  <a:srgbClr val="09885A"/>
                </a:solidFill>
                <a:effectLst/>
                <a:latin typeface="+mn-lt"/>
              </a:rPr>
              <a:t>1</a:t>
            </a:r>
            <a:r>
              <a:rPr lang="en-US" sz="2000" b="0" dirty="0">
                <a:solidFill>
                  <a:srgbClr val="000000"/>
                </a:solidFill>
                <a:effectLst/>
                <a:latin typeface="+mn-lt"/>
              </a:rPr>
              <a:t> bit </a:t>
            </a:r>
            <a:r>
              <a:rPr lang="en-US" sz="2000" b="0" dirty="0">
                <a:solidFill>
                  <a:srgbClr val="0000FF"/>
                </a:solidFill>
                <a:effectLst/>
                <a:latin typeface="+mn-lt"/>
              </a:rPr>
              <a:t>in</a:t>
            </a:r>
            <a:r>
              <a:rPr lang="en-US" sz="2000" b="0" dirty="0">
                <a:solidFill>
                  <a:srgbClr val="000000"/>
                </a:solidFill>
                <a:effectLst/>
                <a:latin typeface="+mn-lt"/>
              </a:rPr>
              <a:t> memory. It is specified by : </a:t>
            </a:r>
            <a:r>
              <a:rPr lang="en-US" sz="2000" b="0" dirty="0">
                <a:solidFill>
                  <a:srgbClr val="09885A"/>
                </a:solidFill>
                <a:effectLst/>
                <a:latin typeface="+mn-lt"/>
              </a:rPr>
              <a:t>1</a:t>
            </a:r>
            <a:r>
              <a:rPr lang="en-US" sz="2000" b="0" dirty="0">
                <a:solidFill>
                  <a:srgbClr val="000000"/>
                </a:solidFill>
                <a:effectLst/>
                <a:latin typeface="+mn-lt"/>
              </a:rPr>
              <a:t> expression after the variable names. Base type of bit field could be any integral type (</a:t>
            </a:r>
            <a:r>
              <a:rPr lang="en-US" sz="2000" b="0" dirty="0">
                <a:solidFill>
                  <a:srgbClr val="09885A"/>
                </a:solidFill>
                <a:effectLst/>
                <a:latin typeface="+mn-lt"/>
              </a:rPr>
              <a:t>8</a:t>
            </a:r>
            <a:r>
              <a:rPr lang="en-US" sz="2000" b="0" dirty="0">
                <a:solidFill>
                  <a:srgbClr val="000000"/>
                </a:solidFill>
                <a:effectLst/>
                <a:latin typeface="+mn-lt"/>
              </a:rPr>
              <a:t>-bit </a:t>
            </a:r>
            <a:r>
              <a:rPr lang="en-US" sz="2000" b="0" dirty="0">
                <a:solidFill>
                  <a:srgbClr val="0000FF"/>
                </a:solidFill>
                <a:effectLst/>
                <a:latin typeface="+mn-lt"/>
              </a:rPr>
              <a:t>int</a:t>
            </a:r>
            <a:r>
              <a:rPr lang="en-US" sz="2000" b="0" dirty="0">
                <a:solidFill>
                  <a:srgbClr val="000000"/>
                </a:solidFill>
                <a:effectLst/>
                <a:latin typeface="+mn-lt"/>
              </a:rPr>
              <a:t> to </a:t>
            </a:r>
            <a:r>
              <a:rPr lang="en-US" sz="2000" b="0" dirty="0">
                <a:solidFill>
                  <a:srgbClr val="09885A"/>
                </a:solidFill>
                <a:effectLst/>
                <a:latin typeface="+mn-lt"/>
              </a:rPr>
              <a:t>64</a:t>
            </a:r>
            <a:r>
              <a:rPr lang="en-US" sz="2000" b="0" dirty="0">
                <a:solidFill>
                  <a:srgbClr val="000000"/>
                </a:solidFill>
                <a:effectLst/>
                <a:latin typeface="+mn-lt"/>
              </a:rPr>
              <a:t>-bit </a:t>
            </a:r>
            <a:r>
              <a:rPr lang="en-US" sz="2000" b="0" dirty="0">
                <a:solidFill>
                  <a:srgbClr val="0000FF"/>
                </a:solidFill>
                <a:effectLst/>
                <a:latin typeface="+mn-lt"/>
              </a:rPr>
              <a:t>int</a:t>
            </a:r>
            <a:r>
              <a:rPr lang="en-US" sz="2000" b="0" dirty="0">
                <a:solidFill>
                  <a:srgbClr val="000000"/>
                </a:solidFill>
                <a:effectLst/>
                <a:latin typeface="+mn-lt"/>
              </a:rPr>
              <a:t>). Using </a:t>
            </a:r>
            <a:r>
              <a:rPr lang="en-US" sz="2000" b="0" dirty="0">
                <a:solidFill>
                  <a:srgbClr val="0000FF"/>
                </a:solidFill>
                <a:effectLst/>
                <a:latin typeface="+mn-lt"/>
              </a:rPr>
              <a:t>unsigned</a:t>
            </a:r>
            <a:r>
              <a:rPr lang="en-US" sz="2000" b="0" dirty="0">
                <a:solidFill>
                  <a:srgbClr val="000000"/>
                </a:solidFill>
                <a:effectLst/>
                <a:latin typeface="+mn-lt"/>
              </a:rPr>
              <a:t> type is recommended</a:t>
            </a:r>
          </a:p>
          <a:p>
            <a:endParaRPr lang="en-US" dirty="0"/>
          </a:p>
        </p:txBody>
      </p:sp>
      <p:sp>
        <p:nvSpPr>
          <p:cNvPr id="4" name="Slide Number Placeholder 3">
            <a:extLst>
              <a:ext uri="{FF2B5EF4-FFF2-40B4-BE49-F238E27FC236}">
                <a16:creationId xmlns:a16="http://schemas.microsoft.com/office/drawing/2014/main" id="{A02CF81B-454A-4718-8C17-0A02C938FF74}"/>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53</a:t>
            </a:fld>
            <a:endParaRPr lang="en-US" dirty="0">
              <a:solidFill>
                <a:srgbClr val="000000">
                  <a:tint val="75000"/>
                </a:srgbClr>
              </a:solidFill>
            </a:endParaRPr>
          </a:p>
        </p:txBody>
      </p:sp>
    </p:spTree>
    <p:extLst>
      <p:ext uri="{BB962C8B-B14F-4D97-AF65-F5344CB8AC3E}">
        <p14:creationId xmlns:p14="http://schemas.microsoft.com/office/powerpoint/2010/main" val="751200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A44F-15A2-432C-9859-4E0C460C39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E610FF-7DFD-4E1D-A194-4D70A92C128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47C23B6-0A15-475B-AE40-84778A19C582}"/>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54</a:t>
            </a:fld>
            <a:endParaRPr lang="en-US" dirty="0">
              <a:solidFill>
                <a:srgbClr val="000000">
                  <a:tint val="75000"/>
                </a:srgbClr>
              </a:solidFill>
            </a:endParaRPr>
          </a:p>
        </p:txBody>
      </p:sp>
    </p:spTree>
    <p:extLst>
      <p:ext uri="{BB962C8B-B14F-4D97-AF65-F5344CB8AC3E}">
        <p14:creationId xmlns:p14="http://schemas.microsoft.com/office/powerpoint/2010/main" val="1699173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5F97-FD80-4727-93B9-52A73A051C8C}"/>
              </a:ext>
            </a:extLst>
          </p:cNvPr>
          <p:cNvSpPr>
            <a:spLocks noGrp="1"/>
          </p:cNvSpPr>
          <p:nvPr>
            <p:ph type="title"/>
          </p:nvPr>
        </p:nvSpPr>
        <p:spPr/>
        <p:txBody>
          <a:bodyPr/>
          <a:lstStyle/>
          <a:p>
            <a:r>
              <a:rPr lang="en-US" sz="2400" dirty="0">
                <a:latin typeface="+mj-lt"/>
              </a:rPr>
              <a:t>Structure and bit fields - </a:t>
            </a:r>
            <a:r>
              <a:rPr lang="en-US" sz="2400" b="0" i="0" dirty="0">
                <a:effectLst/>
                <a:latin typeface="+mj-lt"/>
              </a:rPr>
              <a:t>Declaration and Usage</a:t>
            </a:r>
            <a:endParaRPr lang="en-US" dirty="0"/>
          </a:p>
        </p:txBody>
      </p:sp>
      <p:sp>
        <p:nvSpPr>
          <p:cNvPr id="3" name="Content Placeholder 2">
            <a:extLst>
              <a:ext uri="{FF2B5EF4-FFF2-40B4-BE49-F238E27FC236}">
                <a16:creationId xmlns:a16="http://schemas.microsoft.com/office/drawing/2014/main" id="{B9EA7C4F-D869-41C1-AEE3-E7F1CE5E546B}"/>
              </a:ext>
            </a:extLst>
          </p:cNvPr>
          <p:cNvSpPr>
            <a:spLocks noGrp="1"/>
          </p:cNvSpPr>
          <p:nvPr>
            <p:ph idx="1"/>
          </p:nvPr>
        </p:nvSpPr>
        <p:spPr/>
        <p:txBody>
          <a:bodyPr>
            <a:normAutofit/>
          </a:bodyPr>
          <a:lstStyle/>
          <a:p>
            <a:r>
              <a:rPr lang="en-US" sz="2200" b="0" dirty="0">
                <a:solidFill>
                  <a:srgbClr val="000000"/>
                </a:solidFill>
                <a:effectLst/>
                <a:latin typeface="+mn-lt"/>
              </a:rPr>
              <a:t>If more bits are required, replace </a:t>
            </a:r>
            <a:r>
              <a:rPr lang="en-US" sz="2200" b="0" dirty="0">
                <a:solidFill>
                  <a:srgbClr val="A31515"/>
                </a:solidFill>
                <a:effectLst/>
                <a:latin typeface="+mn-lt"/>
              </a:rPr>
              <a:t>"1"</a:t>
            </a:r>
            <a:r>
              <a:rPr lang="en-US" sz="2200" b="0" dirty="0">
                <a:solidFill>
                  <a:srgbClr val="000000"/>
                </a:solidFill>
                <a:effectLst/>
                <a:latin typeface="+mn-lt"/>
              </a:rPr>
              <a:t> with number of bits required. For example:</a:t>
            </a:r>
          </a:p>
          <a:p>
            <a:r>
              <a:rPr lang="en-US" sz="2200" b="0" dirty="0">
                <a:solidFill>
                  <a:srgbClr val="000000"/>
                </a:solidFill>
                <a:effectLst/>
                <a:latin typeface="+mn-lt"/>
              </a:rPr>
              <a:t/>
            </a:r>
            <a:br>
              <a:rPr lang="en-US" sz="2200" b="0" dirty="0">
                <a:solidFill>
                  <a:srgbClr val="000000"/>
                </a:solidFill>
                <a:effectLst/>
                <a:latin typeface="+mn-lt"/>
              </a:rPr>
            </a:br>
            <a:r>
              <a:rPr lang="en-US" sz="2200" b="0" dirty="0">
                <a:solidFill>
                  <a:srgbClr val="0000FF"/>
                </a:solidFill>
                <a:effectLst/>
                <a:latin typeface="+mn-lt"/>
              </a:rPr>
              <a:t>struct</a:t>
            </a:r>
            <a:r>
              <a:rPr lang="en-US" sz="2200" b="0" dirty="0">
                <a:solidFill>
                  <a:srgbClr val="000000"/>
                </a:solidFill>
                <a:effectLst/>
                <a:latin typeface="+mn-lt"/>
              </a:rPr>
              <a:t> Date</a:t>
            </a:r>
          </a:p>
          <a:p>
            <a:r>
              <a:rPr lang="en-US" sz="2200" b="0" dirty="0">
                <a:solidFill>
                  <a:srgbClr val="000000"/>
                </a:solidFill>
                <a:effectLst/>
                <a:latin typeface="+mn-lt"/>
              </a:rPr>
              <a:t>{</a:t>
            </a:r>
          </a:p>
          <a:p>
            <a:r>
              <a:rPr lang="en-US" sz="2200" b="0" dirty="0">
                <a:solidFill>
                  <a:srgbClr val="0000FF"/>
                </a:solidFill>
                <a:effectLst/>
                <a:latin typeface="+mn-lt"/>
              </a:rPr>
              <a:t>unsigned</a:t>
            </a:r>
            <a:r>
              <a:rPr lang="en-US" sz="2200" b="0" dirty="0">
                <a:solidFill>
                  <a:srgbClr val="000000"/>
                </a:solidFill>
                <a:effectLst/>
                <a:latin typeface="+mn-lt"/>
              </a:rPr>
              <a:t> </a:t>
            </a:r>
            <a:r>
              <a:rPr lang="en-US" sz="2200" b="0" dirty="0">
                <a:solidFill>
                  <a:srgbClr val="0000FF"/>
                </a:solidFill>
                <a:effectLst/>
                <a:latin typeface="+mn-lt"/>
              </a:rPr>
              <a:t>int</a:t>
            </a:r>
            <a:r>
              <a:rPr lang="en-US" sz="2200" b="0" dirty="0">
                <a:solidFill>
                  <a:srgbClr val="000000"/>
                </a:solidFill>
                <a:effectLst/>
                <a:latin typeface="+mn-lt"/>
              </a:rPr>
              <a:t> Year : </a:t>
            </a:r>
            <a:r>
              <a:rPr lang="en-US" sz="2200" b="0" dirty="0">
                <a:solidFill>
                  <a:srgbClr val="09885A"/>
                </a:solidFill>
                <a:effectLst/>
                <a:latin typeface="+mn-lt"/>
              </a:rPr>
              <a:t>13</a:t>
            </a:r>
            <a:r>
              <a:rPr lang="en-US" sz="2200" b="0" dirty="0">
                <a:solidFill>
                  <a:srgbClr val="000000"/>
                </a:solidFill>
                <a:effectLst/>
                <a:latin typeface="+mn-lt"/>
              </a:rPr>
              <a:t>; </a:t>
            </a:r>
            <a:r>
              <a:rPr lang="en-US" sz="2200" b="0" dirty="0">
                <a:solidFill>
                  <a:srgbClr val="AAAAAA"/>
                </a:solidFill>
                <a:effectLst/>
                <a:latin typeface="+mn-lt"/>
              </a:rPr>
              <a:t>// 2^13 = 8192, enough for "year" representation for long time</a:t>
            </a:r>
            <a:endParaRPr lang="en-US" sz="2200" b="0" dirty="0">
              <a:solidFill>
                <a:srgbClr val="000000"/>
              </a:solidFill>
              <a:effectLst/>
              <a:latin typeface="+mn-lt"/>
            </a:endParaRPr>
          </a:p>
          <a:p>
            <a:r>
              <a:rPr lang="en-US" sz="2200" b="0" dirty="0">
                <a:solidFill>
                  <a:srgbClr val="0000FF"/>
                </a:solidFill>
                <a:effectLst/>
                <a:latin typeface="+mn-lt"/>
              </a:rPr>
              <a:t>unsigned</a:t>
            </a:r>
            <a:r>
              <a:rPr lang="en-US" sz="2200" b="0" dirty="0">
                <a:solidFill>
                  <a:srgbClr val="000000"/>
                </a:solidFill>
                <a:effectLst/>
                <a:latin typeface="+mn-lt"/>
              </a:rPr>
              <a:t> </a:t>
            </a:r>
            <a:r>
              <a:rPr lang="en-US" sz="2200" b="0" dirty="0">
                <a:solidFill>
                  <a:srgbClr val="0000FF"/>
                </a:solidFill>
                <a:effectLst/>
                <a:latin typeface="+mn-lt"/>
              </a:rPr>
              <a:t>int</a:t>
            </a:r>
            <a:r>
              <a:rPr lang="en-US" sz="2200" b="0" dirty="0">
                <a:solidFill>
                  <a:srgbClr val="000000"/>
                </a:solidFill>
                <a:effectLst/>
                <a:latin typeface="+mn-lt"/>
              </a:rPr>
              <a:t> Month: </a:t>
            </a:r>
            <a:r>
              <a:rPr lang="en-US" sz="2200" b="0" dirty="0">
                <a:solidFill>
                  <a:srgbClr val="09885A"/>
                </a:solidFill>
                <a:effectLst/>
                <a:latin typeface="+mn-lt"/>
              </a:rPr>
              <a:t>4</a:t>
            </a:r>
            <a:r>
              <a:rPr lang="en-US" sz="2200" b="0" dirty="0">
                <a:solidFill>
                  <a:srgbClr val="000000"/>
                </a:solidFill>
                <a:effectLst/>
                <a:latin typeface="+mn-lt"/>
              </a:rPr>
              <a:t>; </a:t>
            </a:r>
            <a:r>
              <a:rPr lang="en-US" sz="2200" b="0" dirty="0">
                <a:solidFill>
                  <a:srgbClr val="AAAAAA"/>
                </a:solidFill>
                <a:effectLst/>
                <a:latin typeface="+mn-lt"/>
              </a:rPr>
              <a:t>// 2^4 = 16, enough to represent 1-12 month values.</a:t>
            </a:r>
            <a:endParaRPr lang="en-US" sz="2200" b="0" dirty="0">
              <a:solidFill>
                <a:srgbClr val="000000"/>
              </a:solidFill>
              <a:effectLst/>
              <a:latin typeface="+mn-lt"/>
            </a:endParaRPr>
          </a:p>
          <a:p>
            <a:r>
              <a:rPr lang="en-US" sz="2200" b="0" dirty="0">
                <a:solidFill>
                  <a:srgbClr val="0000FF"/>
                </a:solidFill>
                <a:effectLst/>
                <a:latin typeface="+mn-lt"/>
              </a:rPr>
              <a:t>unsigned</a:t>
            </a:r>
            <a:r>
              <a:rPr lang="en-US" sz="2200" b="0" dirty="0">
                <a:solidFill>
                  <a:srgbClr val="000000"/>
                </a:solidFill>
                <a:effectLst/>
                <a:latin typeface="+mn-lt"/>
              </a:rPr>
              <a:t> </a:t>
            </a:r>
            <a:r>
              <a:rPr lang="en-US" sz="2200" b="0" dirty="0">
                <a:solidFill>
                  <a:srgbClr val="0000FF"/>
                </a:solidFill>
                <a:effectLst/>
                <a:latin typeface="+mn-lt"/>
              </a:rPr>
              <a:t>int</a:t>
            </a:r>
            <a:r>
              <a:rPr lang="en-US" sz="2200" b="0" dirty="0">
                <a:solidFill>
                  <a:srgbClr val="000000"/>
                </a:solidFill>
                <a:effectLst/>
                <a:latin typeface="+mn-lt"/>
              </a:rPr>
              <a:t> Day: </a:t>
            </a:r>
            <a:r>
              <a:rPr lang="en-US" sz="2200" b="0" dirty="0">
                <a:solidFill>
                  <a:srgbClr val="09885A"/>
                </a:solidFill>
                <a:effectLst/>
                <a:latin typeface="+mn-lt"/>
              </a:rPr>
              <a:t>5</a:t>
            </a:r>
            <a:r>
              <a:rPr lang="en-US" sz="2200" b="0" dirty="0">
                <a:solidFill>
                  <a:srgbClr val="000000"/>
                </a:solidFill>
                <a:effectLst/>
                <a:latin typeface="+mn-lt"/>
              </a:rPr>
              <a:t>; </a:t>
            </a:r>
            <a:r>
              <a:rPr lang="en-US" sz="2200" b="0" dirty="0">
                <a:solidFill>
                  <a:srgbClr val="AAAAAA"/>
                </a:solidFill>
                <a:effectLst/>
                <a:latin typeface="+mn-lt"/>
              </a:rPr>
              <a:t>// 32</a:t>
            </a:r>
            <a:endParaRPr lang="en-US" sz="2200" b="0" dirty="0">
              <a:solidFill>
                <a:srgbClr val="000000"/>
              </a:solidFill>
              <a:effectLst/>
              <a:latin typeface="+mn-lt"/>
            </a:endParaRPr>
          </a:p>
          <a:p>
            <a:r>
              <a:rPr lang="en-US" sz="2200" b="0" dirty="0">
                <a:solidFill>
                  <a:srgbClr val="000000"/>
                </a:solidFill>
                <a:effectLst/>
                <a:latin typeface="+mn-lt"/>
              </a:rPr>
              <a:t>};</a:t>
            </a:r>
          </a:p>
          <a:p>
            <a:r>
              <a:rPr lang="en-US" sz="2200" b="0" dirty="0">
                <a:solidFill>
                  <a:srgbClr val="000000"/>
                </a:solidFill>
                <a:effectLst/>
                <a:latin typeface="+mn-lt"/>
              </a:rPr>
              <a:t>The whole structure is </a:t>
            </a:r>
            <a:r>
              <a:rPr lang="en-US" sz="2200" b="0" dirty="0">
                <a:solidFill>
                  <a:srgbClr val="0000FF"/>
                </a:solidFill>
                <a:effectLst/>
                <a:latin typeface="+mn-lt"/>
              </a:rPr>
              <a:t>using</a:t>
            </a:r>
            <a:r>
              <a:rPr lang="en-US" sz="2200" b="0" dirty="0">
                <a:solidFill>
                  <a:srgbClr val="000000"/>
                </a:solidFill>
                <a:effectLst/>
                <a:latin typeface="+mn-lt"/>
              </a:rPr>
              <a:t> just </a:t>
            </a:r>
            <a:r>
              <a:rPr lang="en-US" sz="2200" b="0" dirty="0">
                <a:solidFill>
                  <a:srgbClr val="09885A"/>
                </a:solidFill>
                <a:effectLst/>
                <a:latin typeface="+mn-lt"/>
              </a:rPr>
              <a:t>22</a:t>
            </a:r>
            <a:r>
              <a:rPr lang="en-US" sz="2200" b="0" dirty="0">
                <a:solidFill>
                  <a:srgbClr val="000000"/>
                </a:solidFill>
                <a:effectLst/>
                <a:latin typeface="+mn-lt"/>
              </a:rPr>
              <a:t> bits, and with normal compiler settings, </a:t>
            </a:r>
            <a:r>
              <a:rPr lang="en-US" sz="2200" b="0" dirty="0" err="1">
                <a:solidFill>
                  <a:srgbClr val="0000FF"/>
                </a:solidFill>
                <a:effectLst/>
                <a:latin typeface="+mn-lt"/>
              </a:rPr>
              <a:t>sizeof</a:t>
            </a:r>
            <a:r>
              <a:rPr lang="en-US" sz="2200" b="0" dirty="0">
                <a:solidFill>
                  <a:srgbClr val="000000"/>
                </a:solidFill>
                <a:effectLst/>
                <a:latin typeface="+mn-lt"/>
              </a:rPr>
              <a:t> </a:t>
            </a:r>
            <a:r>
              <a:rPr lang="en-US" sz="2200" b="0" dirty="0">
                <a:solidFill>
                  <a:srgbClr val="0000FF"/>
                </a:solidFill>
                <a:effectLst/>
                <a:latin typeface="+mn-lt"/>
              </a:rPr>
              <a:t>this</a:t>
            </a:r>
            <a:r>
              <a:rPr lang="en-US" sz="2200" b="0" dirty="0">
                <a:solidFill>
                  <a:srgbClr val="000000"/>
                </a:solidFill>
                <a:effectLst/>
                <a:latin typeface="+mn-lt"/>
              </a:rPr>
              <a:t> structure would be </a:t>
            </a:r>
            <a:r>
              <a:rPr lang="en-US" sz="2200" b="0" dirty="0">
                <a:solidFill>
                  <a:srgbClr val="09885A"/>
                </a:solidFill>
                <a:effectLst/>
                <a:latin typeface="+mn-lt"/>
              </a:rPr>
              <a:t>4</a:t>
            </a:r>
            <a:r>
              <a:rPr lang="en-US" sz="2200" b="0" dirty="0">
                <a:solidFill>
                  <a:srgbClr val="000000"/>
                </a:solidFill>
                <a:effectLst/>
                <a:latin typeface="+mn-lt"/>
              </a:rPr>
              <a:t> bytes.</a:t>
            </a: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958BB9B4-0A51-493A-85D9-15B6640AA359}"/>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55</a:t>
            </a:fld>
            <a:endParaRPr lang="en-US" dirty="0">
              <a:solidFill>
                <a:srgbClr val="000000">
                  <a:tint val="75000"/>
                </a:srgbClr>
              </a:solidFill>
            </a:endParaRPr>
          </a:p>
        </p:txBody>
      </p:sp>
    </p:spTree>
    <p:extLst>
      <p:ext uri="{BB962C8B-B14F-4D97-AF65-F5344CB8AC3E}">
        <p14:creationId xmlns:p14="http://schemas.microsoft.com/office/powerpoint/2010/main" val="1609933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AEC7-9504-43FE-9D70-408269B5D0FC}"/>
              </a:ext>
            </a:extLst>
          </p:cNvPr>
          <p:cNvSpPr>
            <a:spLocks noGrp="1"/>
          </p:cNvSpPr>
          <p:nvPr>
            <p:ph type="title"/>
          </p:nvPr>
        </p:nvSpPr>
        <p:spPr/>
        <p:txBody>
          <a:bodyPr/>
          <a:lstStyle/>
          <a:p>
            <a:r>
              <a:rPr lang="en-US" sz="2400" dirty="0">
                <a:latin typeface="+mj-lt"/>
              </a:rPr>
              <a:t>Structure and bit fields - </a:t>
            </a:r>
            <a:r>
              <a:rPr lang="en-US" sz="2400" b="0" i="0" dirty="0">
                <a:effectLst/>
                <a:latin typeface="+mj-lt"/>
              </a:rPr>
              <a:t>Declaration and Usage</a:t>
            </a:r>
            <a:endParaRPr lang="en-US" dirty="0"/>
          </a:p>
        </p:txBody>
      </p:sp>
      <p:sp>
        <p:nvSpPr>
          <p:cNvPr id="3" name="Content Placeholder 2">
            <a:extLst>
              <a:ext uri="{FF2B5EF4-FFF2-40B4-BE49-F238E27FC236}">
                <a16:creationId xmlns:a16="http://schemas.microsoft.com/office/drawing/2014/main" id="{D0546276-9253-4577-BB19-7A75D4CFDC71}"/>
              </a:ext>
            </a:extLst>
          </p:cNvPr>
          <p:cNvSpPr>
            <a:spLocks noGrp="1"/>
          </p:cNvSpPr>
          <p:nvPr>
            <p:ph idx="1"/>
          </p:nvPr>
        </p:nvSpPr>
        <p:spPr/>
        <p:txBody>
          <a:bodyPr>
            <a:normAutofit/>
          </a:bodyPr>
          <a:lstStyle/>
          <a:p>
            <a:r>
              <a:rPr lang="en-US" sz="2200" b="0" dirty="0">
                <a:solidFill>
                  <a:srgbClr val="000000"/>
                </a:solidFill>
                <a:effectLst/>
                <a:latin typeface="+mn-lt"/>
              </a:rPr>
              <a:t>Usage is pretty simple. Just declare the variable, and use it like ordinary structure.</a:t>
            </a:r>
          </a:p>
          <a:p>
            <a:r>
              <a:rPr lang="en-US" sz="2200" b="0" dirty="0">
                <a:solidFill>
                  <a:srgbClr val="000000"/>
                </a:solidFill>
                <a:effectLst/>
                <a:latin typeface="+mn-lt"/>
              </a:rPr>
              <a:t/>
            </a:r>
            <a:br>
              <a:rPr lang="en-US" sz="2200" b="0" dirty="0">
                <a:solidFill>
                  <a:srgbClr val="000000"/>
                </a:solidFill>
                <a:effectLst/>
                <a:latin typeface="+mn-lt"/>
              </a:rPr>
            </a:br>
            <a:r>
              <a:rPr lang="en-US" sz="2200" b="0" dirty="0">
                <a:solidFill>
                  <a:srgbClr val="000000"/>
                </a:solidFill>
                <a:effectLst/>
                <a:latin typeface="+mn-lt"/>
              </a:rPr>
              <a:t>Date d;</a:t>
            </a:r>
          </a:p>
          <a:p>
            <a:r>
              <a:rPr lang="en-US" sz="2200" b="0" dirty="0">
                <a:solidFill>
                  <a:srgbClr val="000000"/>
                </a:solidFill>
                <a:effectLst/>
                <a:latin typeface="+mn-lt"/>
              </a:rPr>
              <a:t/>
            </a:r>
            <a:br>
              <a:rPr lang="en-US" sz="2200" b="0" dirty="0">
                <a:solidFill>
                  <a:srgbClr val="000000"/>
                </a:solidFill>
                <a:effectLst/>
                <a:latin typeface="+mn-lt"/>
              </a:rPr>
            </a:br>
            <a:r>
              <a:rPr lang="en-US" sz="2200" b="0" dirty="0" err="1">
                <a:solidFill>
                  <a:srgbClr val="000000"/>
                </a:solidFill>
                <a:effectLst/>
                <a:latin typeface="+mn-lt"/>
              </a:rPr>
              <a:t>d.Year</a:t>
            </a:r>
            <a:r>
              <a:rPr lang="en-US" sz="2200" b="0" dirty="0">
                <a:solidFill>
                  <a:srgbClr val="000000"/>
                </a:solidFill>
                <a:effectLst/>
                <a:latin typeface="+mn-lt"/>
              </a:rPr>
              <a:t> = </a:t>
            </a:r>
            <a:r>
              <a:rPr lang="en-US" sz="2200" b="0" dirty="0">
                <a:solidFill>
                  <a:srgbClr val="09885A"/>
                </a:solidFill>
                <a:effectLst/>
                <a:latin typeface="+mn-lt"/>
              </a:rPr>
              <a:t>2016</a:t>
            </a:r>
            <a:r>
              <a:rPr lang="en-US" sz="2200" b="0" dirty="0">
                <a:solidFill>
                  <a:srgbClr val="000000"/>
                </a:solidFill>
                <a:effectLst/>
                <a:latin typeface="+mn-lt"/>
              </a:rPr>
              <a:t>;</a:t>
            </a:r>
          </a:p>
          <a:p>
            <a:r>
              <a:rPr lang="en-US" sz="2200" b="0" dirty="0" err="1">
                <a:solidFill>
                  <a:srgbClr val="000000"/>
                </a:solidFill>
                <a:effectLst/>
                <a:latin typeface="+mn-lt"/>
              </a:rPr>
              <a:t>d.Month</a:t>
            </a:r>
            <a:r>
              <a:rPr lang="en-US" sz="2200" b="0" dirty="0">
                <a:solidFill>
                  <a:srgbClr val="000000"/>
                </a:solidFill>
                <a:effectLst/>
                <a:latin typeface="+mn-lt"/>
              </a:rPr>
              <a:t> = </a:t>
            </a:r>
            <a:r>
              <a:rPr lang="en-US" sz="2200" b="0" dirty="0">
                <a:solidFill>
                  <a:srgbClr val="09885A"/>
                </a:solidFill>
                <a:effectLst/>
                <a:latin typeface="+mn-lt"/>
              </a:rPr>
              <a:t>7</a:t>
            </a:r>
            <a:r>
              <a:rPr lang="en-US" sz="2200" b="0" dirty="0">
                <a:solidFill>
                  <a:srgbClr val="000000"/>
                </a:solidFill>
                <a:effectLst/>
                <a:latin typeface="+mn-lt"/>
              </a:rPr>
              <a:t>;</a:t>
            </a:r>
          </a:p>
          <a:p>
            <a:r>
              <a:rPr lang="en-US" sz="2200" b="0" dirty="0" err="1">
                <a:solidFill>
                  <a:srgbClr val="000000"/>
                </a:solidFill>
                <a:effectLst/>
                <a:latin typeface="+mn-lt"/>
              </a:rPr>
              <a:t>d.Day</a:t>
            </a:r>
            <a:r>
              <a:rPr lang="en-US" sz="2200" b="0" dirty="0">
                <a:solidFill>
                  <a:srgbClr val="000000"/>
                </a:solidFill>
                <a:effectLst/>
                <a:latin typeface="+mn-lt"/>
              </a:rPr>
              <a:t> = </a:t>
            </a:r>
            <a:r>
              <a:rPr lang="en-US" sz="2200" b="0" dirty="0">
                <a:solidFill>
                  <a:srgbClr val="09885A"/>
                </a:solidFill>
                <a:effectLst/>
                <a:latin typeface="+mn-lt"/>
              </a:rPr>
              <a:t>22</a:t>
            </a:r>
            <a:r>
              <a:rPr lang="en-US" sz="2200" b="0" dirty="0">
                <a:solidFill>
                  <a:srgbClr val="000000"/>
                </a:solidFill>
                <a:effectLst/>
                <a:latin typeface="+mn-lt"/>
              </a:rPr>
              <a:t>;</a:t>
            </a:r>
          </a:p>
          <a:p>
            <a:r>
              <a:rPr lang="en-US" sz="2200" b="0" dirty="0">
                <a:solidFill>
                  <a:srgbClr val="000000"/>
                </a:solidFill>
                <a:effectLst/>
                <a:latin typeface="+mn-lt"/>
              </a:rPr>
              <a:t/>
            </a:r>
            <a:br>
              <a:rPr lang="en-US" sz="2200" b="0" dirty="0">
                <a:solidFill>
                  <a:srgbClr val="000000"/>
                </a:solidFill>
                <a:effectLst/>
                <a:latin typeface="+mn-lt"/>
              </a:rPr>
            </a:br>
            <a:r>
              <a:rPr lang="en-US" sz="2200" b="0" dirty="0">
                <a:solidFill>
                  <a:srgbClr val="000000"/>
                </a:solidFill>
                <a:effectLst/>
                <a:latin typeface="+mn-lt"/>
              </a:rPr>
              <a:t>std::</a:t>
            </a:r>
            <a:r>
              <a:rPr lang="en-US" sz="2200" b="0" dirty="0" err="1">
                <a:solidFill>
                  <a:srgbClr val="000000"/>
                </a:solidFill>
                <a:effectLst/>
                <a:latin typeface="+mn-lt"/>
              </a:rPr>
              <a:t>cout</a:t>
            </a:r>
            <a:r>
              <a:rPr lang="en-US" sz="2200" b="0" dirty="0">
                <a:solidFill>
                  <a:srgbClr val="000000"/>
                </a:solidFill>
                <a:effectLst/>
                <a:latin typeface="+mn-lt"/>
              </a:rPr>
              <a:t> &lt;&lt; </a:t>
            </a:r>
            <a:r>
              <a:rPr lang="en-US" sz="2200" b="0" dirty="0">
                <a:solidFill>
                  <a:srgbClr val="A31515"/>
                </a:solidFill>
                <a:effectLst/>
                <a:latin typeface="+mn-lt"/>
              </a:rPr>
              <a:t>"Year:"</a:t>
            </a:r>
            <a:r>
              <a:rPr lang="en-US" sz="2200" b="0" dirty="0">
                <a:solidFill>
                  <a:srgbClr val="000000"/>
                </a:solidFill>
                <a:effectLst/>
                <a:latin typeface="+mn-lt"/>
              </a:rPr>
              <a:t> &lt;&lt; </a:t>
            </a:r>
            <a:r>
              <a:rPr lang="en-US" sz="2200" b="0" dirty="0" err="1">
                <a:solidFill>
                  <a:srgbClr val="000000"/>
                </a:solidFill>
                <a:effectLst/>
                <a:latin typeface="+mn-lt"/>
              </a:rPr>
              <a:t>d.Year</a:t>
            </a:r>
            <a:r>
              <a:rPr lang="en-US" sz="2200" b="0" dirty="0">
                <a:solidFill>
                  <a:srgbClr val="000000"/>
                </a:solidFill>
                <a:effectLst/>
                <a:latin typeface="+mn-lt"/>
              </a:rPr>
              <a:t> &lt;&lt; std::</a:t>
            </a:r>
            <a:r>
              <a:rPr lang="en-US" sz="2200" b="0" dirty="0" err="1">
                <a:solidFill>
                  <a:srgbClr val="000000"/>
                </a:solidFill>
                <a:effectLst/>
                <a:latin typeface="+mn-lt"/>
              </a:rPr>
              <a:t>endl</a:t>
            </a:r>
            <a:r>
              <a:rPr lang="en-US" sz="2200" b="0" dirty="0">
                <a:solidFill>
                  <a:srgbClr val="000000"/>
                </a:solidFill>
                <a:effectLst/>
                <a:latin typeface="+mn-lt"/>
              </a:rPr>
              <a:t> &lt;&lt;</a:t>
            </a:r>
          </a:p>
          <a:p>
            <a:r>
              <a:rPr lang="en-US" sz="2200" b="0" dirty="0">
                <a:solidFill>
                  <a:srgbClr val="A31515"/>
                </a:solidFill>
                <a:effectLst/>
                <a:latin typeface="+mn-lt"/>
              </a:rPr>
              <a:t>"Month:"</a:t>
            </a:r>
            <a:r>
              <a:rPr lang="en-US" sz="2200" b="0" dirty="0">
                <a:solidFill>
                  <a:srgbClr val="000000"/>
                </a:solidFill>
                <a:effectLst/>
                <a:latin typeface="+mn-lt"/>
              </a:rPr>
              <a:t> &lt;&lt; </a:t>
            </a:r>
            <a:r>
              <a:rPr lang="en-US" sz="2200" b="0" dirty="0" err="1">
                <a:solidFill>
                  <a:srgbClr val="000000"/>
                </a:solidFill>
                <a:effectLst/>
                <a:latin typeface="+mn-lt"/>
              </a:rPr>
              <a:t>d.Month</a:t>
            </a:r>
            <a:r>
              <a:rPr lang="en-US" sz="2200" b="0" dirty="0">
                <a:solidFill>
                  <a:srgbClr val="000000"/>
                </a:solidFill>
                <a:effectLst/>
                <a:latin typeface="+mn-lt"/>
              </a:rPr>
              <a:t> &lt;&lt; std::</a:t>
            </a:r>
            <a:r>
              <a:rPr lang="en-US" sz="2200" b="0" dirty="0" err="1">
                <a:solidFill>
                  <a:srgbClr val="000000"/>
                </a:solidFill>
                <a:effectLst/>
                <a:latin typeface="+mn-lt"/>
              </a:rPr>
              <a:t>endl</a:t>
            </a:r>
            <a:r>
              <a:rPr lang="en-US" sz="2200" b="0" dirty="0">
                <a:solidFill>
                  <a:srgbClr val="000000"/>
                </a:solidFill>
                <a:effectLst/>
                <a:latin typeface="+mn-lt"/>
              </a:rPr>
              <a:t> &lt;&lt;</a:t>
            </a:r>
          </a:p>
          <a:p>
            <a:r>
              <a:rPr lang="en-US" sz="2200" b="0" dirty="0">
                <a:solidFill>
                  <a:srgbClr val="A31515"/>
                </a:solidFill>
                <a:effectLst/>
                <a:latin typeface="+mn-lt"/>
              </a:rPr>
              <a:t>"Day:"</a:t>
            </a:r>
            <a:r>
              <a:rPr lang="en-US" sz="2200" b="0" dirty="0">
                <a:solidFill>
                  <a:srgbClr val="000000"/>
                </a:solidFill>
                <a:effectLst/>
                <a:latin typeface="+mn-lt"/>
              </a:rPr>
              <a:t> &lt;&lt; </a:t>
            </a:r>
            <a:r>
              <a:rPr lang="en-US" sz="2200" b="0" dirty="0" err="1">
                <a:solidFill>
                  <a:srgbClr val="000000"/>
                </a:solidFill>
                <a:effectLst/>
                <a:latin typeface="+mn-lt"/>
              </a:rPr>
              <a:t>d.Day</a:t>
            </a:r>
            <a:r>
              <a:rPr lang="en-US" sz="2200" b="0" dirty="0">
                <a:solidFill>
                  <a:srgbClr val="000000"/>
                </a:solidFill>
                <a:effectLst/>
                <a:latin typeface="+mn-lt"/>
              </a:rPr>
              <a:t> &lt;&lt; std::</a:t>
            </a:r>
            <a:r>
              <a:rPr lang="en-US" sz="2200" b="0" dirty="0" err="1">
                <a:solidFill>
                  <a:srgbClr val="000000"/>
                </a:solidFill>
                <a:effectLst/>
                <a:latin typeface="+mn-lt"/>
              </a:rPr>
              <a:t>endl</a:t>
            </a:r>
            <a:r>
              <a:rPr lang="en-US" sz="2200" b="0" dirty="0">
                <a:solidFill>
                  <a:srgbClr val="000000"/>
                </a:solidFill>
                <a:effectLst/>
                <a:latin typeface="+mn-lt"/>
              </a:rPr>
              <a:t>;</a:t>
            </a:r>
          </a:p>
          <a:p>
            <a:endParaRPr lang="en-US" dirty="0"/>
          </a:p>
        </p:txBody>
      </p:sp>
      <p:sp>
        <p:nvSpPr>
          <p:cNvPr id="4" name="Slide Number Placeholder 3">
            <a:extLst>
              <a:ext uri="{FF2B5EF4-FFF2-40B4-BE49-F238E27FC236}">
                <a16:creationId xmlns:a16="http://schemas.microsoft.com/office/drawing/2014/main" id="{90398CFE-7113-4079-94CD-AB12AB8DC080}"/>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56</a:t>
            </a:fld>
            <a:endParaRPr lang="en-US" dirty="0">
              <a:solidFill>
                <a:srgbClr val="000000">
                  <a:tint val="75000"/>
                </a:srgbClr>
              </a:solidFill>
            </a:endParaRPr>
          </a:p>
        </p:txBody>
      </p:sp>
    </p:spTree>
    <p:extLst>
      <p:ext uri="{BB962C8B-B14F-4D97-AF65-F5344CB8AC3E}">
        <p14:creationId xmlns:p14="http://schemas.microsoft.com/office/powerpoint/2010/main" val="1231033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260F-0F89-4B44-B285-2C96C54050AA}"/>
              </a:ext>
            </a:extLst>
          </p:cNvPr>
          <p:cNvSpPr>
            <a:spLocks noGrp="1"/>
          </p:cNvSpPr>
          <p:nvPr>
            <p:ph type="title"/>
          </p:nvPr>
        </p:nvSpPr>
        <p:spPr/>
        <p:txBody>
          <a:bodyPr/>
          <a:lstStyle/>
          <a:p>
            <a:r>
              <a:rPr lang="en-US" dirty="0"/>
              <a:t>Self referential structure</a:t>
            </a:r>
          </a:p>
        </p:txBody>
      </p:sp>
      <p:sp>
        <p:nvSpPr>
          <p:cNvPr id="3" name="Content Placeholder 2">
            <a:extLst>
              <a:ext uri="{FF2B5EF4-FFF2-40B4-BE49-F238E27FC236}">
                <a16:creationId xmlns:a16="http://schemas.microsoft.com/office/drawing/2014/main" id="{E36803F7-4E8C-4CFF-BB68-7863E39F54CA}"/>
              </a:ext>
            </a:extLst>
          </p:cNvPr>
          <p:cNvSpPr>
            <a:spLocks noGrp="1"/>
          </p:cNvSpPr>
          <p:nvPr>
            <p:ph idx="1"/>
          </p:nvPr>
        </p:nvSpPr>
        <p:spPr/>
        <p:txBody>
          <a:bodyPr>
            <a:normAutofit fontScale="92500" lnSpcReduction="10000"/>
          </a:bodyPr>
          <a:lstStyle/>
          <a:p>
            <a:r>
              <a:rPr lang="en-US" dirty="0">
                <a:latin typeface="+mn-lt"/>
              </a:rPr>
              <a:t> typedef struct {</a:t>
            </a:r>
          </a:p>
          <a:p>
            <a:r>
              <a:rPr lang="en-US" dirty="0">
                <a:latin typeface="+mn-lt"/>
              </a:rPr>
              <a:t>    char data;</a:t>
            </a:r>
          </a:p>
          <a:p>
            <a:r>
              <a:rPr lang="en-US" dirty="0">
                <a:latin typeface="+mn-lt"/>
              </a:rPr>
              <a:t>Struct list *link;</a:t>
            </a:r>
          </a:p>
          <a:p>
            <a:r>
              <a:rPr lang="en-US" dirty="0">
                <a:latin typeface="+mn-lt"/>
              </a:rPr>
              <a:t>} list;</a:t>
            </a:r>
          </a:p>
          <a:p>
            <a:r>
              <a:rPr lang="en-US" dirty="0">
                <a:latin typeface="+mn-lt"/>
              </a:rPr>
              <a:t>List item1, item2,item3;</a:t>
            </a:r>
          </a:p>
          <a:p>
            <a:r>
              <a:rPr lang="en-US" dirty="0">
                <a:latin typeface="+mn-lt"/>
              </a:rPr>
              <a:t>Item1.data =‘a’;</a:t>
            </a:r>
          </a:p>
          <a:p>
            <a:r>
              <a:rPr lang="en-US" dirty="0">
                <a:latin typeface="+mn-lt"/>
              </a:rPr>
              <a:t>Item2.data =‘b’;</a:t>
            </a:r>
          </a:p>
          <a:p>
            <a:r>
              <a:rPr lang="en-US" dirty="0">
                <a:latin typeface="+mn-lt"/>
              </a:rPr>
              <a:t>Item3.data= ‘c’;</a:t>
            </a:r>
          </a:p>
          <a:p>
            <a:r>
              <a:rPr lang="en-US" dirty="0">
                <a:latin typeface="+mn-lt"/>
              </a:rPr>
              <a:t>Item1.link= item2.link=item3.link= NULL;</a:t>
            </a:r>
          </a:p>
          <a:p>
            <a:r>
              <a:rPr lang="en-US" dirty="0">
                <a:latin typeface="+mn-lt"/>
              </a:rPr>
              <a:t>Item1.link=&amp;item2; item2.link =&amp;item3.link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BC5FFD6-29A9-4E69-95D9-C62AB06B3AD6}"/>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57</a:t>
            </a:fld>
            <a:endParaRPr lang="en-US" dirty="0">
              <a:solidFill>
                <a:srgbClr val="000000">
                  <a:tint val="75000"/>
                </a:srgbClr>
              </a:solidFill>
            </a:endParaRPr>
          </a:p>
        </p:txBody>
      </p:sp>
    </p:spTree>
    <p:extLst>
      <p:ext uri="{BB962C8B-B14F-4D97-AF65-F5344CB8AC3E}">
        <p14:creationId xmlns:p14="http://schemas.microsoft.com/office/powerpoint/2010/main" val="474571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4687-0559-467E-8380-16134D150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F46D39-9221-4C33-8A41-D0B2AE2E0E6D}"/>
              </a:ext>
            </a:extLst>
          </p:cNvPr>
          <p:cNvSpPr>
            <a:spLocks noGrp="1"/>
          </p:cNvSpPr>
          <p:nvPr>
            <p:ph idx="1"/>
          </p:nvPr>
        </p:nvSpPr>
        <p:spPr/>
        <p:txBody>
          <a:bodyPr>
            <a:normAutofit fontScale="92500" lnSpcReduction="10000"/>
          </a:bodyPr>
          <a:lstStyle/>
          <a:p>
            <a:r>
              <a:rPr lang="en-US"/>
              <a:t>1. Create </a:t>
            </a:r>
            <a:r>
              <a:rPr lang="en-US" dirty="0"/>
              <a:t>a structure called time. Its three members, all type int, should be called hours, minutes and seconds. Write a program that prompt the user to enter a time value in hours, minutes and seconds. This can be in the format 12:59:59, then store the time in  a </a:t>
            </a:r>
            <a:r>
              <a:rPr lang="en-US" dirty="0" err="1"/>
              <a:t>varible</a:t>
            </a:r>
            <a:r>
              <a:rPr lang="en-US" dirty="0"/>
              <a:t> of type struct time and finally print out the total number of seconds represented by time value.</a:t>
            </a:r>
          </a:p>
          <a:p>
            <a:endParaRPr lang="en-US" dirty="0"/>
          </a:p>
          <a:p>
            <a:r>
              <a:rPr lang="en-US" dirty="0"/>
              <a:t>2. write a program to obtain two time values from the user in 12:59:59 format store them in structure variable, convert each one to seconds, add these quantities, convert the result back to hours: minutes: seconds format and finally display in 12:59:59 format</a:t>
            </a:r>
          </a:p>
        </p:txBody>
      </p:sp>
      <p:sp>
        <p:nvSpPr>
          <p:cNvPr id="4" name="Slide Number Placeholder 3">
            <a:extLst>
              <a:ext uri="{FF2B5EF4-FFF2-40B4-BE49-F238E27FC236}">
                <a16:creationId xmlns:a16="http://schemas.microsoft.com/office/drawing/2014/main" id="{D09B0FF2-D558-4D71-9E6F-578AACD9E11B}"/>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58</a:t>
            </a:fld>
            <a:endParaRPr lang="en-US" dirty="0">
              <a:solidFill>
                <a:srgbClr val="000000">
                  <a:tint val="75000"/>
                </a:srgbClr>
              </a:solidFill>
            </a:endParaRPr>
          </a:p>
        </p:txBody>
      </p:sp>
    </p:spTree>
    <p:extLst>
      <p:ext uri="{BB962C8B-B14F-4D97-AF65-F5344CB8AC3E}">
        <p14:creationId xmlns:p14="http://schemas.microsoft.com/office/powerpoint/2010/main" val="3455564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6DBA-1764-439F-9003-BC8C6DB3B8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2B56247-FFDC-43E5-AD6B-1996A926C58C}"/>
              </a:ext>
            </a:extLst>
          </p:cNvPr>
          <p:cNvSpPr>
            <a:spLocks noGrp="1"/>
          </p:cNvSpPr>
          <p:nvPr>
            <p:ph idx="1"/>
          </p:nvPr>
        </p:nvSpPr>
        <p:spPr/>
        <p:txBody>
          <a:bodyPr>
            <a:normAutofit/>
          </a:bodyPr>
          <a:lstStyle/>
          <a:p>
            <a:r>
              <a:rPr lang="en-US" sz="2000" dirty="0">
                <a:latin typeface="+mn-lt"/>
                <a:hlinkClick r:id="rId2"/>
              </a:rPr>
              <a:t>Arm Compiler User Guide Version 6.16</a:t>
            </a:r>
            <a:endParaRPr lang="en-US" sz="2000" dirty="0">
              <a:latin typeface="+mn-lt"/>
            </a:endParaRPr>
          </a:p>
          <a:p>
            <a:r>
              <a:rPr lang="en-US" sz="2000" dirty="0">
                <a:latin typeface="+mn-lt"/>
                <a:hlinkClick r:id="rId3"/>
              </a:rPr>
              <a:t>Structure Member Alignment, Padding and Data Packing – </a:t>
            </a:r>
            <a:r>
              <a:rPr lang="en-US" sz="2000" dirty="0" err="1">
                <a:latin typeface="+mn-lt"/>
                <a:hlinkClick r:id="rId3"/>
              </a:rPr>
              <a:t>GeeksforGeeks</a:t>
            </a:r>
            <a:endParaRPr lang="en-US" sz="2000" dirty="0">
              <a:latin typeface="+mn-lt"/>
            </a:endParaRPr>
          </a:p>
          <a:p>
            <a:r>
              <a:rPr lang="en-US" sz="2000" dirty="0">
                <a:latin typeface="+mn-lt"/>
                <a:hlinkClick r:id="rId4"/>
              </a:rPr>
              <a:t>C++ Structure and Function (programiz.com)</a:t>
            </a:r>
            <a:endParaRPr lang="en-US" sz="2000" dirty="0">
              <a:latin typeface="+mn-lt"/>
            </a:endParaRPr>
          </a:p>
          <a:p>
            <a:endParaRPr lang="en-US" sz="2000" dirty="0">
              <a:latin typeface="+mn-lt"/>
            </a:endParaRPr>
          </a:p>
        </p:txBody>
      </p:sp>
      <p:sp>
        <p:nvSpPr>
          <p:cNvPr id="4" name="Slide Number Placeholder 3">
            <a:extLst>
              <a:ext uri="{FF2B5EF4-FFF2-40B4-BE49-F238E27FC236}">
                <a16:creationId xmlns:a16="http://schemas.microsoft.com/office/drawing/2014/main" id="{9082151E-0C41-4C21-A60C-75E04714BC4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59</a:t>
            </a:fld>
            <a:endParaRPr lang="en-US" dirty="0">
              <a:solidFill>
                <a:srgbClr val="000000">
                  <a:tint val="75000"/>
                </a:srgbClr>
              </a:solidFill>
            </a:endParaRPr>
          </a:p>
        </p:txBody>
      </p:sp>
    </p:spTree>
    <p:extLst>
      <p:ext uri="{BB962C8B-B14F-4D97-AF65-F5344CB8AC3E}">
        <p14:creationId xmlns:p14="http://schemas.microsoft.com/office/powerpoint/2010/main" val="26372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5CD9-C008-4D8A-B610-C4AA61BB3824}"/>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
            </a:r>
            <a:br>
              <a:rPr lang="en-US" b="1" i="0" dirty="0">
                <a:solidFill>
                  <a:srgbClr val="25265E"/>
                </a:solidFill>
                <a:effectLst/>
                <a:latin typeface="euclid_circular_a"/>
              </a:rPr>
            </a:br>
            <a:r>
              <a:rPr lang="en-US" sz="2700" b="1" i="0" dirty="0">
                <a:effectLst/>
                <a:latin typeface="+mj-lt"/>
              </a:rPr>
              <a:t>How to define a structure variable?</a:t>
            </a:r>
            <a:r>
              <a:rPr lang="en-US" b="1" i="0" dirty="0">
                <a:solidFill>
                  <a:srgbClr val="25265E"/>
                </a:solidFill>
                <a:effectLst/>
                <a:latin typeface="euclid_circular_a"/>
              </a:rPr>
              <a:t/>
            </a:r>
            <a:br>
              <a:rPr lang="en-US" b="1" i="0" dirty="0">
                <a:solidFill>
                  <a:srgbClr val="25265E"/>
                </a:solidFill>
                <a:effectLst/>
                <a:latin typeface="euclid_circular_a"/>
              </a:rPr>
            </a:br>
            <a:endParaRPr lang="en-US" dirty="0"/>
          </a:p>
        </p:txBody>
      </p:sp>
      <p:sp>
        <p:nvSpPr>
          <p:cNvPr id="4" name="Slide Number Placeholder 3">
            <a:extLst>
              <a:ext uri="{FF2B5EF4-FFF2-40B4-BE49-F238E27FC236}">
                <a16:creationId xmlns:a16="http://schemas.microsoft.com/office/drawing/2014/main" id="{BA891FB0-5F1B-4798-823D-CAA25B4F4D57}"/>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6</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6D874D0E-C268-4D70-AA9A-1FC855FD7D6E}"/>
              </a:ext>
            </a:extLst>
          </p:cNvPr>
          <p:cNvSpPr>
            <a:spLocks noGrp="1" noChangeArrowheads="1"/>
          </p:cNvSpPr>
          <p:nvPr>
            <p:ph idx="1"/>
          </p:nvPr>
        </p:nvSpPr>
        <p:spPr bwMode="auto">
          <a:xfrm>
            <a:off x="596903" y="1064568"/>
            <a:ext cx="10591800" cy="364561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pPr>
            <a:r>
              <a:rPr kumimoji="0" lang="en-US" altLang="en-US" sz="2000" b="0" i="0" u="none" strike="noStrike" cap="none" normalizeH="0" baseline="0" dirty="0">
                <a:ln>
                  <a:noFill/>
                </a:ln>
                <a:solidFill>
                  <a:schemeClr val="tx1"/>
                </a:solidFill>
                <a:effectLst/>
                <a:latin typeface="+mn-lt"/>
              </a:rPr>
              <a:t>Once you declare a structure person as above. You can define a structure variable as:</a:t>
            </a:r>
          </a:p>
          <a:p>
            <a:pPr lvl="4" defTabSz="914400">
              <a:lnSpc>
                <a:spcPct val="150000"/>
              </a:lnSpc>
            </a:pPr>
            <a:r>
              <a:rPr lang="en-US" altLang="en-US" sz="2000" dirty="0">
                <a:latin typeface="+mn-lt"/>
              </a:rPr>
              <a:t>Structure name Structure Variable</a:t>
            </a:r>
            <a:endParaRPr kumimoji="0" lang="en-US" altLang="en-US" sz="2000" b="0" i="0" u="none" strike="noStrike" cap="none" normalizeH="0" baseline="0" dirty="0">
              <a:ln>
                <a:noFill/>
              </a:ln>
              <a:solidFill>
                <a:srgbClr val="D5D5D5"/>
              </a:solidFill>
              <a:effectLst/>
              <a:latin typeface="+mn-lt"/>
            </a:endParaRPr>
          </a:p>
          <a:p>
            <a:pPr defTabSz="914400">
              <a:lnSpc>
                <a:spcPct val="150000"/>
              </a:lnSpc>
            </a:pPr>
            <a:r>
              <a:rPr kumimoji="0" lang="en-US" altLang="en-US" sz="2000" b="0" i="0" u="none" strike="noStrike" cap="none" normalizeH="0" baseline="0" dirty="0">
                <a:ln>
                  <a:noFill/>
                </a:ln>
                <a:effectLst/>
                <a:latin typeface="+mn-lt"/>
              </a:rPr>
              <a:t>		Example : </a:t>
            </a:r>
            <a:r>
              <a:rPr kumimoji="0" lang="en-US" altLang="en-US" sz="2000" b="0" i="0" u="none" strike="noStrike" cap="none" normalizeH="0" baseline="0" dirty="0">
                <a:ln>
                  <a:noFill/>
                </a:ln>
                <a:solidFill>
                  <a:srgbClr val="C00000"/>
                </a:solidFill>
                <a:effectLst/>
                <a:latin typeface="+mn-lt"/>
              </a:rPr>
              <a:t>Person bill;</a:t>
            </a:r>
          </a:p>
          <a:p>
            <a:pPr defTabSz="914400">
              <a:lnSpc>
                <a:spcPct val="150000"/>
              </a:lnSpc>
            </a:pPr>
            <a:r>
              <a:rPr kumimoji="0" lang="en-US" altLang="en-US" sz="2000" b="0" i="0" u="none" strike="noStrike" cap="none" normalizeH="0" baseline="0" dirty="0">
                <a:ln>
                  <a:noFill/>
                </a:ln>
                <a:solidFill>
                  <a:schemeClr val="tx1"/>
                </a:solidFill>
                <a:effectLst/>
                <a:latin typeface="+mn-lt"/>
              </a:rPr>
              <a:t>Here, a structure variable bill is defined which is of type structure Person.</a:t>
            </a:r>
          </a:p>
          <a:p>
            <a:pPr defTabSz="914400">
              <a:lnSpc>
                <a:spcPct val="150000"/>
              </a:lnSpc>
            </a:pPr>
            <a:r>
              <a:rPr kumimoji="0" lang="en-US" altLang="en-US" sz="2000" b="0" i="0" u="none" strike="noStrike" cap="none" normalizeH="0" baseline="0" dirty="0">
                <a:ln>
                  <a:noFill/>
                </a:ln>
                <a:solidFill>
                  <a:schemeClr val="tx1"/>
                </a:solidFill>
                <a:effectLst/>
                <a:latin typeface="+mn-lt"/>
              </a:rPr>
              <a:t>When structure variable is defined, only then the required memory is allocated by the compiler.</a:t>
            </a:r>
          </a:p>
          <a:p>
            <a:pPr defTabSz="914400">
              <a:lnSpc>
                <a:spcPct val="150000"/>
              </a:lnSpc>
            </a:pPr>
            <a:r>
              <a:rPr kumimoji="0" lang="en-US" altLang="en-US" sz="2000" b="0" i="0" u="none" strike="noStrike" cap="none" normalizeH="0" baseline="0" dirty="0">
                <a:ln>
                  <a:noFill/>
                </a:ln>
                <a:solidFill>
                  <a:schemeClr val="tx1"/>
                </a:solidFill>
                <a:effectLst/>
                <a:latin typeface="+mn-lt"/>
              </a:rPr>
              <a:t>Considering  either 32-bit or 64-bit system, the memory of float is 4 bytes, memory of int is 4 bytes and memory of char is 1 byte.</a:t>
            </a:r>
          </a:p>
          <a:p>
            <a:pPr defTabSz="914400">
              <a:lnSpc>
                <a:spcPct val="150000"/>
              </a:lnSpc>
            </a:pPr>
            <a:r>
              <a:rPr kumimoji="0" lang="en-US" altLang="en-US" sz="2000" b="0" i="0" u="none" strike="noStrike" cap="none" normalizeH="0" baseline="0" dirty="0">
                <a:ln>
                  <a:noFill/>
                </a:ln>
                <a:solidFill>
                  <a:schemeClr val="tx1"/>
                </a:solidFill>
                <a:effectLst/>
                <a:latin typeface="+mn-lt"/>
              </a:rPr>
              <a:t>Hence, 58 bytes of memory is allocated for structure variable bill.</a:t>
            </a:r>
          </a:p>
        </p:txBody>
      </p:sp>
    </p:spTree>
    <p:extLst>
      <p:ext uri="{BB962C8B-B14F-4D97-AF65-F5344CB8AC3E}">
        <p14:creationId xmlns:p14="http://schemas.microsoft.com/office/powerpoint/2010/main" val="1547817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60</a:t>
            </a:fld>
            <a:endParaRPr lang="en-US" dirty="0">
              <a:solidFill>
                <a:srgbClr val="000000">
                  <a:tint val="75000"/>
                </a:srgbClr>
              </a:solidFill>
            </a:endParaRPr>
          </a:p>
        </p:txBody>
      </p:sp>
      <p:sp>
        <p:nvSpPr>
          <p:cNvPr id="5" name="Rectangle 4"/>
          <p:cNvSpPr/>
          <p:nvPr/>
        </p:nvSpPr>
        <p:spPr>
          <a:xfrm>
            <a:off x="1751012" y="1600200"/>
            <a:ext cx="7620000" cy="3733800"/>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3800" dirty="0"/>
              <a:t>Thank You</a:t>
            </a:r>
          </a:p>
        </p:txBody>
      </p:sp>
    </p:spTree>
    <p:extLst>
      <p:ext uri="{BB962C8B-B14F-4D97-AF65-F5344CB8AC3E}">
        <p14:creationId xmlns:p14="http://schemas.microsoft.com/office/powerpoint/2010/main" val="65206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8832-6DD3-455D-A974-0600C9E77E30}"/>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
            </a:r>
            <a:br>
              <a:rPr lang="en-US" b="1" i="0" dirty="0">
                <a:solidFill>
                  <a:srgbClr val="25265E"/>
                </a:solidFill>
                <a:effectLst/>
                <a:latin typeface="euclid_circular_a"/>
              </a:rPr>
            </a:br>
            <a:r>
              <a:rPr lang="en-US" sz="2700" b="1" i="0" dirty="0">
                <a:effectLst/>
                <a:latin typeface="+mj-lt"/>
              </a:rPr>
              <a:t>How to access members of a structure?</a:t>
            </a:r>
            <a:r>
              <a:rPr lang="en-US" b="1" i="0" dirty="0">
                <a:solidFill>
                  <a:srgbClr val="25265E"/>
                </a:solidFill>
                <a:effectLst/>
                <a:latin typeface="euclid_circular_a"/>
              </a:rPr>
              <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27AFE910-CDCA-4925-A233-47DFB945E34E}"/>
              </a:ext>
            </a:extLst>
          </p:cNvPr>
          <p:cNvSpPr>
            <a:spLocks noGrp="1"/>
          </p:cNvSpPr>
          <p:nvPr>
            <p:ph idx="1"/>
          </p:nvPr>
        </p:nvSpPr>
        <p:spPr>
          <a:xfrm>
            <a:off x="379253" y="1143001"/>
            <a:ext cx="10969943" cy="4769940"/>
          </a:xfrm>
        </p:spPr>
        <p:txBody>
          <a:bodyPr/>
          <a:lstStyle/>
          <a:p>
            <a:pPr algn="l"/>
            <a:r>
              <a:rPr lang="en-US" sz="2000" b="0" i="0" dirty="0">
                <a:effectLst/>
                <a:latin typeface="+mn-lt"/>
              </a:rPr>
              <a:t>The members of structure variable is accessed using a </a:t>
            </a:r>
            <a:r>
              <a:rPr lang="en-US" sz="2000" b="1" i="0" dirty="0">
                <a:effectLst/>
                <a:latin typeface="+mn-lt"/>
              </a:rPr>
              <a:t>dot (.) or member </a:t>
            </a:r>
            <a:r>
              <a:rPr lang="en-US" sz="2000" b="0" i="0" dirty="0">
                <a:effectLst/>
                <a:latin typeface="+mn-lt"/>
              </a:rPr>
              <a:t> operator.</a:t>
            </a:r>
          </a:p>
          <a:p>
            <a:pPr algn="l"/>
            <a:endParaRPr lang="en-US" sz="2000" dirty="0">
              <a:latin typeface="+mn-lt"/>
            </a:endParaRPr>
          </a:p>
          <a:p>
            <a:pPr marL="0" indent="0" algn="l">
              <a:buNone/>
            </a:pPr>
            <a:r>
              <a:rPr lang="en-US" altLang="en-US" sz="2000" dirty="0">
                <a:latin typeface="+mn-lt"/>
              </a:rPr>
              <a:t>			Structure Variable. Structure member = Value;</a:t>
            </a:r>
          </a:p>
          <a:p>
            <a:pPr marL="0" indent="0" algn="l">
              <a:buNone/>
            </a:pPr>
            <a:endParaRPr lang="en-US" sz="2000" b="0" i="0" dirty="0">
              <a:effectLst/>
              <a:latin typeface="+mn-lt"/>
            </a:endParaRPr>
          </a:p>
          <a:p>
            <a:pPr algn="l"/>
            <a:r>
              <a:rPr lang="en-US" sz="2000" b="0" i="0" dirty="0">
                <a:effectLst/>
                <a:latin typeface="+mn-lt"/>
              </a:rPr>
              <a:t>To access age of structure variable bill and assign it 50 to it </a:t>
            </a:r>
          </a:p>
          <a:p>
            <a:pPr marL="0" indent="0">
              <a:buNone/>
            </a:pPr>
            <a:endParaRPr lang="en-US" dirty="0"/>
          </a:p>
        </p:txBody>
      </p:sp>
      <p:sp>
        <p:nvSpPr>
          <p:cNvPr id="4" name="Slide Number Placeholder 3">
            <a:extLst>
              <a:ext uri="{FF2B5EF4-FFF2-40B4-BE49-F238E27FC236}">
                <a16:creationId xmlns:a16="http://schemas.microsoft.com/office/drawing/2014/main" id="{6E05ADAC-455A-483D-BB2E-7CE8954C019E}"/>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7</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94DC8EDF-FEB5-44D1-803F-14910911C2E3}"/>
              </a:ext>
            </a:extLst>
          </p:cNvPr>
          <p:cNvSpPr>
            <a:spLocks noChangeArrowheads="1"/>
          </p:cNvSpPr>
          <p:nvPr/>
        </p:nvSpPr>
        <p:spPr bwMode="auto">
          <a:xfrm>
            <a:off x="3046412" y="3443577"/>
            <a:ext cx="1676400" cy="41033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5D5D5"/>
                </a:solidFill>
                <a:effectLst/>
              </a:rPr>
              <a:t>bill.age</a:t>
            </a:r>
            <a:r>
              <a:rPr kumimoji="0" lang="en-US" altLang="en-US" sz="2000" b="0" i="0" u="none" strike="noStrike" cap="none" normalizeH="0" baseline="0" dirty="0">
                <a:ln>
                  <a:noFill/>
                </a:ln>
                <a:solidFill>
                  <a:srgbClr val="D5D5D5"/>
                </a:solidFill>
                <a:effectLst/>
              </a:rPr>
              <a:t> = 50</a:t>
            </a:r>
            <a:r>
              <a:rPr kumimoji="0" lang="en-US" altLang="en-US" sz="1000" b="0" i="0" u="none" strike="noStrike" cap="none" normalizeH="0" baseline="0" dirty="0">
                <a:ln>
                  <a:noFill/>
                </a:ln>
                <a:solidFill>
                  <a:srgbClr val="D5D5D5"/>
                </a:solidFill>
                <a:effectLst/>
                <a:latin typeface="droid sans mono"/>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0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2003-E52C-4DF0-B3BD-F9C213B64FE0}"/>
              </a:ext>
            </a:extLst>
          </p:cNvPr>
          <p:cNvSpPr>
            <a:spLocks noGrp="1"/>
          </p:cNvSpPr>
          <p:nvPr>
            <p:ph type="title"/>
          </p:nvPr>
        </p:nvSpPr>
        <p:spPr/>
        <p:txBody>
          <a:bodyPr>
            <a:noAutofit/>
          </a:bodyPr>
          <a:lstStyle/>
          <a:p>
            <a:r>
              <a:rPr lang="en-US" b="0" i="0" dirty="0">
                <a:effectLst/>
                <a:latin typeface="+mj-lt"/>
              </a:rPr>
              <a:t>C Program to assign data to members of a structure variable and display it</a:t>
            </a:r>
            <a:endParaRPr lang="en-US" dirty="0">
              <a:latin typeface="+mj-lt"/>
            </a:endParaRPr>
          </a:p>
        </p:txBody>
      </p:sp>
      <p:sp>
        <p:nvSpPr>
          <p:cNvPr id="3" name="Content Placeholder 2">
            <a:extLst>
              <a:ext uri="{FF2B5EF4-FFF2-40B4-BE49-F238E27FC236}">
                <a16:creationId xmlns:a16="http://schemas.microsoft.com/office/drawing/2014/main" id="{1383F4AF-0A66-46CB-9664-EABE0F971326}"/>
              </a:ext>
            </a:extLst>
          </p:cNvPr>
          <p:cNvSpPr>
            <a:spLocks noGrp="1"/>
          </p:cNvSpPr>
          <p:nvPr>
            <p:ph idx="1"/>
          </p:nvPr>
        </p:nvSpPr>
        <p:spPr>
          <a:xfrm>
            <a:off x="609441" y="990601"/>
            <a:ext cx="10969943" cy="4922340"/>
          </a:xfrm>
        </p:spPr>
        <p:txBody>
          <a:bodyPr>
            <a:normAutofit fontScale="40000" lnSpcReduction="20000"/>
          </a:bodyPr>
          <a:lstStyle/>
          <a:p>
            <a:r>
              <a:rPr lang="en-US" b="0" dirty="0">
                <a:solidFill>
                  <a:srgbClr val="0000FF"/>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&lt;</a:t>
            </a:r>
            <a:r>
              <a:rPr lang="en-US" b="0" dirty="0">
                <a:solidFill>
                  <a:srgbClr val="A31515"/>
                </a:solidFill>
                <a:effectLst/>
                <a:latin typeface="Consolas" panose="020B0609020204030204" pitchFamily="49" charset="0"/>
              </a:rPr>
              <a:t>iostream</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Person</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name[</a:t>
            </a:r>
            <a:r>
              <a:rPr lang="en-US" b="0" dirty="0">
                <a:solidFill>
                  <a:srgbClr val="09885A"/>
                </a:solidFill>
                <a:effectLst/>
                <a:latin typeface="Consolas" panose="020B0609020204030204" pitchFamily="49" charset="0"/>
              </a:rPr>
              <a:t>50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age;</a:t>
            </a:r>
          </a:p>
          <a:p>
            <a:r>
              <a:rPr lang="en-US" b="0" dirty="0">
                <a:solidFill>
                  <a:srgbClr val="0000FF"/>
                </a:solidFill>
                <a:effectLst/>
                <a:latin typeface="Consolas" panose="020B0609020204030204" pitchFamily="49" charset="0"/>
              </a:rPr>
              <a:t>float</a:t>
            </a:r>
            <a:r>
              <a:rPr lang="en-US" b="0" dirty="0">
                <a:solidFill>
                  <a:srgbClr val="000000"/>
                </a:solidFill>
                <a:effectLst/>
                <a:latin typeface="Consolas" panose="020B0609020204030204" pitchFamily="49" charset="0"/>
              </a:rPr>
              <a:t> salary;</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Person p1;</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"Enter Full name: "</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cin.get</a:t>
            </a:r>
            <a:r>
              <a:rPr lang="en-US" b="0" dirty="0">
                <a:solidFill>
                  <a:srgbClr val="000000"/>
                </a:solidFill>
                <a:effectLst/>
                <a:latin typeface="Consolas" panose="020B0609020204030204" pitchFamily="49" charset="0"/>
              </a:rPr>
              <a:t>(p1.name, </a:t>
            </a:r>
            <a:r>
              <a:rPr lang="en-US" b="0" dirty="0">
                <a:solidFill>
                  <a:srgbClr val="09885A"/>
                </a:solidFill>
                <a:effectLst/>
                <a:latin typeface="Consolas" panose="020B0609020204030204" pitchFamily="49" charset="0"/>
              </a:rPr>
              <a:t>50</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"Enter age: "</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cin</a:t>
            </a:r>
            <a:r>
              <a:rPr lang="en-US" b="0" dirty="0">
                <a:solidFill>
                  <a:srgbClr val="000000"/>
                </a:solidFill>
                <a:effectLst/>
                <a:latin typeface="Consolas" panose="020B0609020204030204" pitchFamily="49" charset="0"/>
              </a:rPr>
              <a:t> &gt;&gt; p1.age;</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"Enter salary: "</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cin</a:t>
            </a:r>
            <a:r>
              <a:rPr lang="en-US" b="0" dirty="0">
                <a:solidFill>
                  <a:srgbClr val="000000"/>
                </a:solidFill>
                <a:effectLst/>
                <a:latin typeface="Consolas" panose="020B0609020204030204" pitchFamily="49" charset="0"/>
              </a:rPr>
              <a:t> &gt;&gt; p1.salary;</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a:solidFill>
                  <a:srgbClr val="FF69B4"/>
                </a:solidFill>
                <a:effectLst/>
                <a:latin typeface="Consolas" panose="020B0609020204030204" pitchFamily="49" charset="0"/>
              </a:rPr>
              <a:t>\</a:t>
            </a:r>
            <a:r>
              <a:rPr lang="en-US" b="0" dirty="0" err="1">
                <a:solidFill>
                  <a:srgbClr val="FF69B4"/>
                </a:solidFill>
                <a:effectLst/>
                <a:latin typeface="Consolas" panose="020B0609020204030204" pitchFamily="49" charset="0"/>
              </a:rPr>
              <a:t>n</a:t>
            </a:r>
            <a:r>
              <a:rPr lang="en-US" b="0" dirty="0" err="1">
                <a:solidFill>
                  <a:srgbClr val="A31515"/>
                </a:solidFill>
                <a:effectLst/>
                <a:latin typeface="Consolas" panose="020B0609020204030204" pitchFamily="49" charset="0"/>
              </a:rPr>
              <a:t>Displaying</a:t>
            </a:r>
            <a:r>
              <a:rPr lang="en-US" b="0" dirty="0">
                <a:solidFill>
                  <a:srgbClr val="A31515"/>
                </a:solidFill>
                <a:effectLst/>
                <a:latin typeface="Consolas" panose="020B0609020204030204" pitchFamily="49" charset="0"/>
              </a:rPr>
              <a:t> Information."</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"Name: "</a:t>
            </a:r>
            <a:r>
              <a:rPr lang="en-US" b="0" dirty="0">
                <a:solidFill>
                  <a:srgbClr val="000000"/>
                </a:solidFill>
                <a:effectLst/>
                <a:latin typeface="Consolas" panose="020B0609020204030204" pitchFamily="49" charset="0"/>
              </a:rPr>
              <a:t> &lt;&lt; p1.name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a:t>
            </a:r>
            <a:r>
              <a:rPr lang="en-US" b="0" dirty="0">
                <a:solidFill>
                  <a:srgbClr val="A31515"/>
                </a:solidFill>
                <a:effectLst/>
                <a:latin typeface="Consolas" panose="020B0609020204030204" pitchFamily="49" charset="0"/>
              </a:rPr>
              <a:t>"Age: "</a:t>
            </a:r>
            <a:r>
              <a:rPr lang="en-US" b="0" dirty="0">
                <a:solidFill>
                  <a:srgbClr val="000000"/>
                </a:solidFill>
                <a:effectLst/>
                <a:latin typeface="Consolas" panose="020B0609020204030204" pitchFamily="49" charset="0"/>
              </a:rPr>
              <a:t> &lt;&lt; p1.age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"Salary: "</a:t>
            </a:r>
            <a:r>
              <a:rPr lang="en-US" b="0" dirty="0">
                <a:solidFill>
                  <a:srgbClr val="000000"/>
                </a:solidFill>
                <a:effectLst/>
                <a:latin typeface="Consolas" panose="020B0609020204030204" pitchFamily="49" charset="0"/>
              </a:rPr>
              <a:t> &lt;&lt; p1.salary;</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F88A3B12-620A-49A3-A185-33E6E42F33B0}"/>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8</a:t>
            </a:fld>
            <a:endParaRPr lang="en-US" dirty="0">
              <a:solidFill>
                <a:srgbClr val="000000">
                  <a:tint val="75000"/>
                </a:srgbClr>
              </a:solidFill>
            </a:endParaRPr>
          </a:p>
        </p:txBody>
      </p:sp>
    </p:spTree>
    <p:extLst>
      <p:ext uri="{BB962C8B-B14F-4D97-AF65-F5344CB8AC3E}">
        <p14:creationId xmlns:p14="http://schemas.microsoft.com/office/powerpoint/2010/main" val="347846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2FF4-AAD4-4E65-BFE3-9428F758FE9A}"/>
              </a:ext>
            </a:extLst>
          </p:cNvPr>
          <p:cNvSpPr>
            <a:spLocks noGrp="1"/>
          </p:cNvSpPr>
          <p:nvPr>
            <p:ph type="title"/>
          </p:nvPr>
        </p:nvSpPr>
        <p:spPr/>
        <p:txBody>
          <a:bodyPr/>
          <a:lstStyle/>
          <a:p>
            <a:r>
              <a:rPr lang="en-US" dirty="0"/>
              <a:t>Output</a:t>
            </a:r>
          </a:p>
        </p:txBody>
      </p:sp>
      <p:sp>
        <p:nvSpPr>
          <p:cNvPr id="4" name="Slide Number Placeholder 3">
            <a:extLst>
              <a:ext uri="{FF2B5EF4-FFF2-40B4-BE49-F238E27FC236}">
                <a16:creationId xmlns:a16="http://schemas.microsoft.com/office/drawing/2014/main" id="{AB48EFD7-7447-485F-81B3-F1C843E434F5}"/>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9</a:t>
            </a:fld>
            <a:endParaRPr lang="en-US" dirty="0">
              <a:solidFill>
                <a:srgbClr val="000000">
                  <a:tint val="75000"/>
                </a:srgbClr>
              </a:solidFill>
            </a:endParaRPr>
          </a:p>
        </p:txBody>
      </p:sp>
      <p:sp>
        <p:nvSpPr>
          <p:cNvPr id="5" name="Rectangle 1">
            <a:extLst>
              <a:ext uri="{FF2B5EF4-FFF2-40B4-BE49-F238E27FC236}">
                <a16:creationId xmlns:a16="http://schemas.microsoft.com/office/drawing/2014/main" id="{645B0A35-9BDA-4CAC-A8DC-7B0FD1FDA830}"/>
              </a:ext>
            </a:extLst>
          </p:cNvPr>
          <p:cNvSpPr>
            <a:spLocks noChangeArrowheads="1"/>
          </p:cNvSpPr>
          <p:nvPr/>
        </p:nvSpPr>
        <p:spPr bwMode="auto">
          <a:xfrm>
            <a:off x="760412" y="1518138"/>
            <a:ext cx="6019800" cy="215443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Enter Full name: Magdalena </a:t>
            </a:r>
            <a:r>
              <a:rPr kumimoji="0" lang="en-US" altLang="en-US" sz="2000" b="0" i="0" u="none" strike="noStrike" cap="none" normalizeH="0" baseline="0" dirty="0" err="1">
                <a:ln>
                  <a:noFill/>
                </a:ln>
                <a:solidFill>
                  <a:srgbClr val="D5D5D5"/>
                </a:solidFill>
                <a:effectLst/>
              </a:rPr>
              <a:t>Dankova</a:t>
            </a:r>
            <a:r>
              <a:rPr kumimoji="0" lang="en-US" altLang="en-US" sz="2000" b="0" i="0" u="none" strike="noStrike" cap="none" normalizeH="0" baseline="0" dirty="0">
                <a:ln>
                  <a:noFill/>
                </a:ln>
                <a:solidFill>
                  <a:srgbClr val="D5D5D5"/>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Enter age: 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Enter salary: 1024.4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Displaying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Name: Magdalena </a:t>
            </a:r>
            <a:r>
              <a:rPr kumimoji="0" lang="en-US" altLang="en-US" sz="2000" b="0" i="0" u="none" strike="noStrike" cap="none" normalizeH="0" baseline="0" dirty="0" err="1">
                <a:ln>
                  <a:noFill/>
                </a:ln>
                <a:solidFill>
                  <a:srgbClr val="D5D5D5"/>
                </a:solidFill>
                <a:effectLst/>
              </a:rPr>
              <a:t>Dankova</a:t>
            </a:r>
            <a:endParaRPr kumimoji="0" lang="en-US" altLang="en-US" sz="2000" b="0" i="0" u="none" strike="noStrike" cap="none" normalizeH="0" baseline="0" dirty="0">
              <a:ln>
                <a:noFill/>
              </a:ln>
              <a:solidFill>
                <a:srgbClr val="D5D5D5"/>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 Age: 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rPr>
              <a:t>Salary: 1024.4</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377676133"/>
      </p:ext>
    </p:extLst>
  </p:cSld>
  <p:clrMapOvr>
    <a:masterClrMapping/>
  </p:clrMapOvr>
</p:sld>
</file>

<file path=ppt/theme/theme1.xml><?xml version="1.0" encoding="utf-8"?>
<a:theme xmlns:a="http://schemas.openxmlformats.org/drawingml/2006/main" name="2_Office Theme">
  <a:themeElements>
    <a:clrScheme name="Custom TEST">
      <a:dk1>
        <a:srgbClr val="000000"/>
      </a:dk1>
      <a:lt1>
        <a:srgbClr val="FFFFFF"/>
      </a:lt1>
      <a:dk2>
        <a:srgbClr val="0D47A1"/>
      </a:dk2>
      <a:lt2>
        <a:srgbClr val="E3F2FD"/>
      </a:lt2>
      <a:accent1>
        <a:srgbClr val="1565C0"/>
      </a:accent1>
      <a:accent2>
        <a:srgbClr val="1976D2"/>
      </a:accent2>
      <a:accent3>
        <a:srgbClr val="1E88E5"/>
      </a:accent3>
      <a:accent4>
        <a:srgbClr val="2196F3"/>
      </a:accent4>
      <a:accent5>
        <a:srgbClr val="42A5F5"/>
      </a:accent5>
      <a:accent6>
        <a:srgbClr val="64B5F6"/>
      </a:accent6>
      <a:hlink>
        <a:srgbClr val="1E88E5"/>
      </a:hlink>
      <a:folHlink>
        <a:srgbClr val="1565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1CT_2016_template" id="{353AB204-8441-4ECC-A09D-1132309B0D41}" vid="{36BEC17B-2A9F-4BC4-A502-7043DE3723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219CAF5C77684EBDB676BDBADB19FB" ma:contentTypeVersion="2" ma:contentTypeDescription="Create a new document." ma:contentTypeScope="" ma:versionID="2ff192b418beeacf84276a34a77c41a6">
  <xsd:schema xmlns:xsd="http://www.w3.org/2001/XMLSchema" xmlns:xs="http://www.w3.org/2001/XMLSchema" xmlns:p="http://schemas.microsoft.com/office/2006/metadata/properties" xmlns:ns2="c9b4b10c-0dfc-42fa-96e4-dd38c061606b" targetNamespace="http://schemas.microsoft.com/office/2006/metadata/properties" ma:root="true" ma:fieldsID="918a77ead0c924221ddc020a39d51c82" ns2:_="">
    <xsd:import namespace="c9b4b10c-0dfc-42fa-96e4-dd38c06160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4b10c-0dfc-42fa-96e4-dd38c0616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DEFDDD-393F-4C76-9046-35FAEEF268A0}">
  <ds:schemaRefs>
    <ds:schemaRef ds:uri="http://schemas.microsoft.com/sharepoint/v3/contenttype/forms"/>
  </ds:schemaRefs>
</ds:datastoreItem>
</file>

<file path=customXml/itemProps2.xml><?xml version="1.0" encoding="utf-8"?>
<ds:datastoreItem xmlns:ds="http://schemas.openxmlformats.org/officeDocument/2006/customXml" ds:itemID="{E225223C-D91F-411D-A2B1-2C53DFFCE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4b10c-0dfc-42fa-96e4-dd38c0616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0FE049-F0A3-4F48-B2EF-7577E8FACDAE}">
  <ds:schemaRefs>
    <ds:schemaRef ds:uri="http://purl.org/dc/terms/"/>
    <ds:schemaRef ds:uri="http://www.w3.org/XML/1998/namespace"/>
    <ds:schemaRef ds:uri="http://schemas.microsoft.com/office/2006/documentManagement/types"/>
    <ds:schemaRef ds:uri="http://purl.org/dc/elements/1.1/"/>
    <ds:schemaRef ds:uri="c9b4b10c-0dfc-42fa-96e4-dd38c061606b"/>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21CT_2016_template</Template>
  <TotalTime>15148</TotalTime>
  <Words>2043</Words>
  <Application>Microsoft Office PowerPoint</Application>
  <PresentationFormat>Custom</PresentationFormat>
  <Paragraphs>567</Paragraphs>
  <Slides>60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Calibri</vt:lpstr>
      <vt:lpstr>Calibri Light</vt:lpstr>
      <vt:lpstr>Consolas</vt:lpstr>
      <vt:lpstr>droid sans mono</vt:lpstr>
      <vt:lpstr>euclid_circular_a</vt:lpstr>
      <vt:lpstr>Lato</vt:lpstr>
      <vt:lpstr>Raleway</vt:lpstr>
      <vt:lpstr>urw-din</vt:lpstr>
      <vt:lpstr>verdana</vt:lpstr>
      <vt:lpstr>2_Office Theme</vt:lpstr>
      <vt:lpstr>PowerPoint Presentation</vt:lpstr>
      <vt:lpstr>Topics</vt:lpstr>
      <vt:lpstr>Introduction to structures</vt:lpstr>
      <vt:lpstr>Structure  definition</vt:lpstr>
      <vt:lpstr> Example – Structure Declaration </vt:lpstr>
      <vt:lpstr> How to define a structure variable? </vt:lpstr>
      <vt:lpstr> How to access members of a structure? </vt:lpstr>
      <vt:lpstr>C Program to assign data to members of a structure variable and display it</vt:lpstr>
      <vt:lpstr>Output</vt:lpstr>
      <vt:lpstr> C++ Pointers to Structure </vt:lpstr>
      <vt:lpstr>Example 1- Pointers to structure</vt:lpstr>
      <vt:lpstr>Output</vt:lpstr>
      <vt:lpstr>Example 2- Pointers to structure</vt:lpstr>
      <vt:lpstr>Aligned and un-aligned data storage</vt:lpstr>
      <vt:lpstr>PowerPoint Presentation</vt:lpstr>
      <vt:lpstr>PowerPoint Presentation</vt:lpstr>
      <vt:lpstr>Aligned and un-aligned data storage</vt:lpstr>
      <vt:lpstr>Aligned and un-aligned data storage</vt:lpstr>
      <vt:lpstr>Aligned and un-aligned data storage</vt:lpstr>
      <vt:lpstr>Structure Padding:</vt:lpstr>
      <vt:lpstr>Example - Aligned and un-aligned data storage</vt:lpstr>
      <vt:lpstr>PowerPoint Presentation</vt:lpstr>
      <vt:lpstr>PowerPoint Presentation</vt:lpstr>
      <vt:lpstr>Example - Aligned and un-aligned data storage</vt:lpstr>
      <vt:lpstr>Discussion on Output of  Program:</vt:lpstr>
      <vt:lpstr>Discussion on Output of  Program:</vt:lpstr>
      <vt:lpstr>Discussion on Output of  Program:</vt:lpstr>
      <vt:lpstr>Discussion on Output of  Program:</vt:lpstr>
      <vt:lpstr>Discussion on Output of  Program:</vt:lpstr>
      <vt:lpstr>Discussion on Output of  Program:</vt:lpstr>
      <vt:lpstr> What is structure packing? </vt:lpstr>
      <vt:lpstr>Packing members in a structure</vt:lpstr>
      <vt:lpstr>Packing members in a structure</vt:lpstr>
      <vt:lpstr>Structure without packing attribute or pragma</vt:lpstr>
      <vt:lpstr>Size of structure in bytes</vt:lpstr>
      <vt:lpstr>Structure with attribute packed</vt:lpstr>
      <vt:lpstr>Size of structure in bytes</vt:lpstr>
      <vt:lpstr>Structure with pragma pack with 1 byte alignment</vt:lpstr>
      <vt:lpstr>Size of structure in bytes</vt:lpstr>
      <vt:lpstr>Structure with pragma pack with 2 byte alignment</vt:lpstr>
      <vt:lpstr>Size of structure in bytes</vt:lpstr>
      <vt:lpstr>Structure with pragma pack with 4 byte alignment</vt:lpstr>
      <vt:lpstr>Size of structure in bytes</vt:lpstr>
      <vt:lpstr> Packing individual members in a structure </vt:lpstr>
      <vt:lpstr>Packing individual members</vt:lpstr>
      <vt:lpstr>Size of structure in bytes</vt:lpstr>
      <vt:lpstr> Accessing packed members from a structure </vt:lpstr>
      <vt:lpstr>Accessing packed members from a structure</vt:lpstr>
      <vt:lpstr> Type definitions and structures </vt:lpstr>
      <vt:lpstr> Type definitions and structures - Example </vt:lpstr>
      <vt:lpstr> Type definitions and structures - Example</vt:lpstr>
      <vt:lpstr> Type definitions and structures - Example</vt:lpstr>
      <vt:lpstr>  Structure and bit fields - Declaration and Usage  </vt:lpstr>
      <vt:lpstr>PowerPoint Presentation</vt:lpstr>
      <vt:lpstr>Structure and bit fields - Declaration and Usage</vt:lpstr>
      <vt:lpstr>Structure and bit fields - Declaration and Usage</vt:lpstr>
      <vt:lpstr>Self referential structure</vt:lpstr>
      <vt:lpstr>PowerPoint Presentation</vt:lpstr>
      <vt:lpstr>References</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The Business</dc:title>
  <dc:creator>Ishu</dc:creator>
  <cp:lastModifiedBy>Quang Nguyen</cp:lastModifiedBy>
  <cp:revision>2458</cp:revision>
  <cp:lastPrinted>2016-07-08T12:23:08Z</cp:lastPrinted>
  <dcterms:created xsi:type="dcterms:W3CDTF">2017-04-07T11:24:33Z</dcterms:created>
  <dcterms:modified xsi:type="dcterms:W3CDTF">2022-03-06T16:20:40Z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0x01010061219CAF5C77684EBDB676BDBADB19FB</vt:lpwstr>
  </property>
  <property fmtid="{D5CDD505-2E9C-101B-9397-08002B2CF9AE}" pid="3" name="TitusGUID">
    <vt:lpwstr>a65f9115-4015-40bd-9b80-44762b04683f</vt:lpwstr>
  </property>
  <property fmtid="{D5CDD505-2E9C-101B-9397-08002B2CF9AE}" pid="4" name="Classification">
    <vt:lpwstr>null</vt:lpwstr>
  </property>
  <property fmtid="{D5CDD505-2E9C-101B-9397-08002B2CF9AE}" pid="5" name="HCLClassification">
    <vt:lpwstr>HCL_Cla5s_1nt3rnal</vt:lpwstr>
  </property>
  <property fmtid="{D5CDD505-2E9C-101B-9397-08002B2CF9AE}" pid="6" name="HCL_Cla5s_D6">
    <vt:lpwstr>False</vt:lpwstr>
  </property>
  <property fmtid="{D5CDD505-2E9C-101B-9397-08002B2CF9AE}" pid="7" name="HCLClassD6">
    <vt:lpwstr>False</vt:lpwstr>
  </property>
</Properties>
</file>