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notesMasterIdLst>
    <p:notesMasterId r:id="rId94"/>
  </p:notesMasterIdLst>
  <p:handoutMasterIdLst>
    <p:handoutMasterId r:id="rId95"/>
  </p:handoutMasterIdLst>
  <p:sldIdLst>
    <p:sldId id="256" r:id="rId5"/>
    <p:sldId id="376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9" r:id="rId19"/>
    <p:sldId id="388" r:id="rId20"/>
    <p:sldId id="390" r:id="rId21"/>
    <p:sldId id="391" r:id="rId22"/>
    <p:sldId id="392" r:id="rId23"/>
    <p:sldId id="393" r:id="rId24"/>
    <p:sldId id="419" r:id="rId25"/>
    <p:sldId id="394" r:id="rId26"/>
    <p:sldId id="395" r:id="rId27"/>
    <p:sldId id="396" r:id="rId28"/>
    <p:sldId id="420" r:id="rId29"/>
    <p:sldId id="421" r:id="rId30"/>
    <p:sldId id="397" r:id="rId31"/>
    <p:sldId id="422" r:id="rId32"/>
    <p:sldId id="398" r:id="rId33"/>
    <p:sldId id="423" r:id="rId34"/>
    <p:sldId id="399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32" r:id="rId43"/>
    <p:sldId id="433" r:id="rId44"/>
    <p:sldId id="435" r:id="rId45"/>
    <p:sldId id="401" r:id="rId46"/>
    <p:sldId id="402" r:id="rId47"/>
    <p:sldId id="439" r:id="rId48"/>
    <p:sldId id="403" r:id="rId49"/>
    <p:sldId id="440" r:id="rId50"/>
    <p:sldId id="404" r:id="rId51"/>
    <p:sldId id="437" r:id="rId52"/>
    <p:sldId id="441" r:id="rId53"/>
    <p:sldId id="438" r:id="rId54"/>
    <p:sldId id="442" r:id="rId55"/>
    <p:sldId id="405" r:id="rId56"/>
    <p:sldId id="444" r:id="rId57"/>
    <p:sldId id="445" r:id="rId58"/>
    <p:sldId id="406" r:id="rId59"/>
    <p:sldId id="446" r:id="rId60"/>
    <p:sldId id="407" r:id="rId61"/>
    <p:sldId id="447" r:id="rId62"/>
    <p:sldId id="408" r:id="rId63"/>
    <p:sldId id="448" r:id="rId64"/>
    <p:sldId id="409" r:id="rId65"/>
    <p:sldId id="436" r:id="rId66"/>
    <p:sldId id="449" r:id="rId67"/>
    <p:sldId id="450" r:id="rId68"/>
    <p:sldId id="451" r:id="rId69"/>
    <p:sldId id="413" r:id="rId70"/>
    <p:sldId id="452" r:id="rId71"/>
    <p:sldId id="453" r:id="rId72"/>
    <p:sldId id="412" r:id="rId73"/>
    <p:sldId id="414" r:id="rId74"/>
    <p:sldId id="454" r:id="rId75"/>
    <p:sldId id="415" r:id="rId76"/>
    <p:sldId id="416" r:id="rId77"/>
    <p:sldId id="417" r:id="rId78"/>
    <p:sldId id="418" r:id="rId79"/>
    <p:sldId id="455" r:id="rId80"/>
    <p:sldId id="456" r:id="rId81"/>
    <p:sldId id="457" r:id="rId82"/>
    <p:sldId id="458" r:id="rId83"/>
    <p:sldId id="459" r:id="rId84"/>
    <p:sldId id="460" r:id="rId85"/>
    <p:sldId id="461" r:id="rId86"/>
    <p:sldId id="462" r:id="rId87"/>
    <p:sldId id="463" r:id="rId88"/>
    <p:sldId id="464" r:id="rId89"/>
    <p:sldId id="466" r:id="rId90"/>
    <p:sldId id="467" r:id="rId91"/>
    <p:sldId id="468" r:id="rId92"/>
    <p:sldId id="311" r:id="rId93"/>
  </p:sldIdLst>
  <p:sldSz cx="12188825" cy="6858000"/>
  <p:notesSz cx="6669088" cy="9926638"/>
  <p:defaultTextStyle>
    <a:defPPr>
      <a:defRPr lang="en-US"/>
    </a:defPPr>
    <a:lvl1pPr marL="0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ip Kumar D-ERS,HCLTech" initials="DKD" lastIdx="0" clrIdx="0">
    <p:extLst>
      <p:ext uri="{19B8F6BF-5375-455C-9EA6-DF929625EA0E}">
        <p15:presenceInfo xmlns:p15="http://schemas.microsoft.com/office/powerpoint/2012/main" userId="S-1-5-21-333653013-2304839960-3876203932-4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B7FF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D44EA-A4B6-421B-90F0-4F586668C5CC}" v="3" dt="2022-03-02T04:14:47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249" autoAdjust="0"/>
  </p:normalViewPr>
  <p:slideViewPr>
    <p:cSldViewPr>
      <p:cViewPr varScale="1">
        <p:scale>
          <a:sx n="69" d="100"/>
          <a:sy n="69" d="100"/>
        </p:scale>
        <p:origin x="556" y="44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374"/>
    </p:cViewPr>
  </p:sorterViewPr>
  <p:notesViewPr>
    <p:cSldViewPr>
      <p:cViewPr varScale="1">
        <p:scale>
          <a:sx n="51" d="100"/>
          <a:sy n="51" d="100"/>
        </p:scale>
        <p:origin x="3000" y="7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129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3951-7097-43E8-A1F5-C6572EE56D69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129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4BB-C4FD-4295-9628-6D7BE9D48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44:3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5 0,0 5 0,0 3 0,0 2 0,0-4-8191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5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484 142 24575,'-5'-4'0,"0"0"0,0 1 0,0 0 0,-1 0 0,1 0 0,-1 0 0,-11-3 0,-4-2 0,-33-14 0,-146-52 0,192 72 0,0 0 0,0 0 0,0 1 0,0 0 0,0 1 0,0-1 0,0 1 0,-11 2 0,16-1 0,-1 0 0,1-1 0,0 2 0,0-1 0,0 0 0,1 0 0,-1 1 0,0 0 0,0 0 0,1-1 0,-1 1 0,1 1 0,0-1 0,-1 0 0,1 1 0,0-1 0,0 1 0,1-1 0,-1 1 0,1 0 0,-1 0 0,1 0 0,0 0 0,-1 3 0,-2 8 0,1 0 0,0 0 0,1 1 0,0 23 0,6 63 0,-1-39 0,-4-21 0,0-29 0,1 1 0,0-1 0,0 0 0,1 1 0,1-1 0,4 17 0,-5-27 0,-1-1 0,1 0 0,-1 0 0,1 0 0,0 1 0,0-1 0,-1 0 0,1 0 0,0 0 0,0 0 0,0 0 0,0 0 0,0-1 0,0 1 0,0 0 0,1 0 0,-1-1 0,0 1 0,0-1 0,1 1 0,-1-1 0,0 0 0,1 1 0,-1-1 0,0 0 0,1 0 0,-1 0 0,0 0 0,1 0 0,-1 0 0,2 0 0,4-2 0,0 1 0,1-1 0,-1 0 0,11-6 0,-9 5 0,37-15 0,57-23 0,-89 34 0,1-1 0,-1 0 0,-1-1 0,22-17 0,-30 21 0,-1 0 0,0 0 0,1-1 0,-2 1 0,1-1 0,-1 0 0,0 0 0,0 0 0,0 0 0,1-8 0,2-7 0,4-36 0,-8 46 0,30 93 0,48 84 0,-80-165 0,0-1 0,0 1 0,0-1 0,0 1 0,0-1 0,0 1 0,1-1 0,-1 1 0,0-1 0,0 0 0,1 1 0,-1-1 0,0 1 0,1-1 0,-1 0 0,0 1 0,1-1 0,-1 0 0,0 1 0,1-1 0,-1 0 0,1 1 0,-1-1 0,1 0 0,-1 0 0,1 0 0,-1 1 0,1-1 0,-1 0 0,1 0 0,-1 0 0,1 0 0,-1 0 0,1 0 0,0 0 0,-1-1 0,1 0 0,-1 0 0,0 0 0,1 0 0,-1 0 0,0 0 0,0 0 0,1 0 0,-1 1 0,0-1 0,0 0 0,0 0 0,0 0 0,0 0 0,-1 0 0,1 0 0,0 0 0,-1-1 0,0-4-195,-1 0 0,0 0 0,-1 0 0,0 1 0,1-1 0,-8-8 0,-6-7-6631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5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 24575,'0'-5'0,"0"8"0,0 22 0,-5 32 0,-10 58 0,-2 35 0,-4 19 0,-2 4 0,-2-1 0,4-7 0,0-18 0,4-30 0,5-30 0,5-34 0,2-31 0,0-19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5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27 24575,'10'-1'0,"-1"1"0,1-2 0,15-3 0,10-2 0,22 0 0,0 2 0,113 7 0,-167-2 0,-1 0 0,0 0 0,1 1 0,-1-1 0,0 1 0,1 0 0,-1 0 0,0 0 0,0 0 0,0 0 0,0 0 0,0 0 0,0 1 0,0-1 0,0 1 0,0-1 0,-1 1 0,1 0 0,-1 0 0,1 0 0,-1-1 0,0 2 0,1-1 0,-1 0 0,0 0 0,0 0 0,-1 0 0,1 1 0,0-1 0,-1 0 0,1 1 0,-1-1 0,0 0 0,0 5 0,0-2 0,0 0 0,-1 1 0,0-1 0,0 0 0,0 0 0,-1 0 0,1 0 0,-1 0 0,0 0 0,-1 0 0,1 0 0,-1-1 0,0 0 0,-6 8 0,-1-3 0,-1 0 0,0-1 0,0-1 0,-21 11 0,-11 7 0,31-17 0,0-2 0,0 1 0,-1-2 0,0 1 0,0-2 0,0 0 0,0 0 0,-1-1 0,1-1 0,-1 0 0,1-1 0,-1-1 0,-15-1 0,-104-1-1365,110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5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24575,'9'5'0,"3"37"0,0 25 0,-3 19 0,-2 8 0,-3 12 0,-2 0 0,-1-5 0,-1-13 0,0-14 0,-1-20-8191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0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97 24575,'1'-4'0,"0"0"0,-1 0 0,2 0 0,-1 0 0,0 0 0,1 0 0,-1 0 0,1 1 0,0-1 0,1 1 0,-1-1 0,0 1 0,1 0 0,0 0 0,0 0 0,0 0 0,4-3 0,-3 2 0,0 1 0,0 0 0,1 1 0,-1-1 0,0 1 0,1-1 0,0 2 0,-1-1 0,1 0 0,0 1 0,0 0 0,0 0 0,0 0 0,6 0 0,-1 2 0,-1 0 0,0 1 0,0 0 0,1 0 0,-1 1 0,-1 0 0,1 0 0,0 1 0,-1 1 0,0-1 0,0 1 0,0 0 0,-1 1 0,1 0 0,-1 0 0,-1 1 0,1 0 0,-1 0 0,0 0 0,-1 1 0,5 8 0,-1 1 0,-1 0 0,0 0 0,-1 1 0,-1 0 0,-1 1 0,-1-1 0,0 1 0,-1 0 0,0 31 0,-2-8 0,-2 0 0,-10 73 0,7-95 0,-1 1 0,-1-1 0,0 0 0,-1-1 0,-2 0 0,0 0 0,-20 30 0,-14 8 0,-4-3 0,-64 60 0,99-102 0,0 0 0,-68 61 0,73-67 0,0-1 0,-1 0 0,1 0 0,-1-1 0,0 0 0,-1 0 0,1-1 0,-1 0 0,-12 3 0,20-6 0,-1 1 0,1-1 0,-1 0 0,1 0 0,0 1 0,-1-1 0,1 0 0,-1 0 0,1 0 0,-1 0 0,1-1 0,-1 1 0,1 0 0,0-1 0,-1 1 0,1-1 0,0 1 0,-1-1 0,1 1 0,0-1 0,0 0 0,-1 0 0,1 0 0,0 0 0,0 0 0,0 0 0,0 0 0,0 0 0,0 0 0,1 0 0,-1 0 0,0-1 0,0 1 0,1 0 0,-1 0 0,1-1 0,-1 1 0,1-1 0,0 1 0,-1 0 0,1-3 0,0 0 0,0 0 0,1 1 0,-1-1 0,1 0 0,0 1 0,0-1 0,0 1 0,0-1 0,0 1 0,1 0 0,0 0 0,0-1 0,0 1 0,0 0 0,4-4 0,-1 3 0,0-1 0,0 1 0,1 0 0,0 0 0,0 1 0,0-1 0,0 2 0,1-1 0,-1 0 0,1 1 0,0 1 0,11-3 0,7 1 0,0 2 0,29 1 0,-27 0 0,49 0 0,-1 3 0,109 20 0,-146-13 0,-30-7 0,-1 0 0,1-1 0,0 0 0,1-1 0,-1 0 0,12 1 0,-18-3 0,1 1 0,-1 0 0,0-1 0,0 0 0,0 1 0,1-1 0,-1 0 0,0 0 0,0 0 0,0 0 0,0-1 0,-1 1 0,1-1 0,0 1 0,0-1 0,-1 1 0,1-1 0,-1 0 0,1 0 0,-1 0 0,0 0 0,0 0 0,0 0 0,0 0 0,0 0 0,0 0 0,0-5 0,4-16-1365,-2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1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32 397 24575,'-8'30'0,"1"1"0,1 0 0,1 0 0,2 0 0,1 1 0,2 0 0,4 42 0,-3-71 0,0 1 0,0-1 0,0 1 0,0 0 0,0-1 0,1 0 0,-1 1 0,1-1 0,0 0 0,0 0 0,0 0 0,0 0 0,1 0 0,-1 0 0,1-1 0,0 1 0,0-1 0,0 0 0,0 0 0,0 0 0,0 0 0,1 0 0,-1-1 0,0 1 0,1-1 0,-1 0 0,7 1 0,8 1 0,0 0 0,0-1 0,0-1 0,22-1 0,-29-1 0,1 0 0,-1 0 0,0-1 0,0-1 0,0 0 0,0 0 0,-1-1 0,1 0 0,-1-1 0,0-1 0,0 1 0,-1-1 0,0-1 0,0 0 0,0 0 0,-1-1 0,0 0 0,0 0 0,-1-1 0,0 0 0,-1 0 0,6-11 0,11-16 0,-17 28 0,0-1 0,0 0 0,-1 0 0,0 0 0,0-1 0,-1 0 0,-1 0 0,1 0 0,-2 0 0,1 0 0,0-11 0,-3 5 0,-1 0 0,0 0 0,-1 1 0,-1-1 0,0 1 0,-1 0 0,-1 0 0,0 0 0,-1 0 0,0 1 0,-2 0 0,1 0 0,-2 1 0,0 0 0,-17-19 0,20 26 0,-1-1 0,0 1 0,-1 0 0,0 0 0,0 1 0,0 0 0,0 1 0,-12-5 0,-4 0 0,-43-10 0,54 15 0,16 1 0,25 2 0,148 2 0,73-2 0,-241 1 0,0 0 0,0-1 0,0 0 0,0-1 0,0 0 0,0 0 0,-1-1 0,1 0 0,12-7 0,-19 10 0,-1 0 0,1 0 0,-1-1 0,0 1 0,1 0 0,-1-1 0,0 1 0,1 0 0,-1-1 0,0 1 0,1 0 0,-1-1 0,0 1 0,0-1 0,0 1 0,1-1 0,-1 1 0,0-1 0,0 1 0,0 0 0,0-1 0,0 0 0,0 1 0,0 0 0,-1-1 0,1 1 0,0 0 0,0 0 0,-1 0 0,1 0 0,0 0 0,-1 0 0,1 0 0,0 0 0,-1 0 0,1 0 0,0 0 0,-1 0 0,1 0 0,0 0 0,-1 0 0,1 1 0,0-1 0,-1 0 0,1 0 0,0 0 0,0 0 0,-1 1 0,1-1 0,0 0 0,0 0 0,-1 0 0,1 1 0,0-1 0,0 0 0,-1 1 0,-10 9 0,-1 0 0,2 1 0,-1 1 0,1-1 0,1 2 0,0-1 0,1 1 0,1 1 0,-10 21 0,10-17 0,0 1 0,2 0 0,0 0 0,1 0 0,1 0 0,1 1 0,0 21 0,2-1 0,-1-8 0,2 0 0,8 59 0,-8-86 0,0 1 0,1-1 0,0 0 0,-1 0 0,1-1 0,1 1 0,-1 0 0,1-1 0,0 1 0,0-1 0,0 0 0,0 0 0,1 0 0,0 0 0,0-1 0,0 1 0,5 3 0,-1-3 0,-1-1 0,1 0 0,0 0 0,0 0 0,0-1 0,0 0 0,1 0 0,-1-1 0,0 0 0,11-1 0,-4 0 0,1 0 0,0-1 0,0 0 0,21-6 0,-28 5 0,0-1 0,0-1 0,0 0 0,-1 0 0,0 0 0,1-1 0,-2-1 0,13-9 0,-12 8 0,0 0 0,-1 0 0,0-1 0,-1 0 0,0-1 0,0 1 0,-1-1 0,0 0 0,0 0 0,6-19 0,-9 20 0,0 0 0,0 1 0,-1-1 0,0 0 0,-1 0 0,1 0 0,-2 0 0,1 0 0,-1 0 0,0 0 0,-1 1 0,0-1 0,0 0 0,-6-13 0,0 4 0,-1 1 0,-1 1 0,0-1 0,-17-18 0,-55-52 0,5 7 0,75 77 0,1 0 0,-1 0 0,0 0 0,1 0 0,-1-1 0,1 1 0,0 0 0,-1-1 0,1 1 0,0 0 0,1-1 0,-2-3 0,2 5 0,0 0 0,0 1 0,0-1 0,0 0 0,1 1 0,-1-1 0,0 0 0,0 1 0,0-1 0,1 1 0,-1-1 0,0 0 0,1 1 0,-1-1 0,1 1 0,-1-1 0,0 1 0,1-1 0,-1 1 0,2-1 0,-1 0 0,1 0 0,0 0 0,0 0 0,0 0 0,0 0 0,1 1 0,-1-1 0,4 0 0,35-3 0,0 2 0,74 5 0,-36 0 0,134-1 0,-215-2 0,0 1 0,0 0 0,0-1 0,0 1 0,0 0 0,1 0 0,-1 0 0,0 0 0,0 1 0,1-1 0,-1 1 0,1-1 0,-1 1 0,1-1 0,0 1 0,-1 0 0,-1 2 0,-19 37 0,10-6 0,2 0 0,2 1 0,-7 68 0,15-100 0,-6 44 0,2 57 0,4-84 0,1-1 0,1 1 0,1-1 0,1 0 0,9 27 0,-10-39 0,1-1 0,-1 1 0,1-1 0,1 0 0,-1 0 0,1 0 0,11 10 0,2 1 0,25 18 0,-16-14 0,-16-14 0,1 0 0,0-1 0,0 0 0,0-1 0,1-1 0,0 0 0,0 0 0,0-1 0,1-1 0,17 2 0,3-1 0,1-1 0,67-4 0,-90 0 0,0 0 0,0 0 0,0-1 0,0-1 0,0 0 0,-1 0 0,1-1 0,-1-1 0,0 0 0,0 0 0,-1-1 0,1-1 0,-1 1 0,-1-2 0,1 0 0,11-12 0,-8 7 0,-2-1 0,1 0 0,-2-1 0,14-24 0,-21 34 0,-1-1 0,1 1 0,-1-1 0,0 1 0,-1-1 0,1 0 0,-1 0 0,0 0 0,-1 0 0,1 0 0,-1 0 0,0 0 0,-1 0 0,0 0 0,0 0 0,0 0 0,-2-7 0,-1 5 0,1 1 0,-1-1 0,-1 1 0,1 0 0,-1 0 0,-1 0 0,1 1 0,-1 0 0,0 0 0,-1 0 0,1 1 0,-1 0 0,-11-6 0,-6-2 0,-1 1 0,-46-15 0,-28-2 0,-22-8 0,100 30 0,-36-7 0,40 10 0,0 0 0,1-1 0,-28-11 0,39 14 0,0-1 0,0-1 0,0 1 0,0-1 0,0 0 0,1 0 0,-1 0 0,1 0 0,0-1 0,0 0 0,1 0 0,0 0 0,0 0 0,-4-9 0,0-3 0,2-1 0,0 0 0,-3-20 0,5 20 0,-1 1 0,-1 0 0,-12-32 0,-13-6-1365,16 32-5461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4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24575,'0'4'0,"0"7"0,-8 27 0,-4 13 0,-4 15 0,-4 10 0,-7 5 0,1-1 0,4-11 0,6-11 0,7-13 0,3-13-8191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4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24575,'33'-2'0,"-1"-1"0,-1-2 0,46-12 0,17-3 0,-90 19 0,0 0 0,0 1 0,0 0 0,0 0 0,0 0 0,1 0 0,-1 0 0,0 1 0,0 0 0,0 0 0,0 0 0,-1 0 0,1 0 0,0 1 0,4 2 0,-5-1 0,0-1 0,0 1 0,0-1 0,-1 1 0,1 0 0,-1 0 0,0 0 0,0 0 0,0 1 0,0-1 0,0 1 0,-1-1 0,0 1 0,0-1 0,0 1 0,1 6 0,0 3 0,0 0 0,-2 0 0,1 0 0,-2 0 0,0 0 0,0 0 0,-1 0 0,-1 0 0,0 0 0,0-1 0,-2 1 0,0-1 0,0 0 0,-1 0 0,0-1 0,-1 0 0,0 0 0,-1 0 0,0-1 0,-1 0 0,-15 13 0,-16 20 259,-1 0-321,37-40-94,1 0-1,-1 0 1,0 0 0,0-1 0,0 1 0,0-1 0,-1 0-1,1 0 1,-7 1 0,0-2-6670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4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24575,'-4'17'0,"-7"7"0,-5 17 0,0 24 0,2 14 0,0 7 0,2 8 0,2 0 0,0-6 0,0-13 0,3-16 0,2-17-8191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4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24575,'4'0'0,"7"0"0,18 0 0,23 0 0,16 0 0,19 0 0,22 0 0,5 0 0,6 0 0,-3 0 0,4 0 0,-3 0 0,-15 0 0,-14 0 0,-18 0 0,-22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7:45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4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24575,'42'0'0,"389"16"0,-77-4-91,-254-13-1183,-77 1-5552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5:5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24575,'13'0'0,"0"0"0,0 1 0,0 0 0,16 4 0,-25-4 0,0 0 0,-1 1 0,1-1 0,-1 1 0,1 0 0,-1 0 0,0 0 0,1 0 0,-1 0 0,0 1 0,-1-1 0,1 1 0,0 0 0,-1 0 0,1 0 0,-1 0 0,0 0 0,0 1 0,2 3 0,0 6 0,0-1 0,0 1 0,-1 0 0,-1 0 0,2 22 0,-3 71 0,-1-63 0,0-3 0,-4 180 0,3-213 0,1 0 0,-2 0 0,1 0 0,-1 0 0,-3 9 0,5-15 0,-1-1 0,1 1 0,0 0 0,0 0 0,-1 0 0,1 0 0,-1 0 0,1 0 0,-1 0 0,1-1 0,-1 1 0,0 0 0,1 0 0,-1-1 0,0 1 0,0-1 0,1 1 0,-1 0 0,0-1 0,0 1 0,0-1 0,0 0 0,0 1 0,0-1 0,1 0 0,-1 1 0,0-1 0,0 0 0,0 0 0,0 0 0,0 0 0,0 0 0,0 0 0,0 0 0,0 0 0,0-1 0,0 1 0,0 0 0,0 0 0,0-1 0,0 1 0,0-1 0,1 1 0,-1-1 0,0 1 0,-1-1 0,-3-4 0,0 1 0,1-1 0,-1 1 0,1-1 0,0 0 0,0-1 0,1 1 0,-1-1 0,1 1 0,1-1 0,-1 0 0,1 0 0,0-1 0,0 1 0,-1-8 0,1-1 0,-1-1 0,2 0 0,0 0 0,1 0 0,2-17 0,-2 32 0,0 0 0,0-1 0,0 1 0,0-1 0,1 1 0,-1 0 0,0-1 0,0 1 0,1 0 0,-1-1 0,1 1 0,0 0 0,-1-1 0,1 1 0,0 0 0,0 0 0,-1 0 0,1 0 0,0 0 0,0 0 0,0 0 0,0 0 0,1 0 0,-1 0 0,0 0 0,0 1 0,0-1 0,1 1 0,-1-1 0,0 1 0,1-1 0,-1 1 0,0 0 0,1-1 0,-1 1 0,2 0 0,4 1 0,0 0 0,0 0 0,0 1 0,0 0 0,0 0 0,7 4 0,5 1 0,33 10 0,-2 3 0,-1 2 0,0 2 0,-2 2 0,87 63 0,-106-64 0,-23-19 0,0-1 0,0 0 0,1 0 0,-1 0 0,1-1 0,1 0 0,-1 0 0,0 0 0,1-1 0,14 5 0,-18-8 0,0 0 0,1 0 0,-1-1 0,0 1 0,0-1 0,1 0 0,-1 0 0,0 0 0,0 0 0,0-1 0,0 1 0,0-1 0,0 1 0,4-5 0,0 0 0,0 1 0,0-2 0,0 1 0,6-9 0,-7 6-58,-1-1 0,1-1 1,-2 1-1,1-1 0,-2 1 0,1-1 0,2-16 0,-2 12-844,3-13-5924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25 559 24575,'-1'1'0,"0"-1"0,1 0 0,-1 1 0,0-1 0,0 1 0,0-1 0,1 1 0,-1-1 0,0 1 0,0-1 0,1 1 0,-1 0 0,1-1 0,-1 1 0,1 0 0,-1 0 0,1-1 0,-1 1 0,1 0 0,-1 0 0,1 0 0,0 0 0,0-1 0,-1 1 0,1 0 0,0 0 0,0 1 0,-4 31 0,3-27 0,-2 23 0,2 1 0,0-1 0,7 57 0,-5-77 0,1 1 0,0-1 0,1 1 0,0-1 0,0 0 0,1 0 0,0 0 0,0-1 0,1 1 0,0-1 0,1 0 0,0-1 0,0 1 0,0-1 0,15 12 0,-17-16 0,-1-1 0,1 1 0,0-1 0,0 0 0,0 0 0,1-1 0,-1 1 0,0-1 0,1 0 0,-1 0 0,0 0 0,1-1 0,-1 1 0,1-1 0,-1 0 0,10-2 0,-11 2 0,0-1 0,1 0 0,-1-1 0,0 1 0,0 0 0,0-1 0,0 0 0,0 0 0,0 0 0,0 0 0,-1 0 0,1 0 0,-1-1 0,1 1 0,-1-1 0,0 0 0,0 0 0,0 1 0,0-1 0,-1 0 0,1-1 0,1-4 0,1-6 0,-1 0 0,0 0 0,-1-1 0,0 1 0,-1-25 0,-10-75 0,-27-57 0,28 139 0,6 27 0,1 0 0,-1 0 0,0 0 0,0 1 0,-1-1 0,1 0 0,-1 1 0,0 0 0,0 0 0,0 0 0,-1 0 0,-5-5 0,0 3 0,1 0 0,-1 0 0,0 1 0,-18-8 0,18 7 0,19 4 0,22 4 0,240 26 0,-269-28 0,0 0 0,0 0 0,0 1 0,-1 0 0,1-1 0,0 1 0,0 0 0,0 0 0,-1 1 0,1-1 0,-1 1 0,1-1 0,-1 1 0,1 0 0,-1 0 0,4 4 0,-4-3 0,0 0 0,0 0 0,-1 1 0,1-1 0,-1 1 0,0-1 0,0 1 0,0 0 0,-1-1 0,1 1 0,-1 0 0,0 7 0,-4 132 0,1 43 0,3-180 0,1 0 0,-1 0 0,1 0 0,1-1 0,-1 1 0,1 0 0,0 0 0,0-1 0,5 9 0,-5-11 0,0-1 0,0 1 0,1 0 0,-1-1 0,0 0 0,1 1 0,0-1 0,-1 0 0,1 0 0,0-1 0,0 1 0,0 0 0,0-1 0,1 0 0,-1 0 0,0 0 0,0 0 0,5 0 0,1 0 0,1 0 0,-1 0 0,0-1 0,1-1 0,-1 0 0,0 0 0,0 0 0,0-1 0,0-1 0,15-5 0,-10 1 0,0 0 0,0-1 0,-1 0 0,0-1 0,17-16 0,-22 17 0,-1 1 0,0-2 0,0 1 0,-1-1 0,0 0 0,-1 0 0,0-1 0,-1 0 0,1 1 0,-2-2 0,1 1 0,2-20 0,0-5 0,-2 0 0,-1-55 0,-3 68 0,-1 0 0,-1 1 0,-1-1 0,-1 1 0,0 0 0,-15-38 0,14 46 0,-1 1 0,0 1 0,0-1 0,-1 1 0,-1 0 0,0 0 0,0 1 0,-1 0 0,0 1 0,-1 0 0,0 1 0,-15-11 0,18 15 0,-9-6 0,-28-14 0,41 22 0,-1 1 0,1-1 0,0 1 0,-1 0 0,1 0 0,0 1 0,-1-1 0,1 1 0,-1-1 0,1 1 0,-1 0 0,0 0 0,1 1 0,-1-1 0,1 1 0,-4 0 0,6 0 0,-1-1 0,1 1 0,0 0 0,-1-1 0,1 1 0,0 0 0,0-1 0,-1 1 0,1 0 0,0 0 0,0 0 0,0 0 0,0 0 0,1 1 0,-1-1 0,0 0 0,0 0 0,1 0 0,-1 1 0,0-1 0,1 0 0,-1 1 0,1-1 0,0 0 0,0 1 0,-1-1 0,1 1 0,0-1 0,0 1 0,0-1 0,0 0 0,1 1 0,-1-1 0,0 1 0,0-1 0,1 0 0,-1 1 0,1-1 0,-1 0 0,1 1 0,0-1 0,1 2 0,1 2 0,0-1 0,0 0 0,0 0 0,1 0 0,0 0 0,0 0 0,0-1 0,0 0 0,0 1 0,7 2 0,1-2 0,-1 0 0,2-1 0,-1 0 0,0-1 0,1 0 0,-1-1 0,1-1 0,-1 0 0,24-3 0,-19 2 0,51-5 0,0-3 0,112-31 0,-166 36 0,1 0 0,22-11 0,-35 14 0,1 0 0,-1-1 0,1 1 0,-1 0 0,0-1 0,1 1 0,-1-1 0,0 0 0,0 0 0,0 0 0,0 0 0,0 0 0,-1 0 0,1-1 0,-1 1 0,1 0 0,-1-1 0,0 1 0,0-1 0,0 1 0,1-5 0,-2 6 0,0 0 0,0 0 0,0 1 0,-1-1 0,1 0 0,0 0 0,0 0 0,0 0 0,-1 0 0,1 0 0,0 0 0,-1 0 0,1 1 0,-1-1 0,1 0 0,-1 0 0,1 1 0,-1-1 0,0 0 0,1 1 0,-1-1 0,0 0 0,0 1 0,1-1 0,-1 1 0,0-1 0,0 1 0,0 0 0,0-1 0,1 1 0,-1 0 0,0-1 0,0 1 0,0 0 0,-2 0 0,1 0 0,0 0 0,-1 0 0,1 0 0,0 0 0,-1 0 0,1 0 0,0 1 0,0-1 0,-1 1 0,1 0 0,0 0 0,0-1 0,-4 4 0,1 0 0,0 1 0,1 0 0,-1 0 0,1 0 0,0 1 0,0-1 0,0 1 0,1 0 0,0 0 0,0 0 0,1 1 0,-3 8 0,-1 8 0,1 0 0,-3 30 0,3-17 0,2 2 0,3 51 0,1-75 0,1 1 0,0-1 0,1 0 0,0 0 0,2 0 0,-1 0 0,2-1 0,0 0 0,9 16 0,-5-12 0,2-1 0,0 0 0,0-1 0,2 0 0,0 0 0,26 19 0,-31-27 0,0-1 0,0-1 0,1 1 0,-1-2 0,1 1 0,1-1 0,-1-1 0,0 0 0,1-1 0,0 1 0,-1-2 0,1 0 0,21 0 0,-28-2 0,0 1 0,0-1 0,0 0 0,0-1 0,0 1 0,0-1 0,-1 1 0,1-1 0,0 0 0,-1-1 0,0 1 0,1 0 0,-1-1 0,0 0 0,0 0 0,-1 0 0,1 0 0,-1 0 0,1-1 0,-1 1 0,3-7 0,3-6 0,-1 0 0,-1 0 0,8-31 0,-4 2 0,-3 0 0,-1-1 0,-3 1 0,-1-1 0,-9-84 0,5 112 0,0-1 0,-1 1 0,-7-21 0,7 31 0,0-1 0,-1 1 0,0 0 0,0 1 0,0-1 0,-1 1 0,0 0 0,-11-12 0,-4-1 114,0 1 0,-24-17 0,36 31-285,0 0 0,0 0 1,0 1-1,-1 0 0,0 0 1,1 1-1,-1 0 0,-1 0 1,-14-1-1,-4 1-6655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24575,'5'0'0,"14"0"0,9 0 0,13 0 0,4 5 0,-1 1 0,1 0 0,-2-2 0,-10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24575,'-4'0'0,"-7"9"0,-1 7 0,2 6 0,-3-1 0,2 1 0,3 0 0,2-3-8191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24575,'5'1'0,"5"3"0,6 2 0,9 4 0,1 5 0,0 8 0,-5 6 0,0 2 0,-5 0 0,0-5 0,-3-2 0,1-6 0,-2-1 0,1 1 0,3 2 0,0-3-8191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24575,'-3'8'0,"0"0"0,1 0 0,0 0 0,0 1 0,1-1 0,0 0 0,1 15 0,-1-13 0,1 39 0,2 0 0,2 1 0,14 67 0,46 143 0,-55-230 0,40 130 0,80 174 0,-122-318 0,-6-11 0,1-1 0,0 1 0,0-1 0,0 1 0,0-1 0,1 0 0,0 0 0,4 4 0,-7-8 0,0 0 0,0 0 0,0 0 0,1 0 0,-1 0 0,0 0 0,0 0 0,0 0 0,1 0 0,-1 0 0,0 0 0,0 0 0,0 0 0,1 0 0,-1 0 0,0 0 0,0 0 0,1 0 0,-1 0 0,0 0 0,0 0 0,0 0 0,0-1 0,1 1 0,-1 0 0,0 0 0,0 0 0,0 0 0,0 0 0,0-1 0,1 1 0,-1 0 0,0 0 0,0 0 0,0-1 0,0 1 0,0 0 0,0 0 0,0 0 0,0-1 0,0 1 0,0 0 0,0 0 0,0 0 0,0-1 0,0 1 0,0 0 0,0 0 0,0-1 0,0 1 0,0 0 0,0-1 0,1-13 0,-1-15-1365,-1-2-5461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24575,'6'1'0,"0"0"0,-1 0 0,1 1 0,-1-1 0,1 1 0,-1 0 0,1 1 0,-1-1 0,7 5 0,5 2 0,15 7 0,39 25 0,-59-33 0,0 1 0,-1 0 0,0 0 0,-1 1 0,0 0 0,10 15 0,-17-21 0,-1-1 0,0 1 0,0-1 0,-1 1 0,1 0 0,-1 0 0,1 0 0,-1 0 0,-1 0 0,1 0 0,0 0 0,-1 0 0,0 0 0,0 0 0,0 0 0,0 0 0,-1 0 0,0 0 0,0 1 0,-1 4 0,-1-3 0,0 0 0,0 0 0,0 0 0,0 0 0,-1-1 0,0 1 0,0-1 0,-1 0 0,1 0 0,-1 0 0,-10 6 0,-272 183 0,169-129 0,108-60 0,0 0 0,0-1 0,0-1 0,-1 0 0,1 0 0,-1-1 0,0-1 0,0 1 0,0-2 0,0 0 0,0 0 0,-11-2 0,12 1 0,0 0 0,0-1 0,0 0 0,0-1 0,0 0 0,1-1 0,-1 0 0,1 0 0,0-1 0,0 0 0,0-1 0,-13-11 0,19 13-57,-1 1 0,1-1 1,0 0-1,0 0 0,0 0 0,0-1 0,1 1 0,-1-1 0,1 0 0,1 1 0,-1-1 1,0 0-1,1 0 0,0 0 0,1 0 0,-1 0 0,1 0 0,0 0 0,0-1 1,0 1-1,1 0 0,-1 0 0,4-9 0,2-4-6769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24575,'-1'0'0,"0"1"0,0-1 0,1 0 0,-1 1 0,1-1 0,-1 1 0,0-1 0,1 1 0,-1-1 0,1 1 0,-1 0 0,1-1 0,0 1 0,-1-1 0,1 1 0,-1 0 0,1 0 0,0-1 0,0 1 0,-1 0 0,1-1 0,0 1 0,0 0 0,0 1 0,-4 23 0,3-20 0,-3 35 0,1 0 0,2-1 0,2 1 0,2 0 0,1 0 0,2-1 0,2 0 0,1 0 0,17 41 0,-9-34 0,-8-24 0,-1-1 0,0 1 0,-2 0 0,-1 0 0,5 44 0,-9-65-49,-1 1 1,0-1-1,0 1 0,0-1 0,0 1 1,0-1-1,-1 1 0,1-1 0,0 1 1,0-1-1,-1 0 0,1 1 0,-1-1 1,0 0-1,1 1 0,-1-1 0,0 0 1,0 0-1,0 1 0,0-1 0,0 0 1,0 0-1,0 0 0,0 0 0,0 0 0,0-1 1,-2 2-1,-13 0-6777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0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24575,'0'-1'0,"1"0"0,-1-1 0,0 1 0,1 0 0,-1 0 0,1 0 0,0-1 0,-1 1 0,1 0 0,0 0 0,-1 0 0,1 0 0,0 0 0,0 1 0,0-1 0,0 0 0,0 0 0,0 0 0,2 0 0,26-13 0,-25 12 0,39-13 0,0 1 0,1 3 0,0 1 0,70-5 0,-66 10 0,0 3 0,77 5 0,-73 7-1365,-30-4-5461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7:45:4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1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24575,'4'-1'0,"7"1"0,9 1 0,11-1 0,5-1 0,9 1 0,7 1 0,7 3 0,3 2 0,0 0 0,-1-1 0,-3-2 0,-6-1 0,-8-1 0,-7 0 0,-9-1-8191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11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24575,'107'-1'0,"120"3"0,-123 11 0,-72-7 0,56 2 0,-38-8-1365,-28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1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19 24575,'-5'0'0,"1"-1"0,-1 0 0,1 0 0,-1 0 0,1 0 0,-6-4 0,7 4 0,1 0 0,0 0 0,-1 0 0,0 0 0,1 0 0,-1 0 0,1 1 0,-1-1 0,0 1 0,1-1 0,-1 1 0,0 0 0,0 0 0,1 1 0,-1-1 0,0 0 0,1 1 0,-1 0 0,1 0 0,-1-1 0,-3 3 0,3-1 0,1 1 0,-1 0 0,0 0 0,1 0 0,-1 0 0,1 0 0,0 0 0,0 1 0,0-1 0,1 0 0,-1 1 0,1 0 0,0-1 0,0 1 0,0 0 0,0 0 0,0 5 0,0 5 0,0 1 0,1 0 0,2 18 0,1-5 0,2-1 0,0-1 0,2 1 0,1-1 0,1 0 0,1 0 0,1-1 0,16 25 0,-16-32 0,1-1 0,0 0 0,2 0 0,0-1 0,0-1 0,2 0 0,0-1 0,0-1 0,2 0 0,-1-2 0,20 11 0,11-2 0,0-2 0,1-2 0,96 19 0,-145-35 0,11 2 0,-1 1 0,1 1 0,-1-1 0,1 2 0,-1-1 0,14 10 0,-22-13 0,-1 0 0,1 0 0,0 1 0,0-1 0,0 0 0,-1 1 0,1-1 0,-1 1 0,1 0 0,-1-1 0,0 1 0,1 0 0,-1 0 0,0 0 0,0 0 0,0 0 0,-1 0 0,1 0 0,0 0 0,-1 1 0,1-1 0,-1 0 0,0 0 0,0 0 0,0 1 0,0-1 0,0 0 0,0 0 0,-1 1 0,1-1 0,-1 0 0,1 0 0,-1 0 0,0 0 0,0 0 0,0 0 0,0 0 0,-3 4 0,-1-1 0,0 1 0,0-1 0,0 1 0,-1-1 0,0-1 0,0 1 0,-10 5 0,-51 24 0,50-26 0,-20 8 0,0-1 0,-1-2 0,-1-1 0,0-3 0,0-1 0,-64 5 0,98-13 0,1 0 0,-1 0 0,0 0 0,0-1 0,1 1 0,-1-1 0,0 0 0,1 0 0,-1-1 0,1 0 0,-1 1 0,1-1 0,-5-3 0,6 3 0,1 0 0,-1-1 0,1 1 0,-1-1 0,1 1 0,0-1 0,0 0 0,0 0 0,1 0 0,-1 0 0,0 0 0,1 0 0,0 0 0,0 0 0,0-1 0,0 1 0,1 0 0,-1-1 0,1-3 0,-1 0 0,1 0 0,1-1 0,0 1 0,0 0 0,0-1 0,1 1 0,0 0 0,0 0 0,0 0 0,1 1 0,1-1 0,4-7 0,6-8 0,2 0 0,19-21 0,-16 22 0,15-26 0,62-113 0,-85 140 0,0 0 0,-1-1 0,-1 0 0,-1 0 0,-1-1 0,0 0 0,-2 0 0,-1 0 0,3-40 0,-7 57 18,-1-1-1,1 1 1,-1 0-1,0-1 1,-1 1-1,1 0 1,-1 0-1,0 0 0,0 0 1,0 1-1,-1-1 1,0 0-1,0 1 1,0 0-1,0 0 1,-1 0-1,1 0 1,-9-6-1,-5-4-266,-1 1-1,-1 1 1,-24-11 0,23 12-451,2 1-6126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6:1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24575,'699'0'0,"-704"0"0,0 0 0,0 0 0,1 1 0,-1 0 0,0 0 0,0 0 0,0 0 0,1 1 0,-1 0 0,1 0 0,-1 0 0,1 1 0,0-1 0,0 1 0,0 0 0,0 0 0,1 0 0,-1 1 0,1-1 0,0 1 0,-1 0 0,2 0 0,-1 0 0,0 0 0,1 0 0,0 1 0,-3 8 0,-2 7 0,0 1 0,2 0 0,0 0 0,-2 40 0,3 90 0,4-104 0,4 534-1365,-4-564-5461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7:1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664 191 24575,'-3'-1'0,"1"1"0,-1-1 0,1 0 0,0 0 0,-1 0 0,1 0 0,0 0 0,0-1 0,-1 1 0,1-1 0,0 0 0,1 1 0,-1-1 0,-2-2 0,-7-7 0,-43-21 0,41 24 0,-1 1 0,2-2 0,-21-16 0,22 15 0,0 0 0,0 1 0,-1 1 0,0 0 0,-21-10 0,27 15 0,0 0 0,0 1 0,-1 0 0,1 1 0,-1-1 0,1 1 0,-1 1 0,1-1 0,-1 1 0,0 0 0,1 1 0,-1-1 0,1 1 0,-13 4 0,8-1 0,0 1 0,0 0 0,0 0 0,1 2 0,-1-1 0,1 1 0,1 1 0,0-1 0,-12 13 0,1 2 0,1 1 0,-27 43 0,31-40 0,2 1 0,1 0 0,1 1 0,1 0 0,1 1 0,2 0 0,1 1 0,1-1 0,-1 54 0,8 104 0,1-172 0,0 0 0,1 0 0,0 0 0,1-1 0,1 1 0,0-1 0,1-1 0,17 26 0,-22-36 0,1 0 0,-1 0 0,1 0 0,-1-1 0,1 1 0,0-1 0,0 1 0,0-1 0,0 0 0,0-1 0,1 1 0,3 1 0,3 1 0,1-2 0,19 4 0,-27-5 0,109 11 0,184-4 0,-294-8 0,21 1 0,-1-2 0,1 0 0,-1-1 0,0-1 0,35-10 0,-52 10 0,0 0 0,0 0 0,0 0 0,0 0 0,0-1 0,-1 1 0,0-1 0,0-1 0,0 1 0,0 0 0,0-1 0,-1 0 0,0 0 0,0 0 0,3-9 0,2-4 0,0-1 0,-2-1 0,5-19 0,-7 20 57,-1 0 0,0 1 0,-1-1 0,-1 0 0,-2-26 0,-1 33-247,1-1 0,-2 1 1,0 0-1,0-1 0,-1 1 1,-1 1-1,0-1 1,-12-20-1,3 10-6636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3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61 110 24575,'1328'0'0,"-1276"-1"0,-1-2 0,98-19 0,391-51 0,49 63 0,-364 12 0,-138-2 0,1243 16 0,-853-4 0,-464-12 0,-6 0 0,1 0 0,0 0 0,-1 1 0,1 0 0,11 3 0,-17-4 0,0 1 0,0 0 0,0 0 0,0 0 0,-1 0 0,1 0 0,0 1 0,0-1 0,-1 0 0,1 1 0,-1-1 0,0 1 0,1 0 0,-1-1 0,0 1 0,0 0 0,0 0 0,0 0 0,0 0 0,0 0 0,-1 0 0,1 0 0,-1 0 0,1 2 0,2 14 0,-2-1 0,0 0 0,-1 0 0,-3 32 0,-18 71 0,11-73 0,-48 275 0,-60 300 0,99-530 0,-16 76 0,33-161 0,0 1 0,-1-1 0,0 0 0,0 0 0,-7 13 0,8-17 0,-1 0 0,1 0 0,-1 0 0,0 0 0,0-1 0,0 1 0,0-1 0,0 0 0,-1 0 0,1 0 0,-1 0 0,1-1 0,-1 1 0,-7 1 0,-27 5 0,-1-2 0,-55 2 0,88-8 0,-935 19-1212,750-19 874,-410-2-402,-432 2-55,509 14 412,216-4 211,-9 24 2916,247-24-2392,-13-2-106,-143-4 1,127-5-196,94 1-51,1 0 0,-1 0 0,0 0 0,1-1 0,-1 0 0,1 0 0,-1 0 0,-5-3 0,8 3 0,0 0 0,0 0 0,0-1 0,0 1 0,1-1 0,-1 1 0,1-1 0,-1 0 0,1 0 0,0 0 0,-1 0 0,1 0 0,0 0 0,0 0 0,0 0 0,1 0 0,-1 0 0,0 0 0,0-4 0,-5-37 0,2 0 0,2 0 0,5-73 0,0 35 0,-2 43 0,16-317 0,-5-94 0,-14 285 0,2 34-1365,0 107-5461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3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162 120 24575,'-8'-1'0,"0"1"0,0 0 0,1 0 0,-1 1 0,0 0 0,-14 4 0,20-4 0,-1 0 0,1 0 0,0 0 0,0 1 0,0-1 0,0 1 0,0-1 0,0 1 0,0 0 0,0 0 0,1 0 0,-1 0 0,1 0 0,-1 0 0,1 0 0,0 0 0,0 0 0,0 1 0,0-1 0,0 1 0,1-1 0,-1 4 0,-1 3 0,0-1 0,1 1 0,1 1 0,-1-1 0,1 0 0,1 0 0,0 0 0,0 0 0,1 0 0,0 0 0,0-1 0,1 1 0,0-1 0,1 1 0,0-1 0,0 0 0,1 0 0,0-1 0,0 1 0,7 6 0,13 12 0,1-1 0,0-1 0,56 37 0,-11-8 0,-49-36 0,-1 0 0,-1 2 0,-1 0 0,0 2 0,-2 0 0,28 42 0,-42-58 0,5 9 0,0 0 0,-1 0 0,-1 1 0,0-1 0,5 21 0,-10-32 0,-1 1 0,1 0 0,-1 0 0,0 0 0,0-1 0,0 1 0,0 0 0,-1 0 0,1 0 0,-1-1 0,0 1 0,0 0 0,-1-1 0,1 1 0,-1-1 0,1 1 0,-1-1 0,0 0 0,-1 1 0,1-1 0,0 0 0,-1-1 0,0 1 0,0 0 0,1-1 0,-2 0 0,-4 4 0,-2 0 0,-1-1 0,0 0 0,0 0 0,-1-1 0,0-1 0,1 0 0,-1 0 0,0-1 0,-15 0 0,-11 0 0,-63-6 0,86 3 0,1-1 0,0 0 0,0-1 0,1 0 0,-23-9 0,28 8 0,0 0 0,0 0 0,1-1 0,0 0 0,0 0 0,0-1 0,1 0 0,-1 0 0,1-1 0,-7-9 0,7 7 0,1 0 0,-1 0 0,1 0 0,1 0 0,0-1 0,0 0 0,1 0 0,0 0 0,1 0 0,0 0 0,1 0 0,0-1 0,0-12 0,3 1 0,0 0 0,2 0 0,0 1 0,1-1 0,10-24 0,-7 21 0,-6 18 0,0 0 0,0-1 0,1 1 0,0 0 0,1 0 0,-1 1 0,1-1 0,0 1 0,1 0 0,-1 0 0,9-8 0,-6 8 0,5-5 0,0 0 0,-1-1 0,11-14 0,-19 22 0,0-1 0,-1 1 0,1 0 0,-1-1 0,0 0 0,-1 1 0,1-1 0,-1 0 0,0 0 0,0 0 0,0 0 0,-1 1 0,1-1 0,-2-8 0,-13-131 0,11 124-195,-1 1 0,-1 0 0,0 1 0,-2-1 0,0 1 0,-13-23 0,10 24-6631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4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24575,'808'0'0,"-815"0"0,1 0 0,-1 1 0,0 0 0,1 0 0,-1 0 0,1 1 0,-1 0 0,1 1 0,0-1 0,0 1 0,0 0 0,-10 7 0,9-4 0,-1 1 0,1-1 0,1 1 0,-1 0 0,1 1 0,0 0 0,1 0 0,-5 9 0,0 5 0,0 0 0,2 0 0,0 1 0,2 0 0,0 1 0,-2 29 0,-5 87-682,5 150-1,8-220-6143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24575,'6'0'0,"1"1"0,-1 0 0,0 1 0,1-1 0,-1 1 0,0 1 0,0-1 0,0 1 0,0 0 0,0 0 0,-1 1 0,1 0 0,-1 0 0,9 8 0,-3 0 0,1 0 0,-2 1 0,1 0 0,12 23 0,-16-23 0,0-1 0,-1 1 0,-1 1 0,0-1 0,-1 1 0,0 0 0,-1 0 0,-1 0 0,0 0 0,-1 16 0,-1-10 0,-2 0 0,0 0 0,-1 0 0,-1 0 0,-1-1 0,-11 28 0,-3-2 0,-3-2 0,-1 0 0,-3-1 0,-1-2 0,-35 41 0,53-71 0,0 1 0,-20 17 0,27-26 0,-1 0 0,1 0 0,-1 0 0,1 0 0,-1-1 0,1 1 0,-1-1 0,0 0 0,0 0 0,0 0 0,0 0 0,0 0 0,0-1 0,0 1 0,0-1 0,0 0 0,0 0 0,0 0 0,-3 0 0,5-1 0,0 1 0,0 0 0,0 0 0,0-1 0,0 1 0,0 0 0,0-1 0,0 1 0,0-1 0,1 1 0,-1-1 0,0 0 0,0 1 0,1-1 0,-1 0 0,0 1 0,1-1 0,-1 0 0,0 0 0,1 0 0,-1 0 0,1 0 0,0 1 0,-1-1 0,1 0 0,0 0 0,-1 0 0,1 0 0,0 0 0,0 0 0,0 0 0,0 0 0,0 0 0,0 0 0,0 0 0,0 0 0,0 0 0,1 0 0,-1 0 0,0 0 0,1 0 0,-1 0 0,0 0 0,1 0 0,-1 0 0,1 1 0,0-1 0,0-1 0,2-3 0,1 0 0,-1 0 0,1 0 0,0 0 0,1 1 0,6-7 0,-2 6 0,-1 0 0,1 1 0,0-1 0,0 2 0,0-1 0,1 1 0,-1 0 0,1 1 0,0 1 0,0-1 0,-1 1 0,12 1 0,18 1 0,66 10 0,-82-8 0,108 18-1365,-80-11-5461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4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25 110 24575,'-7'28'0,"1"1"0,2-1 0,1 1 0,1 40 0,1-35 0,-1 2 0,2 1 0,2 0 0,1 0 0,2 0 0,2-1 0,1 0 0,14 39 0,-21-71 0,0 0 0,1-1 0,-1 1 0,1-1 0,-1 1 0,1-1 0,0 0 0,1 1 0,-1-1 0,0 0 0,1 0 0,0-1 0,0 1 0,0-1 0,0 1 0,0-1 0,0 0 0,0 0 0,1 0 0,-1-1 0,1 1 0,-1-1 0,1 0 0,0 0 0,0 0 0,-1 0 0,1 0 0,0-1 0,6 0 0,171-6 0,-171 5 0,1-1 0,-1 1 0,0-2 0,0 1 0,0-1 0,0-1 0,0 0 0,0-1 0,-1 1 0,0-2 0,0 1 0,-1-1 0,1-1 0,-1 1 0,0-2 0,-1 1 0,8-10 0,0-5 0,0-1 0,-1-1 0,-2 0 0,-1-1 0,0 0 0,-2 0 0,10-44 0,-12 37 0,-2 0 0,-1-1 0,-2 0 0,0 0 0,-3 1 0,-4-36 0,4 63 0,0 0 0,0-1 0,0 1 0,-1 0 0,0 0 0,0 0 0,0 0 0,-1 0 0,1 0 0,-1 0 0,0 1 0,-1 0 0,1-1 0,-5-3 0,2 3 0,0 1 0,0-1 0,-1 1 0,1 0 0,-1 0 0,0 1 0,0 0 0,0 1 0,-8-3 0,-6 1 0,0 0 0,-1 2 0,1 0 0,-1 1 0,-41 4 0,192-3 0,-56 2 0,-10-3 0,-23-1 0,61 7 0,-98-5 0,-1 0 0,1 1 0,0-1 0,0 1 0,0 0 0,-1 0 0,1 0 0,0 0 0,-1 1 0,1-1 0,-1 1 0,1 0 0,-1-1 0,0 1 0,0 0 0,0 0 0,0 0 0,0 1 0,0-1 0,-1 0 0,1 1 0,-1-1 0,1 1 0,-1 0 0,0-1 0,1 5 0,1 5 0,-1-1 0,0 1 0,-1 0 0,-1 0 0,0 14 0,0-14 0,-5 143 0,1-72 0,4-1 0,10 90 0,-7-156 0,1 0 0,1 0 0,0 0 0,1-1 0,1 1 0,0-1 0,1-1 0,1 0 0,0 0 0,0 0 0,2-1 0,0-1 0,0 0 0,1 0 0,1-1 0,-1 0 0,2-2 0,17 11 0,-24-16 0,-1 0 0,1-1 0,0 0 0,0 0 0,1-1 0,10 3 0,-15-5 0,1 1 0,-1-1 0,0 0 0,1 1 0,-1-1 0,0-1 0,1 1 0,-1 0 0,0-1 0,1 0 0,-1 0 0,0 0 0,0 0 0,0 0 0,0-1 0,0 1 0,5-4 0,-1-2 0,-1 0 0,1-1 0,-1 0 0,0 0 0,-1 0 0,0-1 0,0 0 0,-1 0 0,0 0 0,-1 0 0,3-12 0,5-20 0,6-50 0,-17 88 0,8-44 0,-3 0 0,-2-1 0,-5-87 0,1 128 0,-1-1 0,0 0 0,-1 1 0,1 0 0,-2-1 0,1 1 0,-1 0 0,0 1 0,0-1 0,-1 1 0,0-1 0,0 1 0,-11-9 0,-7-5 0,0 1 0,-30-18 0,52 37 0,-20-12 0,-1 0 0,0 2 0,0 1 0,-1 1 0,0 0 0,-1 2 0,-40-6 0,50 8 0,14 4 0,0 0 0,0-1 0,0 1 0,0 0 0,0 0 0,-1 0 0,1 0 0,0 0 0,0 0 0,0-1 0,0 1 0,0 0 0,0 0 0,0 0 0,0 0 0,0-1 0,0 1 0,0 0 0,0 0 0,0 0 0,0 0 0,0 0 0,0-1 0,0 1 0,0 0 0,0 0 0,0 0 0,0 0 0,0-1 0,1 1 0,-1 0 0,0 0 0,0 0 0,0 0 0,0 0 0,0 0 0,0 0 0,0-1 0,0 1 0,1 0 0,1-1 0,0-1 0,0 1 0,0 0 0,0 0 0,1 0 0,-1 1 0,0-1 0,5-1 0,48-5 0,1 3 0,102 4 0,-74 2 0,328-2 0,-422 1 0,0 1 0,0 0 0,0 0 0,0 1 0,1 0 0,-1 1 0,1 0 0,0 1 0,0 0 0,0 0 0,1 1 0,-16 12 0,21-13 0,-1 0 0,1-1 0,0 1 0,1 0 0,-1 0 0,1 1 0,0-1 0,0 1 0,0-1 0,1 1 0,0-1 0,-1 12 0,1 6 0,4 45 0,0-28 0,0-8 0,1-1 0,2 0 0,0 0 0,3-1 0,0 0 0,2-1 0,23 45 0,-31-66 0,1-1 0,0 0 0,0-1 0,1 1 0,0-1 0,0 1 0,1-1 0,0-1 0,0 1 0,0-1 0,0 0 0,8 4 0,-5-5 0,-1 0 0,1-1 0,0 0 0,0 0 0,0-1 0,0 0 0,1 0 0,-1-1 0,0-1 0,11 1 0,-9-2 0,0 1 0,0-1 0,0-1 0,0 1 0,-1-2 0,1 0 0,-1 0 0,20-9 0,-25 9 0,0 0 0,-1 0 0,1 0 0,-1-1 0,1 1 0,-1-1 0,0 0 0,-1 0 0,1-1 0,-1 1 0,1-1 0,-1 0 0,-1 1 0,1-1 0,-1-1 0,0 1 0,0 0 0,0 0 0,1-8 0,0-16 0,0-1 0,-2 1 0,-4-39 0,1 13 0,2 42 0,-1 1 0,0-1 0,-1 0 0,0 0 0,-1 1 0,-1-1 0,0 1 0,0 0 0,-1 0 0,-1 1 0,0-1 0,0 1 0,-1 0 0,-1 1 0,0 0 0,0 0 0,-1 1 0,0 0 0,-1 0 0,0 1 0,0 0 0,-18-10 0,-5 1-170,-1 1-1,-1 2 0,0 1 1,-1 2-1,0 2 0,0 1 1,-42-3-1,52 8-6655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54:5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431 168 24575,'489'11'45,"-89"0"-274,1728-6-1119,-1179-7 2547,-909 0-1069,-26 1-90,0 1 1,0 0 0,-1 0 0,28 5-1,-39-4-40,1 0 0,-1 0 0,0 1 0,0-1 0,0 0 0,0 1 0,0 0 0,0-1 0,0 1 0,0 0 0,-1 0 0,1 0 0,-1 0 0,1 0 0,-1 0 0,0 0 0,0 1 0,0-1 0,0 0 0,1 6 0,2 5 0,-2 0 0,3 24 0,-4-27 0,8 122 0,-9 143 0,-3-147 0,13 386 0,0-386 0,5 0 0,33 125 0,-41-224 0,2 0 0,1-1 0,18 35 0,-26-58 0,1 0 0,-1 0 0,0 0 0,0 0 0,-1 1 0,2 7 0,-3-11 0,0-1 0,0 0 0,0 1 0,0-1 0,0 0 0,0 0 0,-1 1 0,1-1 0,0 0 0,-1 1 0,1-1 0,-1 0 0,0 0 0,1 0 0,-1 0 0,0 1 0,1-1 0,-1 0 0,0 0 0,0 0 0,0-1 0,0 1 0,0 0 0,0 0 0,0 0 0,0-1 0,-1 1 0,1 0 0,0-1 0,0 1 0,-1-1 0,-1 1 0,-23 6 0,-1-1 0,0-1 0,-34 2 0,-80-3 0,104-4 0,-695 1 0,351-2 0,181 15 0,63-2 0,-610 12 0,-11-21 0,532-4 0,67 15 0,19-1 0,-275-12 0,217-2 0,177 0 0,0-1 0,-35-8 0,33 5 0,-37-3 0,58 8 0,-9 0 0,1-1 0,-1 0 0,1-1 0,-15-4 0,22 5 0,1 0 0,-1 0 0,1 0 0,-1 0 0,1-1 0,-1 1 0,1-1 0,0 0 0,0 1 0,0-1 0,0 0 0,0 0 0,0 0 0,0-1 0,1 1 0,-1 0 0,1-1 0,0 1 0,-1-1 0,1 1 0,0-1 0,0-3 0,-3-15 0,2-1 0,1 1 0,0 0 0,2-1 0,0 1 0,5-27 0,1-10 0,16-326 0,-5 64 0,13-747 0,-32 1037 0,0 23 0,0 0 0,0 0 0,1 0 0,0 0 0,1 0 0,0 0 0,0 0 0,0 0 0,4-10 0,-4 16 0,-1 1 0,1-1 0,-1 1 0,1 0 0,-1-1 0,1 1 0,-1 0 0,1-1 0,0 1 0,-1 0 0,1-1 0,0 1 0,-1 0 0,1 0 0,0 0 0,-1 0 0,1 0 0,0 0 0,-1 0 0,1 0 0,0 0 0,0 0 0,-1 0 0,1 0 0,0 0 0,-1 1 0,1-1 0,-1 0 0,1 0 0,0 1 0,-1-1 0,1 0 0,-1 1 0,1-1 0,0 1 0,27 19 0,-21-15 0,5 3 38,1-1 0,0 0 0,1-1 0,-1 0 0,1-1 0,0 0 0,1-1 0,23 3 0,4-3-892,74-2 1,-79-2-5973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C61121C-71FF-44E4-99AE-7C394759F510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D7E9304-3E29-475A-BE0E-1685E8A85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3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6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7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1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7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5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60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3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85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04107" y="293462"/>
            <a:ext cx="8874579" cy="139654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04107" y="1676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lowchart: Delay 10"/>
          <p:cNvSpPr/>
          <p:nvPr userDrawn="1"/>
        </p:nvSpPr>
        <p:spPr>
          <a:xfrm>
            <a:off x="6352" y="228600"/>
            <a:ext cx="2122766" cy="1905000"/>
          </a:xfrm>
          <a:custGeom>
            <a:avLst/>
            <a:gdLst>
              <a:gd name="connsiteX0" fmla="*/ 0 w 2208212"/>
              <a:gd name="connsiteY0" fmla="*/ 0 h 1905000"/>
              <a:gd name="connsiteX1" fmla="*/ 1104106 w 2208212"/>
              <a:gd name="connsiteY1" fmla="*/ 0 h 1905000"/>
              <a:gd name="connsiteX2" fmla="*/ 2208212 w 2208212"/>
              <a:gd name="connsiteY2" fmla="*/ 952500 h 1905000"/>
              <a:gd name="connsiteX3" fmla="*/ 1104106 w 2208212"/>
              <a:gd name="connsiteY3" fmla="*/ 1905000 h 1905000"/>
              <a:gd name="connsiteX4" fmla="*/ 0 w 2208212"/>
              <a:gd name="connsiteY4" fmla="*/ 1905000 h 1905000"/>
              <a:gd name="connsiteX5" fmla="*/ 0 w 2208212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5250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35187"/>
              <a:gd name="connsiteY0" fmla="*/ 0 h 1905000"/>
              <a:gd name="connsiteX1" fmla="*/ 1104106 w 2135187"/>
              <a:gd name="connsiteY1" fmla="*/ 0 h 1905000"/>
              <a:gd name="connsiteX2" fmla="*/ 2135187 w 2135187"/>
              <a:gd name="connsiteY2" fmla="*/ 958850 h 1905000"/>
              <a:gd name="connsiteX3" fmla="*/ 1104106 w 2135187"/>
              <a:gd name="connsiteY3" fmla="*/ 1905000 h 1905000"/>
              <a:gd name="connsiteX4" fmla="*/ 0 w 2135187"/>
              <a:gd name="connsiteY4" fmla="*/ 1905000 h 1905000"/>
              <a:gd name="connsiteX5" fmla="*/ 0 w 2135187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4615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3980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03512"/>
              <a:gd name="connsiteY0" fmla="*/ 0 h 1905000"/>
              <a:gd name="connsiteX1" fmla="*/ 1104106 w 2103512"/>
              <a:gd name="connsiteY1" fmla="*/ 0 h 1905000"/>
              <a:gd name="connsiteX2" fmla="*/ 2103437 w 2103512"/>
              <a:gd name="connsiteY2" fmla="*/ 939800 h 1905000"/>
              <a:gd name="connsiteX3" fmla="*/ 1104106 w 2103512"/>
              <a:gd name="connsiteY3" fmla="*/ 1905000 h 1905000"/>
              <a:gd name="connsiteX4" fmla="*/ 0 w 2103512"/>
              <a:gd name="connsiteY4" fmla="*/ 1905000 h 1905000"/>
              <a:gd name="connsiteX5" fmla="*/ 0 w 2103512"/>
              <a:gd name="connsiteY5" fmla="*/ 0 h 1905000"/>
              <a:gd name="connsiteX0" fmla="*/ 0 w 2103729"/>
              <a:gd name="connsiteY0" fmla="*/ 0 h 1905000"/>
              <a:gd name="connsiteX1" fmla="*/ 1104106 w 2103729"/>
              <a:gd name="connsiteY1" fmla="*/ 0 h 1905000"/>
              <a:gd name="connsiteX2" fmla="*/ 2103437 w 2103729"/>
              <a:gd name="connsiteY2" fmla="*/ 939800 h 1905000"/>
              <a:gd name="connsiteX3" fmla="*/ 1104106 w 2103729"/>
              <a:gd name="connsiteY3" fmla="*/ 1905000 h 1905000"/>
              <a:gd name="connsiteX4" fmla="*/ 0 w 2103729"/>
              <a:gd name="connsiteY4" fmla="*/ 1905000 h 1905000"/>
              <a:gd name="connsiteX5" fmla="*/ 0 w 2103729"/>
              <a:gd name="connsiteY5" fmla="*/ 0 h 1905000"/>
              <a:gd name="connsiteX0" fmla="*/ 0 w 2122766"/>
              <a:gd name="connsiteY0" fmla="*/ 0 h 1905000"/>
              <a:gd name="connsiteX1" fmla="*/ 1104106 w 2122766"/>
              <a:gd name="connsiteY1" fmla="*/ 0 h 1905000"/>
              <a:gd name="connsiteX2" fmla="*/ 2122487 w 2122766"/>
              <a:gd name="connsiteY2" fmla="*/ 946150 h 1905000"/>
              <a:gd name="connsiteX3" fmla="*/ 1104106 w 2122766"/>
              <a:gd name="connsiteY3" fmla="*/ 1905000 h 1905000"/>
              <a:gd name="connsiteX4" fmla="*/ 0 w 2122766"/>
              <a:gd name="connsiteY4" fmla="*/ 1905000 h 1905000"/>
              <a:gd name="connsiteX5" fmla="*/ 0 w 2122766"/>
              <a:gd name="connsiteY5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2766" h="1905000">
                <a:moveTo>
                  <a:pt x="0" y="0"/>
                </a:moveTo>
                <a:lnTo>
                  <a:pt x="1104106" y="0"/>
                </a:lnTo>
                <a:cubicBezTo>
                  <a:pt x="1713887" y="0"/>
                  <a:pt x="2109787" y="381999"/>
                  <a:pt x="2122487" y="946150"/>
                </a:cubicBezTo>
                <a:cubicBezTo>
                  <a:pt x="2135187" y="1510301"/>
                  <a:pt x="1713887" y="1905000"/>
                  <a:pt x="1104106" y="1905000"/>
                </a:cubicBez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pic>
        <p:nvPicPr>
          <p:cNvPr id="1026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547687"/>
            <a:ext cx="1752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F86C2534-EEFB-47D3-AB48-F73D43367EA7}"/>
              </a:ext>
            </a:extLst>
          </p:cNvPr>
          <p:cNvSpPr/>
          <p:nvPr userDrawn="1"/>
        </p:nvSpPr>
        <p:spPr>
          <a:xfrm rot="16200000">
            <a:off x="7253108" y="659314"/>
            <a:ext cx="903062" cy="8968372"/>
          </a:xfrm>
          <a:prstGeom prst="flowChartOnlineStorage">
            <a:avLst/>
          </a:prstGeom>
          <a:gradFill flip="none" rotWithShape="1">
            <a:gsLst>
              <a:gs pos="0">
                <a:schemeClr val="accent4">
                  <a:alpha val="36000"/>
                  <a:lumMod val="16000"/>
                  <a:lumOff val="84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74B7FF">
                <a:alpha val="9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  <p:pic>
        <p:nvPicPr>
          <p:cNvPr id="6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2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292603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961571" y="5880848"/>
            <a:ext cx="2265687" cy="977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7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0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88825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  <p:pic>
        <p:nvPicPr>
          <p:cNvPr id="4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5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2934" y="749419"/>
            <a:ext cx="11087953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0930585" y="253779"/>
            <a:ext cx="524735" cy="337973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57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88825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  <p:pic>
        <p:nvPicPr>
          <p:cNvPr id="4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3" y="174298"/>
            <a:ext cx="9383710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050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79" y="76200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8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6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3" y="174298"/>
            <a:ext cx="9917110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49349"/>
            <a:ext cx="5383398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49349"/>
            <a:ext cx="5383398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34433"/>
            <a:ext cx="5385515" cy="639763"/>
          </a:xfrm>
        </p:spPr>
        <p:txBody>
          <a:bodyPr anchor="b"/>
          <a:lstStyle>
            <a:lvl1pPr marL="0" indent="0">
              <a:buNone/>
              <a:defRPr sz="2200" b="1">
                <a:latin typeface="Raleway"/>
                <a:cs typeface="Raleway"/>
              </a:defRPr>
            </a:lvl1pPr>
            <a:lvl2pPr marL="544093" indent="0">
              <a:buNone/>
              <a:defRPr sz="2400" b="1"/>
            </a:lvl2pPr>
            <a:lvl3pPr marL="1088186" indent="0">
              <a:buNone/>
              <a:defRPr sz="2200" b="1"/>
            </a:lvl3pPr>
            <a:lvl4pPr marL="1632278" indent="0">
              <a:buNone/>
              <a:defRPr sz="1900" b="1"/>
            </a:lvl4pPr>
            <a:lvl5pPr marL="2176370" indent="0">
              <a:buNone/>
              <a:defRPr sz="1900" b="1"/>
            </a:lvl5pPr>
            <a:lvl6pPr marL="2720463" indent="0">
              <a:buNone/>
              <a:defRPr sz="1900" b="1"/>
            </a:lvl6pPr>
            <a:lvl7pPr marL="3264556" indent="0">
              <a:buNone/>
              <a:defRPr sz="1900" b="1"/>
            </a:lvl7pPr>
            <a:lvl8pPr marL="3808647" indent="0">
              <a:buNone/>
              <a:defRPr sz="1900" b="1"/>
            </a:lvl8pPr>
            <a:lvl9pPr marL="4352741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74192"/>
            <a:ext cx="5385515" cy="3951288"/>
          </a:xfrm>
        </p:spPr>
        <p:txBody>
          <a:bodyPr>
            <a:normAutofit/>
          </a:bodyPr>
          <a:lstStyle>
            <a:lvl1pPr>
              <a:defRPr sz="2200">
                <a:latin typeface="Raleway"/>
                <a:cs typeface="Raleway"/>
              </a:defRPr>
            </a:lvl1pPr>
            <a:lvl2pPr>
              <a:defRPr sz="1900">
                <a:latin typeface="Raleway"/>
                <a:cs typeface="Raleway"/>
              </a:defRPr>
            </a:lvl2pPr>
            <a:lvl3pPr>
              <a:defRPr sz="1700">
                <a:latin typeface="Raleway"/>
                <a:cs typeface="Raleway"/>
              </a:defRPr>
            </a:lvl3pPr>
            <a:lvl4pPr>
              <a:defRPr sz="1400">
                <a:latin typeface="Raleway"/>
                <a:cs typeface="Raleway"/>
              </a:defRPr>
            </a:lvl4pPr>
            <a:lvl5pPr>
              <a:defRPr sz="1400">
                <a:latin typeface="Raleway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334433"/>
            <a:ext cx="5387630" cy="639763"/>
          </a:xfrm>
        </p:spPr>
        <p:txBody>
          <a:bodyPr anchor="b"/>
          <a:lstStyle>
            <a:lvl1pPr marL="0" indent="0">
              <a:buNone/>
              <a:defRPr sz="2200" b="1">
                <a:latin typeface="Raleway"/>
                <a:cs typeface="Raleway"/>
              </a:defRPr>
            </a:lvl1pPr>
            <a:lvl2pPr marL="544093" indent="0">
              <a:buNone/>
              <a:defRPr sz="2400" b="1"/>
            </a:lvl2pPr>
            <a:lvl3pPr marL="1088186" indent="0">
              <a:buNone/>
              <a:defRPr sz="2200" b="1"/>
            </a:lvl3pPr>
            <a:lvl4pPr marL="1632278" indent="0">
              <a:buNone/>
              <a:defRPr sz="1900" b="1"/>
            </a:lvl4pPr>
            <a:lvl5pPr marL="2176370" indent="0">
              <a:buNone/>
              <a:defRPr sz="1900" b="1"/>
            </a:lvl5pPr>
            <a:lvl6pPr marL="2720463" indent="0">
              <a:buNone/>
              <a:defRPr sz="1900" b="1"/>
            </a:lvl6pPr>
            <a:lvl7pPr marL="3264556" indent="0">
              <a:buNone/>
              <a:defRPr sz="1900" b="1"/>
            </a:lvl7pPr>
            <a:lvl8pPr marL="3808647" indent="0">
              <a:buNone/>
              <a:defRPr sz="1900" b="1"/>
            </a:lvl8pPr>
            <a:lvl9pPr marL="4352741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1974192"/>
            <a:ext cx="5387630" cy="3951288"/>
          </a:xfrm>
        </p:spPr>
        <p:txBody>
          <a:bodyPr>
            <a:normAutofit/>
          </a:bodyPr>
          <a:lstStyle>
            <a:lvl1pPr>
              <a:defRPr sz="2200">
                <a:latin typeface="Raleway"/>
                <a:cs typeface="Raleway"/>
              </a:defRPr>
            </a:lvl1pPr>
            <a:lvl2pPr>
              <a:defRPr sz="1900">
                <a:latin typeface="Raleway"/>
                <a:cs typeface="Raleway"/>
              </a:defRPr>
            </a:lvl2pPr>
            <a:lvl3pPr>
              <a:defRPr sz="1700">
                <a:latin typeface="Raleway"/>
                <a:cs typeface="Raleway"/>
              </a:defRPr>
            </a:lvl3pPr>
            <a:lvl4pPr>
              <a:defRPr sz="1400">
                <a:latin typeface="Raleway"/>
                <a:cs typeface="Raleway"/>
              </a:defRPr>
            </a:lvl4pPr>
            <a:lvl5pPr>
              <a:defRPr sz="1400">
                <a:latin typeface="Raleway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>
            <a:lvl1pPr>
              <a:defRPr sz="1300">
                <a:latin typeface="Raleway"/>
                <a:cs typeface="Raleway"/>
              </a:defRPr>
            </a:lvl1pPr>
          </a:lstStyle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>
                <a:latin typeface="Raleway"/>
                <a:cs typeface="Raleway"/>
              </a:defRPr>
            </a:lvl1pPr>
          </a:lstStyle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11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79" y="76200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2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6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21429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6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19672" y="1478495"/>
            <a:ext cx="5936762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88825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203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7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13396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2" y="174298"/>
            <a:ext cx="11023985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7"/>
            <a:ext cx="10969943" cy="4525963"/>
          </a:xfrm>
          <a:prstGeom prst="rect">
            <a:avLst/>
          </a:prstGeom>
        </p:spPr>
        <p:txBody>
          <a:bodyPr vert="horz" lIns="108821" tIns="54411" rIns="108821" bIns="5441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6753" y="6298428"/>
            <a:ext cx="2844059" cy="365125"/>
          </a:xfrm>
          <a:prstGeom prst="rect">
            <a:avLst/>
          </a:prstGeom>
        </p:spPr>
        <p:txBody>
          <a:bodyPr vert="horz" lIns="108821" tIns="54411" rIns="108821" bIns="5441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532934" y="749419"/>
            <a:ext cx="11087953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449988"/>
            <a:ext cx="1371600" cy="331812"/>
          </a:xfrm>
          <a:prstGeom prst="rect">
            <a:avLst/>
          </a:prstGeom>
        </p:spPr>
      </p:pic>
      <p:pic>
        <p:nvPicPr>
          <p:cNvPr id="7" name="Picture 6" descr="1-05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67" y="6553200"/>
            <a:ext cx="1205345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3024"/>
            <a:ext cx="1141413" cy="8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2" r:id="rId10"/>
    <p:sldLayoutId id="2147483823" r:id="rId11"/>
    <p:sldLayoutId id="2147483825" r:id="rId12"/>
    <p:sldLayoutId id="2147483831" r:id="rId13"/>
    <p:sldLayoutId id="2147483841" r:id="rId14"/>
  </p:sldLayoutIdLst>
  <p:hf hdr="0" ftr="0" dt="0"/>
  <p:txStyles>
    <p:titleStyle>
      <a:lvl1pPr algn="l" defTabSz="544093" rtl="0" eaLnBrk="1" latinLnBrk="0" hangingPunct="1">
        <a:spcBef>
          <a:spcPct val="0"/>
        </a:spcBef>
        <a:buNone/>
        <a:defRPr sz="17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08070" indent="-408070" algn="l" defTabSz="54409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Raleway"/>
          <a:ea typeface="+mn-ea"/>
          <a:cs typeface="Raleway"/>
        </a:defRPr>
      </a:lvl1pPr>
      <a:lvl2pPr marL="884150" indent="-340058" algn="l" defTabSz="54409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Raleway"/>
          <a:ea typeface="+mn-ea"/>
          <a:cs typeface="Raleway"/>
        </a:defRPr>
      </a:lvl2pPr>
      <a:lvl3pPr marL="1360232" indent="-272046" algn="l" defTabSz="54409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Raleway"/>
          <a:ea typeface="+mn-ea"/>
          <a:cs typeface="Raleway"/>
        </a:defRPr>
      </a:lvl3pPr>
      <a:lvl4pPr marL="1904324" indent="-272046" algn="l" defTabSz="544093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Raleway"/>
          <a:ea typeface="+mn-ea"/>
          <a:cs typeface="Raleway"/>
        </a:defRPr>
      </a:lvl4pPr>
      <a:lvl5pPr marL="2448416" indent="-272046" algn="l" defTabSz="544093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Raleway"/>
          <a:ea typeface="+mn-ea"/>
          <a:cs typeface="Raleway"/>
        </a:defRPr>
      </a:lvl5pPr>
      <a:lvl6pPr marL="2992509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602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695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86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93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86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78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70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463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56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647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741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30.png"/><Relationship Id="rId50" Type="http://schemas.openxmlformats.org/officeDocument/2006/relationships/customXml" Target="../ink/ink28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5.png"/><Relationship Id="rId40" Type="http://schemas.openxmlformats.org/officeDocument/2006/relationships/customXml" Target="../ink/ink23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2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png"/><Relationship Id="rId30" Type="http://schemas.openxmlformats.org/officeDocument/2006/relationships/customXml" Target="../ink/ink18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customXml" Target="../ink/ink7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6.png"/><Relationship Id="rId20" Type="http://schemas.openxmlformats.org/officeDocument/2006/relationships/customXml" Target="../ink/ink13.xml"/><Relationship Id="rId41" Type="http://schemas.openxmlformats.org/officeDocument/2006/relationships/image" Target="../media/image27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8.xml"/><Relationship Id="rId31" Type="http://schemas.openxmlformats.org/officeDocument/2006/relationships/image" Target="../media/image22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gif"/><Relationship Id="rId145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144" Type="http://schemas.openxmlformats.org/officeDocument/2006/relationships/image" Target="../media/image79.png"/><Relationship Id="rId157" Type="http://schemas.openxmlformats.org/officeDocument/2006/relationships/customXml" Target="../ink/ink3.xml"/><Relationship Id="rId156" Type="http://schemas.openxmlformats.org/officeDocument/2006/relationships/image" Target="../media/image8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9ECD519B-D971-49EA-9A8B-70E5278BD2EB}"/>
              </a:ext>
            </a:extLst>
          </p:cNvPr>
          <p:cNvSpPr txBox="1">
            <a:spLocks/>
          </p:cNvSpPr>
          <p:nvPr/>
        </p:nvSpPr>
        <p:spPr>
          <a:xfrm>
            <a:off x="3122612" y="4800600"/>
            <a:ext cx="9066213" cy="838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44093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Raleway"/>
                <a:ea typeface="+mj-ea"/>
                <a:cs typeface="Raleway"/>
              </a:defRPr>
            </a:lvl1pPr>
          </a:lstStyle>
          <a:p>
            <a:pPr algn="ctr"/>
            <a:r>
              <a:rPr lang="en-IN" sz="2800" dirty="0">
                <a:solidFill>
                  <a:schemeClr val="tx2"/>
                </a:solidFill>
                <a:latin typeface="+mn-lt"/>
              </a:rPr>
              <a:t>Pointers in C</a:t>
            </a:r>
          </a:p>
        </p:txBody>
      </p:sp>
    </p:spTree>
    <p:extLst>
      <p:ext uri="{BB962C8B-B14F-4D97-AF65-F5344CB8AC3E}">
        <p14:creationId xmlns:p14="http://schemas.microsoft.com/office/powerpoint/2010/main" val="776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71F5-C4EA-4266-9554-C4B02B96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a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3DEE-89F0-413A-9126-364EA6B3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Pointers are variables so compiler will reserve space for them and they will have some address.</a:t>
            </a:r>
          </a:p>
          <a:p>
            <a:r>
              <a:rPr lang="en-US" dirty="0">
                <a:latin typeface="+mn-lt"/>
              </a:rPr>
              <a:t>All pointers irrespective of their base type generally occupy same space in memory.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0EEE-8EBB-4A67-B2CC-749A14FE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0197-EE18-4BDD-9852-E4245C7A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Address to a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DAD7-A147-4747-948A-70DEE511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Global &amp; Static pointers – automatically  initialized to NULL;</a:t>
            </a:r>
          </a:p>
          <a:p>
            <a:r>
              <a:rPr lang="en-US" dirty="0">
                <a:latin typeface="+mn-lt"/>
              </a:rPr>
              <a:t>Automatic pointer variable – Garbage value, pointing anywhere in memory</a:t>
            </a:r>
          </a:p>
          <a:p>
            <a:endParaRPr lang="en-US" dirty="0"/>
          </a:p>
          <a:p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iptr</a:t>
            </a:r>
            <a:r>
              <a:rPr lang="en-US" dirty="0">
                <a:latin typeface="+mn-lt"/>
              </a:rPr>
              <a:t>, age=30;</a:t>
            </a:r>
          </a:p>
          <a:p>
            <a:r>
              <a:rPr lang="en-US" dirty="0">
                <a:latin typeface="+mn-lt"/>
              </a:rPr>
              <a:t>Double *</a:t>
            </a:r>
            <a:r>
              <a:rPr lang="en-US" dirty="0" err="1">
                <a:latin typeface="+mn-lt"/>
              </a:rPr>
              <a:t>dptr</a:t>
            </a:r>
            <a:r>
              <a:rPr lang="en-US" dirty="0">
                <a:latin typeface="+mn-lt"/>
              </a:rPr>
              <a:t>, x= 1500.89;</a:t>
            </a:r>
          </a:p>
          <a:p>
            <a:r>
              <a:rPr lang="en-US" dirty="0" err="1">
                <a:latin typeface="+mn-lt"/>
              </a:rPr>
              <a:t>Iptr</a:t>
            </a:r>
            <a:r>
              <a:rPr lang="en-US" dirty="0">
                <a:latin typeface="+mn-lt"/>
              </a:rPr>
              <a:t>= &amp;age;</a:t>
            </a:r>
          </a:p>
          <a:p>
            <a:r>
              <a:rPr lang="en-US" dirty="0" err="1">
                <a:latin typeface="+mn-lt"/>
              </a:rPr>
              <a:t>Dptr</a:t>
            </a:r>
            <a:r>
              <a:rPr lang="en-US" dirty="0">
                <a:latin typeface="+mn-lt"/>
              </a:rPr>
              <a:t>= &amp;x;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F98E-DF1C-44F8-8390-66D787BA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6A6-7207-4CB8-87E3-B137198F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Address to a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49F5-DCCC-4438-AF32-034EB62B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 age=30, *</a:t>
            </a:r>
            <a:r>
              <a:rPr lang="en-US" dirty="0" err="1">
                <a:latin typeface="+mn-lt"/>
              </a:rPr>
              <a:t>iptr</a:t>
            </a:r>
            <a:r>
              <a:rPr lang="en-US" dirty="0">
                <a:latin typeface="+mn-lt"/>
              </a:rPr>
              <a:t>= &amp;age;</a:t>
            </a:r>
          </a:p>
          <a:p>
            <a:r>
              <a:rPr lang="en-US" dirty="0">
                <a:latin typeface="+mn-lt"/>
              </a:rPr>
              <a:t>Double x=150.78, *</a:t>
            </a:r>
            <a:r>
              <a:rPr lang="en-US" dirty="0" err="1">
                <a:latin typeface="+mn-lt"/>
              </a:rPr>
              <a:t>dptr</a:t>
            </a:r>
            <a:r>
              <a:rPr lang="en-US" dirty="0">
                <a:latin typeface="+mn-lt"/>
              </a:rPr>
              <a:t>= &amp;x;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D52CE-03E7-4B16-B80E-4DA0C2CA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8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E904-5D06-4A7A-8E2F-46A5800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C097-76C4-4E6B-BDE7-594A58B0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Dereferencing pointer variable is done using indirection operator - *</a:t>
            </a:r>
          </a:p>
          <a:p>
            <a:r>
              <a:rPr lang="en-US" dirty="0">
                <a:latin typeface="+mn-lt"/>
              </a:rPr>
              <a:t>Dereferencing means accessing the variable whose address is stored in the pointer.</a:t>
            </a:r>
          </a:p>
          <a:p>
            <a:r>
              <a:rPr lang="en-US" dirty="0">
                <a:latin typeface="+mn-lt"/>
              </a:rPr>
              <a:t>Int a= 87;</a:t>
            </a:r>
          </a:p>
          <a:p>
            <a:r>
              <a:rPr lang="en-US" dirty="0">
                <a:latin typeface="+mn-lt"/>
              </a:rPr>
              <a:t>Float b=8.8;</a:t>
            </a:r>
          </a:p>
          <a:p>
            <a:r>
              <a:rPr lang="en-US" dirty="0">
                <a:latin typeface="+mn-lt"/>
              </a:rPr>
              <a:t>Int *p1 = &amp;a;  * p1=9; </a:t>
            </a:r>
          </a:p>
          <a:p>
            <a:r>
              <a:rPr lang="en-US" dirty="0">
                <a:latin typeface="+mn-lt"/>
              </a:rPr>
              <a:t>Float *p2=&amp;b;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51CE2-4BD1-4DDF-B9E3-A306F99A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520CC0-89DB-4FE5-9151-FA6DFEFCA195}"/>
              </a:ext>
            </a:extLst>
          </p:cNvPr>
          <p:cNvGrpSpPr/>
          <p:nvPr/>
        </p:nvGrpSpPr>
        <p:grpSpPr>
          <a:xfrm>
            <a:off x="8350605" y="3209385"/>
            <a:ext cx="1799280" cy="1086480"/>
            <a:chOff x="8350605" y="3209385"/>
            <a:chExt cx="1799280" cy="10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53C552-4B22-4DE0-B895-B9021DA72C24}"/>
                    </a:ext>
                  </a:extLst>
                </p14:cNvPr>
                <p14:cNvContentPartPr/>
                <p14:nvPr/>
              </p14:nvContentPartPr>
              <p14:xfrm>
                <a:off x="8350605" y="3656145"/>
                <a:ext cx="1799280" cy="63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53C552-4B22-4DE0-B895-B9021DA72C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41605" y="3647505"/>
                  <a:ext cx="181692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3A504B-19B6-4FEB-9F96-43222CE7DEF8}"/>
                    </a:ext>
                  </a:extLst>
                </p14:cNvPr>
                <p14:cNvContentPartPr/>
                <p14:nvPr/>
              </p14:nvContentPartPr>
              <p14:xfrm>
                <a:off x="8914365" y="3757305"/>
                <a:ext cx="198000" cy="34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3A504B-19B6-4FEB-9F96-43222CE7DE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05365" y="3748665"/>
                  <a:ext cx="215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609802-D5FD-4268-A9AE-CB7B5A48300E}"/>
                    </a:ext>
                  </a:extLst>
                </p14:cNvPr>
                <p14:cNvContentPartPr/>
                <p14:nvPr/>
              </p14:nvContentPartPr>
              <p14:xfrm>
                <a:off x="9134325" y="3742905"/>
                <a:ext cx="291600" cy="28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609802-D5FD-4268-A9AE-CB7B5A4830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5685" y="3733905"/>
                  <a:ext cx="309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746E0C-2E33-46E3-BF1E-F2720271EACF}"/>
                    </a:ext>
                  </a:extLst>
                </p14:cNvPr>
                <p14:cNvContentPartPr/>
                <p14:nvPr/>
              </p14:nvContentPartPr>
              <p14:xfrm>
                <a:off x="8879445" y="3209385"/>
                <a:ext cx="187920" cy="29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746E0C-2E33-46E3-BF1E-F2720271EA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0805" y="3200385"/>
                  <a:ext cx="205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60B81E-9D5B-4CE6-B335-7F2E52835261}"/>
                    </a:ext>
                  </a:extLst>
                </p14:cNvPr>
                <p14:cNvContentPartPr/>
                <p14:nvPr/>
              </p14:nvContentPartPr>
              <p14:xfrm>
                <a:off x="9115965" y="3303345"/>
                <a:ext cx="687960" cy="337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60B81E-9D5B-4CE6-B335-7F2E52835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6965" y="3294345"/>
                  <a:ext cx="705600" cy="35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04B03C-83F3-4EE5-981E-61C4F66BF1D0}"/>
                  </a:ext>
                </a:extLst>
              </p14:cNvPr>
              <p14:cNvContentPartPr/>
              <p14:nvPr/>
            </p14:nvContentPartPr>
            <p14:xfrm>
              <a:off x="5769405" y="3635265"/>
              <a:ext cx="1706400" cy="79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04B03C-83F3-4EE5-981E-61C4F66BF1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0405" y="3626625"/>
                <a:ext cx="172404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786DEF-52C1-430C-854F-F6A004208D05}"/>
                  </a:ext>
                </a:extLst>
              </p14:cNvPr>
              <p14:cNvContentPartPr/>
              <p14:nvPr/>
            </p14:nvContentPartPr>
            <p14:xfrm>
              <a:off x="9141165" y="4444185"/>
              <a:ext cx="192240" cy="172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786DEF-52C1-430C-854F-F6A004208D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32165" y="4435185"/>
                <a:ext cx="20988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6E76806-38E5-4C83-AC87-8C902DECC4DD}"/>
              </a:ext>
            </a:extLst>
          </p:cNvPr>
          <p:cNvGrpSpPr/>
          <p:nvPr/>
        </p:nvGrpSpPr>
        <p:grpSpPr>
          <a:xfrm>
            <a:off x="6302205" y="4695105"/>
            <a:ext cx="442440" cy="542880"/>
            <a:chOff x="6302205" y="4695105"/>
            <a:chExt cx="442440" cy="5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941500-589E-4EEB-A2F8-F2D1A597564C}"/>
                    </a:ext>
                  </a:extLst>
                </p14:cNvPr>
                <p14:cNvContentPartPr/>
                <p14:nvPr/>
              </p14:nvContentPartPr>
              <p14:xfrm>
                <a:off x="6302205" y="4712745"/>
                <a:ext cx="70200" cy="52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941500-589E-4EEB-A2F8-F2D1A59756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93565" y="4703745"/>
                  <a:ext cx="87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B41686-DE12-4952-BB32-A453957F38A5}"/>
                    </a:ext>
                  </a:extLst>
                </p14:cNvPr>
                <p14:cNvContentPartPr/>
                <p14:nvPr/>
              </p14:nvContentPartPr>
              <p14:xfrm>
                <a:off x="6334965" y="4695105"/>
                <a:ext cx="181440" cy="9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B41686-DE12-4952-BB32-A453957F38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5965" y="4686105"/>
                  <a:ext cx="199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E871BA-5DED-49CF-85DD-D07951CBB0C1}"/>
                    </a:ext>
                  </a:extLst>
                </p14:cNvPr>
                <p14:cNvContentPartPr/>
                <p14:nvPr/>
              </p14:nvContentPartPr>
              <p14:xfrm>
                <a:off x="6724125" y="4714545"/>
                <a:ext cx="20520" cy="29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E871BA-5DED-49CF-85DD-D07951CBB0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15485" y="4705545"/>
                  <a:ext cx="3816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1EAA10-2128-41FD-878F-96F3336E81C5}"/>
                  </a:ext>
                </a:extLst>
              </p14:cNvPr>
              <p14:cNvContentPartPr/>
              <p14:nvPr/>
            </p14:nvContentPartPr>
            <p14:xfrm>
              <a:off x="5906925" y="3898785"/>
              <a:ext cx="266760" cy="387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1EAA10-2128-41FD-878F-96F3336E81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97925" y="3889785"/>
                <a:ext cx="284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CF0BD88-B1C9-46D7-A284-324150FACEBB}"/>
                  </a:ext>
                </a:extLst>
              </p14:cNvPr>
              <p14:cNvContentPartPr/>
              <p14:nvPr/>
            </p14:nvContentPartPr>
            <p14:xfrm>
              <a:off x="6322365" y="3924345"/>
              <a:ext cx="706680" cy="324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CF0BD88-B1C9-46D7-A284-324150FACE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3725" y="3915345"/>
                <a:ext cx="72432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5C1E4-7780-408F-AFE4-C14DBCB6E928}"/>
              </a:ext>
            </a:extLst>
          </p:cNvPr>
          <p:cNvGrpSpPr/>
          <p:nvPr/>
        </p:nvGrpSpPr>
        <p:grpSpPr>
          <a:xfrm>
            <a:off x="7589925" y="4913265"/>
            <a:ext cx="1928520" cy="469440"/>
            <a:chOff x="7589925" y="4913265"/>
            <a:chExt cx="19285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294AB1-756B-4978-B756-C7DD94748BA1}"/>
                    </a:ext>
                  </a:extLst>
                </p14:cNvPr>
                <p14:cNvContentPartPr/>
                <p14:nvPr/>
              </p14:nvContentPartPr>
              <p14:xfrm>
                <a:off x="7589925" y="5162025"/>
                <a:ext cx="58680" cy="22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294AB1-756B-4978-B756-C7DD94748B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80925" y="5153025"/>
                  <a:ext cx="76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BB4471-E3F8-4A73-AC86-568A54EFF65F}"/>
                    </a:ext>
                  </a:extLst>
                </p14:cNvPr>
                <p14:cNvContentPartPr/>
                <p14:nvPr/>
              </p14:nvContentPartPr>
              <p14:xfrm>
                <a:off x="7600725" y="5058345"/>
                <a:ext cx="135000" cy="16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BB4471-E3F8-4A73-AC86-568A54EFF6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1725" y="5049705"/>
                  <a:ext cx="152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47E236-52CF-4C20-927B-A3D71637FDBE}"/>
                    </a:ext>
                  </a:extLst>
                </p14:cNvPr>
                <p14:cNvContentPartPr/>
                <p14:nvPr/>
              </p14:nvContentPartPr>
              <p14:xfrm>
                <a:off x="7782525" y="5066985"/>
                <a:ext cx="46800" cy="27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47E236-52CF-4C20-927B-A3D71637FD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73885" y="5057985"/>
                  <a:ext cx="64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CFEB50-0F99-4505-87EA-0F11D5938873}"/>
                    </a:ext>
                  </a:extLst>
                </p14:cNvPr>
                <p14:cNvContentPartPr/>
                <p14:nvPr/>
              </p14:nvContentPartPr>
              <p14:xfrm>
                <a:off x="8077005" y="5180745"/>
                <a:ext cx="45468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CFEB50-0F99-4505-87EA-0F11D59388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68365" y="5172105"/>
                  <a:ext cx="47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D4DB5B-1F6D-47FE-9540-0685780748A2}"/>
                    </a:ext>
                  </a:extLst>
                </p14:cNvPr>
                <p14:cNvContentPartPr/>
                <p14:nvPr/>
              </p14:nvContentPartPr>
              <p14:xfrm>
                <a:off x="8124525" y="5295225"/>
                <a:ext cx="342360" cy="1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D4DB5B-1F6D-47FE-9540-0685780748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5885" y="5286585"/>
                  <a:ext cx="360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455B37-CB99-437E-B21E-BB70F9416E56}"/>
                    </a:ext>
                  </a:extLst>
                </p14:cNvPr>
                <p14:cNvContentPartPr/>
                <p14:nvPr/>
              </p14:nvContentPartPr>
              <p14:xfrm>
                <a:off x="8724645" y="5095425"/>
                <a:ext cx="284400" cy="24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455B37-CB99-437E-B21E-BB70F9416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15645" y="5086785"/>
                  <a:ext cx="302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9E0F4-DB3F-4A88-91B8-F79F1534DEDD}"/>
                    </a:ext>
                  </a:extLst>
                </p14:cNvPr>
                <p14:cNvContentPartPr/>
                <p14:nvPr/>
              </p14:nvContentPartPr>
              <p14:xfrm>
                <a:off x="8982405" y="4913265"/>
                <a:ext cx="536040" cy="34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9E0F4-DB3F-4A88-91B8-F79F1534DE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73405" y="4904265"/>
                  <a:ext cx="5536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B8DA46-B786-441C-8D5E-ACCD5418A67D}"/>
              </a:ext>
            </a:extLst>
          </p:cNvPr>
          <p:cNvGrpSpPr/>
          <p:nvPr/>
        </p:nvGrpSpPr>
        <p:grpSpPr>
          <a:xfrm>
            <a:off x="7419645" y="5572065"/>
            <a:ext cx="1928520" cy="526680"/>
            <a:chOff x="7419645" y="5572065"/>
            <a:chExt cx="192852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F523BC-71A3-48C1-B858-A724B3FE0250}"/>
                    </a:ext>
                  </a:extLst>
                </p14:cNvPr>
                <p14:cNvContentPartPr/>
                <p14:nvPr/>
              </p14:nvContentPartPr>
              <p14:xfrm>
                <a:off x="7419645" y="5771865"/>
                <a:ext cx="109440" cy="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F523BC-71A3-48C1-B858-A724B3FE02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11005" y="5762865"/>
                  <a:ext cx="127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625A02-871E-4E9D-8FF0-B9EC23A7AFB4}"/>
                    </a:ext>
                  </a:extLst>
                </p14:cNvPr>
                <p14:cNvContentPartPr/>
                <p14:nvPr/>
              </p14:nvContentPartPr>
              <p14:xfrm>
                <a:off x="7478325" y="5733345"/>
                <a:ext cx="2772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625A02-871E-4E9D-8FF0-B9EC23A7AF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9685" y="5724345"/>
                  <a:ext cx="45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BA74D1-30C6-4DBE-A852-4B4F67EBFADB}"/>
                    </a:ext>
                  </a:extLst>
                </p14:cNvPr>
                <p14:cNvContentPartPr/>
                <p14:nvPr/>
              </p14:nvContentPartPr>
              <p14:xfrm>
                <a:off x="7467165" y="5705265"/>
                <a:ext cx="96120" cy="10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BA74D1-30C6-4DBE-A852-4B4F67EBFA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58525" y="5696265"/>
                  <a:ext cx="113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482EE8-F341-4348-8AC4-62FA6540CC49}"/>
                    </a:ext>
                  </a:extLst>
                </p14:cNvPr>
                <p14:cNvContentPartPr/>
                <p14:nvPr/>
              </p14:nvContentPartPr>
              <p14:xfrm>
                <a:off x="7718805" y="5667105"/>
                <a:ext cx="113040" cy="431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482EE8-F341-4348-8AC4-62FA6540CC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10165" y="5658105"/>
                  <a:ext cx="1306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33E9B7-1359-46FC-BCDF-C63B9CF3379A}"/>
                    </a:ext>
                  </a:extLst>
                </p14:cNvPr>
                <p14:cNvContentPartPr/>
                <p14:nvPr/>
              </p14:nvContentPartPr>
              <p14:xfrm>
                <a:off x="7705125" y="5600505"/>
                <a:ext cx="284760" cy="22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33E9B7-1359-46FC-BCDF-C63B9CF337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96485" y="5591505"/>
                  <a:ext cx="302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53E070-BCF1-41D1-8039-1413F9DE092F}"/>
                    </a:ext>
                  </a:extLst>
                </p14:cNvPr>
                <p14:cNvContentPartPr/>
                <p14:nvPr/>
              </p14:nvContentPartPr>
              <p14:xfrm>
                <a:off x="8116245" y="5572065"/>
                <a:ext cx="43920" cy="26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53E070-BCF1-41D1-8039-1413F9DE0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7245" y="5563065"/>
                  <a:ext cx="61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8E154B-5329-40C9-9AB8-1ED88F11417A}"/>
                    </a:ext>
                  </a:extLst>
                </p14:cNvPr>
                <p14:cNvContentPartPr/>
                <p14:nvPr/>
              </p14:nvContentPartPr>
              <p14:xfrm>
                <a:off x="7724205" y="5579985"/>
                <a:ext cx="227880" cy="3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8E154B-5329-40C9-9AB8-1ED88F1141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15565" y="5571345"/>
                  <a:ext cx="245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9F5B3E-D422-4D44-A77A-5450A97BA31A}"/>
                    </a:ext>
                  </a:extLst>
                </p14:cNvPr>
                <p14:cNvContentPartPr/>
                <p14:nvPr/>
              </p14:nvContentPartPr>
              <p14:xfrm>
                <a:off x="8343765" y="5638305"/>
                <a:ext cx="238680" cy="10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9F5B3E-D422-4D44-A77A-5450A97BA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35125" y="5629305"/>
                  <a:ext cx="256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F00BA7-6770-429C-B401-3D7DF6863AEC}"/>
                    </a:ext>
                  </a:extLst>
                </p14:cNvPr>
                <p14:cNvContentPartPr/>
                <p14:nvPr/>
              </p14:nvContentPartPr>
              <p14:xfrm>
                <a:off x="8353485" y="5819025"/>
                <a:ext cx="22752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F00BA7-6770-429C-B401-3D7DF6863A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44845" y="5810025"/>
                  <a:ext cx="245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A66CE1-3C5D-46AE-B831-842DC29675C8}"/>
                    </a:ext>
                  </a:extLst>
                </p14:cNvPr>
                <p14:cNvContentPartPr/>
                <p14:nvPr/>
              </p14:nvContentPartPr>
              <p14:xfrm>
                <a:off x="8857845" y="5603025"/>
                <a:ext cx="248400" cy="35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A66CE1-3C5D-46AE-B831-842DC29675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9205" y="5594025"/>
                  <a:ext cx="266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4B8B23-27CB-4272-B0F7-5CE5FA01E529}"/>
                    </a:ext>
                  </a:extLst>
                </p14:cNvPr>
                <p14:cNvContentPartPr/>
                <p14:nvPr/>
              </p14:nvContentPartPr>
              <p14:xfrm>
                <a:off x="9096165" y="5609505"/>
                <a:ext cx="252000" cy="36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4B8B23-27CB-4272-B0F7-5CE5FA01E5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7165" y="5600865"/>
                  <a:ext cx="26964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C0F7B26-7D86-452B-8DCB-7786EFE6EA15}"/>
                  </a:ext>
                </a:extLst>
              </p14:cNvPr>
              <p14:cNvContentPartPr/>
              <p14:nvPr/>
            </p14:nvContentPartPr>
            <p14:xfrm>
              <a:off x="5161365" y="5608065"/>
              <a:ext cx="307440" cy="337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C0F7B26-7D86-452B-8DCB-7786EFE6EA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52365" y="5599065"/>
                <a:ext cx="32508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35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7A00-4D23-4838-B5EF-226E3B3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0A3B-90F0-42AE-A984-F8E8EA55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*p1=9;   equivalent to    a=9</a:t>
            </a:r>
          </a:p>
          <a:p>
            <a:r>
              <a:rPr lang="en-US" dirty="0"/>
              <a:t>(*p1)++; equivalent to    a++;</a:t>
            </a:r>
          </a:p>
          <a:p>
            <a:r>
              <a:rPr lang="en-US" dirty="0"/>
              <a:t>X= *p2 +10; equivalent to   x=b+10;</a:t>
            </a:r>
          </a:p>
          <a:p>
            <a:r>
              <a:rPr lang="en-US" dirty="0" err="1"/>
              <a:t>Printf</a:t>
            </a:r>
            <a:r>
              <a:rPr lang="en-US" dirty="0"/>
              <a:t>(“%d %f”, *p1,*p2); equivalent to </a:t>
            </a:r>
            <a:r>
              <a:rPr lang="en-US" dirty="0" err="1"/>
              <a:t>Printf</a:t>
            </a:r>
            <a:r>
              <a:rPr lang="en-US" dirty="0"/>
              <a:t>(“%d %f”, </a:t>
            </a:r>
            <a:r>
              <a:rPr lang="en-US" dirty="0" err="1"/>
              <a:t>a,b</a:t>
            </a:r>
            <a:r>
              <a:rPr lang="en-US" dirty="0"/>
              <a:t>); </a:t>
            </a:r>
          </a:p>
          <a:p>
            <a:r>
              <a:rPr lang="en-US" dirty="0" err="1"/>
              <a:t>Scanf</a:t>
            </a:r>
            <a:r>
              <a:rPr lang="en-US" dirty="0"/>
              <a:t>(“%d%f”,p1,p2); </a:t>
            </a:r>
            <a:r>
              <a:rPr lang="en-US" dirty="0" err="1"/>
              <a:t>scanf</a:t>
            </a:r>
            <a:r>
              <a:rPr lang="en-US" dirty="0"/>
              <a:t>(“%d %f”, &amp;a, &amp;b); </a:t>
            </a:r>
          </a:p>
          <a:p>
            <a:endParaRPr lang="en-US" dirty="0"/>
          </a:p>
          <a:p>
            <a:r>
              <a:rPr lang="en-US" dirty="0"/>
              <a:t>*(&amp;age) - &amp;age is an address, dereferencing it with * operator will give the variable at that address</a:t>
            </a:r>
          </a:p>
          <a:p>
            <a:r>
              <a:rPr lang="en-US" dirty="0"/>
              <a:t>*(&amp;age) =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44D9-A7D9-4AB9-B628-63DEB710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FFC7-8698-4865-8046-0D122C6C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058D-7B66-4596-AEA1-8E8D9B61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declaring a pointer variable, we have to mention the datatype.</a:t>
            </a:r>
          </a:p>
          <a:p>
            <a:r>
              <a:rPr lang="en-US" dirty="0"/>
              <a:t>When we use indirection operator, the number of bytes retrieved will be different for different data types.</a:t>
            </a:r>
          </a:p>
          <a:p>
            <a:endParaRPr lang="en-US" dirty="0"/>
          </a:p>
          <a:p>
            <a:r>
              <a:rPr lang="en-US" dirty="0"/>
              <a:t>Char *p1; int *p1 ;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92B1-9609-49EC-ADC0-4EAFBB0A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4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47B7-0DBA-46BE-A92C-C1A4AE56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Dereferencing pointer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699B-3C37-49ED-80A4-1ABAB6D7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a=87;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b=4.5;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*p1=&amp;a;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*p2=&amp;b;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p1 = Address of a = %p\n",p1);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p2 = Address of b = %p\n",p2);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p1 = %p\n",&amp;p1);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p2 = %p\n",&amp;p2);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a = %d  %d  %d\</a:t>
            </a:r>
            <a:r>
              <a:rPr lang="en-US" sz="1800" dirty="0" err="1">
                <a:latin typeface="Courier New" panose="02070309020205020404" pitchFamily="49" charset="0"/>
              </a:rPr>
              <a:t>n",a</a:t>
            </a:r>
            <a:r>
              <a:rPr lang="en-US" sz="1800" dirty="0">
                <a:latin typeface="Courier New" panose="02070309020205020404" pitchFamily="49" charset="0"/>
              </a:rPr>
              <a:t>,*p1,*(&amp;a));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b = %.1f  %.1f  %.1f\</a:t>
            </a:r>
            <a:r>
              <a:rPr lang="en-US" sz="1800" dirty="0" err="1">
                <a:latin typeface="Courier New" panose="02070309020205020404" pitchFamily="49" charset="0"/>
              </a:rPr>
              <a:t>n",b</a:t>
            </a:r>
            <a:r>
              <a:rPr lang="en-US" sz="1800" dirty="0">
                <a:latin typeface="Courier New" panose="02070309020205020404" pitchFamily="49" charset="0"/>
              </a:rPr>
              <a:t>,*p2,*(&amp;b));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04731-AFEC-4E2F-A3B3-4EC158C1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6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C32-69B7-4A76-A8C8-100525A6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print size of pointer variables and size of values dereferenced by them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F3B6-71AF-4800-B016-0CB0E985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char a='x',*p1=&amp;a;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b=12,*p2=&amp;b;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c=12.4,*p3=&amp;c;</a:t>
            </a:r>
          </a:p>
          <a:p>
            <a:r>
              <a:rPr lang="fr-FR" sz="1800" dirty="0">
                <a:latin typeface="Courier New" panose="02070309020205020404" pitchFamily="49" charset="0"/>
              </a:rPr>
              <a:t>	double d=18.34,*p4=&amp;d;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(p1)=%u, 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(*p1)=%u\n",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(p1),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(*p1));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(p2)=%u, 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(*p2)=%u\n",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(p2),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(*p2));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(p3)=%u, 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(*p3)=%u\n",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(p3),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(*p3));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(p4)=%u, 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(*p4)=%u\n",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(p4),</a:t>
            </a:r>
            <a:r>
              <a:rPr lang="en-US" sz="1800" dirty="0" err="1">
                <a:latin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</a:rPr>
              <a:t>(*p4));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8FAD-72C8-4E49-975D-E4D636C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4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D1B2-BA53-4A8C-9337-3A7753A5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16D0-6FE2-403D-8367-21EF50C7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Arithmetic operations are not possible</a:t>
            </a:r>
          </a:p>
          <a:p>
            <a:r>
              <a:rPr lang="en-US" dirty="0"/>
              <a:t>The only valid operations that can be performed are:</a:t>
            </a:r>
          </a:p>
          <a:p>
            <a:pPr lvl="1"/>
            <a:r>
              <a:rPr lang="en-US" dirty="0"/>
              <a:t>Addition of an integer to a pointer and increment operation.</a:t>
            </a:r>
          </a:p>
          <a:p>
            <a:pPr lvl="1"/>
            <a:r>
              <a:rPr lang="en-US" dirty="0"/>
              <a:t>Subtraction of an integer to a pointer and Decrement operation.</a:t>
            </a:r>
          </a:p>
          <a:p>
            <a:pPr lvl="1"/>
            <a:r>
              <a:rPr lang="en-US" dirty="0"/>
              <a:t>Subtraction of a pointer from another pointer of same type.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3C25C-E670-4200-A906-B19CD1C4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1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9C47-6398-4989-969C-884A522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Pointer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C5DD-3516-4DF9-B03D-DD9F7F2B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a=5,*pi=&amp;a;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char b='x',*pc=&amp;b;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c=5.5,*pf=&amp;c;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pi=Address of a=%p\</a:t>
            </a:r>
            <a:r>
              <a:rPr lang="en-US" sz="1800" dirty="0" err="1">
                <a:latin typeface="Courier New" panose="02070309020205020404" pitchFamily="49" charset="0"/>
              </a:rPr>
              <a:t>n",pi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pc=Address of b=%p\</a:t>
            </a:r>
            <a:r>
              <a:rPr lang="en-US" sz="1800" dirty="0" err="1">
                <a:latin typeface="Courier New" panose="02070309020205020404" pitchFamily="49" charset="0"/>
              </a:rPr>
              <a:t>n",pc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pf=Address of c=%p\</a:t>
            </a:r>
            <a:r>
              <a:rPr lang="en-US" sz="1800" dirty="0" err="1">
                <a:latin typeface="Courier New" panose="02070309020205020404" pitchFamily="49" charset="0"/>
              </a:rPr>
              <a:t>n",pf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pi++;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pc++;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pf++;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("Now value of pi=%p\</a:t>
            </a:r>
            <a:r>
              <a:rPr lang="en-US" sz="1800" dirty="0" err="1">
                <a:latin typeface="Courier New" panose="02070309020205020404" pitchFamily="49" charset="0"/>
              </a:rPr>
              <a:t>n",pi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("Now value of pc=%p\</a:t>
            </a:r>
            <a:r>
              <a:rPr lang="en-US" sz="1800" dirty="0" err="1">
                <a:latin typeface="Courier New" panose="02070309020205020404" pitchFamily="49" charset="0"/>
              </a:rPr>
              <a:t>n",pc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("Now value of pf=%p\</a:t>
            </a:r>
            <a:r>
              <a:rPr lang="en-US" sz="1800" dirty="0" err="1">
                <a:latin typeface="Courier New" panose="02070309020205020404" pitchFamily="49" charset="0"/>
              </a:rPr>
              <a:t>n",pf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91BD-5CB4-41BA-B8EE-4C79BD3A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8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54CE-CF89-4437-AA71-575EB5D0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A6F8-BD5A-4E6A-94C6-99A55170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 is a very powerful language. </a:t>
            </a:r>
          </a:p>
          <a:p>
            <a:r>
              <a:rPr lang="en-US" dirty="0">
                <a:latin typeface="+mn-lt"/>
              </a:rPr>
              <a:t>The Real power of C lies in pointers</a:t>
            </a:r>
          </a:p>
          <a:p>
            <a:r>
              <a:rPr lang="en-US" dirty="0">
                <a:latin typeface="+mn-lt"/>
              </a:rPr>
              <a:t>The use of pointers make the code more efficient and compact.</a:t>
            </a:r>
          </a:p>
          <a:p>
            <a:r>
              <a:rPr lang="en-US" dirty="0">
                <a:latin typeface="+mn-lt"/>
              </a:rPr>
              <a:t>Some of the uses of pointers are:</a:t>
            </a:r>
          </a:p>
          <a:p>
            <a:pPr lvl="1"/>
            <a:r>
              <a:rPr lang="en-US" dirty="0">
                <a:latin typeface="+mn-lt"/>
              </a:rPr>
              <a:t>Simulating Call by reference</a:t>
            </a:r>
          </a:p>
          <a:p>
            <a:pPr lvl="1"/>
            <a:r>
              <a:rPr lang="en-US" dirty="0">
                <a:latin typeface="+mn-lt"/>
              </a:rPr>
              <a:t>Returning more than one value from a function.</a:t>
            </a:r>
          </a:p>
          <a:p>
            <a:pPr lvl="1"/>
            <a:r>
              <a:rPr lang="en-US" dirty="0">
                <a:latin typeface="+mn-lt"/>
              </a:rPr>
              <a:t>Accessing dynamically allocated memory</a:t>
            </a:r>
          </a:p>
          <a:p>
            <a:pPr lvl="1"/>
            <a:r>
              <a:rPr lang="en-US" dirty="0">
                <a:latin typeface="+mn-lt"/>
              </a:rPr>
              <a:t>Implementing data structures like linked lists, trees and graphs</a:t>
            </a:r>
          </a:p>
          <a:p>
            <a:pPr lvl="1"/>
            <a:r>
              <a:rPr lang="en-US" dirty="0">
                <a:latin typeface="+mn-lt"/>
              </a:rPr>
              <a:t>Improving efficiency</a:t>
            </a:r>
          </a:p>
          <a:p>
            <a:pPr marL="544092" lvl="1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803F-DE01-424C-91AD-1CE4496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8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3A1-6519-41A5-A5C8-B5DF8D56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Postfix/prefix increment/decrement in a pointer variable of base type 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1458-158D-43C5-8073-80CA0C1D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143001"/>
            <a:ext cx="10969943" cy="476994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a=5;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*p; 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 = &amp;a;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Address of a = %p\</a:t>
            </a:r>
            <a:r>
              <a:rPr lang="en-US" sz="1800" dirty="0" err="1">
                <a:latin typeface="Courier New" panose="02070309020205020404" pitchFamily="49" charset="0"/>
              </a:rPr>
              <a:t>n",p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%p\n",++p);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%p\</a:t>
            </a:r>
            <a:r>
              <a:rPr lang="en-US" sz="1800" dirty="0" err="1">
                <a:latin typeface="Courier New" panose="02070309020205020404" pitchFamily="49" charset="0"/>
              </a:rPr>
              <a:t>n",p</a:t>
            </a:r>
            <a:r>
              <a:rPr lang="en-US" sz="1800" dirty="0">
                <a:latin typeface="Courier New" panose="02070309020205020404" pitchFamily="49" charset="0"/>
              </a:rPr>
              <a:t>++);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%p\</a:t>
            </a:r>
            <a:r>
              <a:rPr lang="en-US" sz="1800" dirty="0" err="1">
                <a:latin typeface="Courier New" panose="02070309020205020404" pitchFamily="49" charset="0"/>
              </a:rPr>
              <a:t>n",p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%p\n",--p);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%p\</a:t>
            </a:r>
            <a:r>
              <a:rPr lang="en-US" sz="1800" dirty="0" err="1">
                <a:latin typeface="Courier New" panose="02070309020205020404" pitchFamily="49" charset="0"/>
              </a:rPr>
              <a:t>n",p</a:t>
            </a:r>
            <a:r>
              <a:rPr lang="en-US" sz="1800" dirty="0">
                <a:latin typeface="Courier New" panose="02070309020205020404" pitchFamily="49" charset="0"/>
              </a:rPr>
              <a:t>--);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 = %p\</a:t>
            </a:r>
            <a:r>
              <a:rPr lang="en-US" sz="1800" dirty="0" err="1">
                <a:latin typeface="Courier New" panose="02070309020205020404" pitchFamily="49" charset="0"/>
              </a:rPr>
              <a:t>n",p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D771-37F6-4F5E-896F-F44B22B7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4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DAB5-6DC8-4F91-BA98-DBEB63E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E4E9-51D3-4C8D-8514-9341C513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arithmetic operations that cannot be performed on pointers are-</a:t>
            </a:r>
          </a:p>
          <a:p>
            <a:r>
              <a:rPr lang="en-US" dirty="0">
                <a:latin typeface="+mn-lt"/>
              </a:rPr>
              <a:t>Addition, Multiplication, division of two pointers</a:t>
            </a:r>
          </a:p>
          <a:p>
            <a:r>
              <a:rPr lang="en-US" dirty="0">
                <a:latin typeface="+mn-lt"/>
              </a:rPr>
              <a:t>Multiplication between pointer and any number</a:t>
            </a:r>
          </a:p>
          <a:p>
            <a:r>
              <a:rPr lang="en-US" dirty="0">
                <a:latin typeface="+mn-lt"/>
              </a:rPr>
              <a:t>Division between pointer and any number</a:t>
            </a:r>
          </a:p>
          <a:p>
            <a:r>
              <a:rPr lang="en-US" dirty="0">
                <a:latin typeface="+mn-lt"/>
              </a:rPr>
              <a:t>Addition of float or double values to pointers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A1925-9892-474F-A153-413C66A9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EAAE-F818-4036-8743-DC31BF90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2" y="174298"/>
            <a:ext cx="10298109" cy="474780"/>
          </a:xfrm>
        </p:spPr>
        <p:txBody>
          <a:bodyPr>
            <a:normAutofit fontScale="90000"/>
          </a:bodyPr>
          <a:lstStyle/>
          <a:p>
            <a:r>
              <a:rPr lang="en-US" dirty="0"/>
              <a:t>Precedence of dereferencing operator and 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AF53-F98B-4858-B6B3-F4E4781B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 *</a:t>
            </a:r>
            <a:r>
              <a:rPr lang="en-US" dirty="0" err="1"/>
              <a:t>ptr</a:t>
            </a:r>
            <a:r>
              <a:rPr lang="en-US" dirty="0"/>
              <a:t>++; x=*</a:t>
            </a:r>
            <a:r>
              <a:rPr lang="en-US" dirty="0" err="1"/>
              <a:t>ptr</a:t>
            </a:r>
            <a:r>
              <a:rPr lang="en-US" dirty="0"/>
              <a:t>; </a:t>
            </a:r>
            <a:r>
              <a:rPr lang="en-US" dirty="0" err="1"/>
              <a:t>ptr</a:t>
            </a:r>
            <a:r>
              <a:rPr lang="en-US" dirty="0"/>
              <a:t>=ptr+1</a:t>
            </a:r>
          </a:p>
          <a:p>
            <a:r>
              <a:rPr lang="en-US" dirty="0"/>
              <a:t>X= *++</a:t>
            </a:r>
            <a:r>
              <a:rPr lang="en-US" dirty="0" err="1"/>
              <a:t>ptr</a:t>
            </a:r>
            <a:r>
              <a:rPr lang="en-US" dirty="0"/>
              <a:t>;  </a:t>
            </a:r>
            <a:r>
              <a:rPr lang="en-US" dirty="0" err="1"/>
              <a:t>ptr</a:t>
            </a:r>
            <a:r>
              <a:rPr lang="en-US" dirty="0"/>
              <a:t>=ptr+1, x=*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X=++*</a:t>
            </a:r>
            <a:r>
              <a:rPr lang="en-US" dirty="0" err="1"/>
              <a:t>ptr</a:t>
            </a:r>
            <a:r>
              <a:rPr lang="en-US" dirty="0"/>
              <a:t>; *</a:t>
            </a:r>
            <a:r>
              <a:rPr lang="en-US" dirty="0" err="1"/>
              <a:t>ptr</a:t>
            </a:r>
            <a:r>
              <a:rPr lang="en-US" dirty="0"/>
              <a:t>=*ptr+1; x=*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X=(*</a:t>
            </a:r>
            <a:r>
              <a:rPr lang="en-US" dirty="0" err="1"/>
              <a:t>ptr</a:t>
            </a:r>
            <a:r>
              <a:rPr lang="en-US" dirty="0"/>
              <a:t>)++; x=*</a:t>
            </a:r>
            <a:r>
              <a:rPr lang="en-US" dirty="0" err="1"/>
              <a:t>ptr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=*ptr+1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DCD9E-2AE8-4485-8867-C0C05544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4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2A6-6824-4F38-A593-0614D61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B6AF-0A2B-4280-8C40-0AE4765F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1"/>
            <a:ext cx="10969943" cy="499854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Data_type</a:t>
            </a:r>
            <a:r>
              <a:rPr lang="en-US" dirty="0">
                <a:latin typeface="+mn-lt"/>
              </a:rPr>
              <a:t> **</a:t>
            </a:r>
            <a:r>
              <a:rPr lang="en-US" dirty="0" err="1">
                <a:latin typeface="+mn-lt"/>
              </a:rPr>
              <a:t>ppa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Int a=5;</a:t>
            </a:r>
          </a:p>
          <a:p>
            <a:r>
              <a:rPr lang="en-US" dirty="0">
                <a:latin typeface="+mn-lt"/>
              </a:rPr>
              <a:t>Int *pa=&amp;a;</a:t>
            </a:r>
          </a:p>
          <a:p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ppa</a:t>
            </a:r>
            <a:r>
              <a:rPr lang="en-US" dirty="0">
                <a:latin typeface="+mn-lt"/>
              </a:rPr>
              <a:t>=&amp;pa;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3B06-A0DC-4FAE-BBA8-EDC3D73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78A2-B0B6-4315-8142-BB9C1D6B30D5}"/>
              </a:ext>
            </a:extLst>
          </p:cNvPr>
          <p:cNvSpPr/>
          <p:nvPr/>
        </p:nvSpPr>
        <p:spPr>
          <a:xfrm>
            <a:off x="7085012" y="3886200"/>
            <a:ext cx="2133600" cy="580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B74A0-6DBC-42DD-AED3-A59630A37AC8}"/>
              </a:ext>
            </a:extLst>
          </p:cNvPr>
          <p:cNvSpPr/>
          <p:nvPr/>
        </p:nvSpPr>
        <p:spPr>
          <a:xfrm>
            <a:off x="4341812" y="3886199"/>
            <a:ext cx="2133600" cy="58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7CF3-784E-4A53-9368-5F5C5BF40F33}"/>
              </a:ext>
            </a:extLst>
          </p:cNvPr>
          <p:cNvSpPr/>
          <p:nvPr/>
        </p:nvSpPr>
        <p:spPr>
          <a:xfrm>
            <a:off x="1408827" y="3895725"/>
            <a:ext cx="2133600" cy="535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8BC02-74F2-4704-BBC2-13DAEAF9EFD2}"/>
              </a:ext>
            </a:extLst>
          </p:cNvPr>
          <p:cNvSpPr txBox="1"/>
          <p:nvPr/>
        </p:nvSpPr>
        <p:spPr>
          <a:xfrm>
            <a:off x="1751012" y="39624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3000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4AD7-4354-48E4-95AC-7C404BE6A858}"/>
              </a:ext>
            </a:extLst>
          </p:cNvPr>
          <p:cNvSpPr txBox="1"/>
          <p:nvPr/>
        </p:nvSpPr>
        <p:spPr>
          <a:xfrm>
            <a:off x="4494212" y="39624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889CD-1FFE-4BAD-A479-A9A34FB02CE1}"/>
              </a:ext>
            </a:extLst>
          </p:cNvPr>
          <p:cNvSpPr txBox="1"/>
          <p:nvPr/>
        </p:nvSpPr>
        <p:spPr>
          <a:xfrm>
            <a:off x="7237412" y="40386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34BB7-0B8C-4C82-B787-FAF68B655DC2}"/>
              </a:ext>
            </a:extLst>
          </p:cNvPr>
          <p:cNvSpPr txBox="1"/>
          <p:nvPr/>
        </p:nvSpPr>
        <p:spPr>
          <a:xfrm>
            <a:off x="7694612" y="3322651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1C53F-33E0-493B-9EE5-C3AEC34DD517}"/>
              </a:ext>
            </a:extLst>
          </p:cNvPr>
          <p:cNvSpPr txBox="1"/>
          <p:nvPr/>
        </p:nvSpPr>
        <p:spPr>
          <a:xfrm>
            <a:off x="4947391" y="3338769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B6219-C7F5-4BCD-99C2-ED2F326E78B1}"/>
              </a:ext>
            </a:extLst>
          </p:cNvPr>
          <p:cNvSpPr txBox="1"/>
          <p:nvPr/>
        </p:nvSpPr>
        <p:spPr>
          <a:xfrm>
            <a:off x="1973843" y="3361469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8704E-EC78-4559-8F38-CC3A0969917A}"/>
              </a:ext>
            </a:extLst>
          </p:cNvPr>
          <p:cNvSpPr txBox="1"/>
          <p:nvPr/>
        </p:nvSpPr>
        <p:spPr>
          <a:xfrm>
            <a:off x="7950199" y="4440707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77A62-1459-40AD-82A7-D947C95863C7}"/>
              </a:ext>
            </a:extLst>
          </p:cNvPr>
          <p:cNvSpPr txBox="1"/>
          <p:nvPr/>
        </p:nvSpPr>
        <p:spPr>
          <a:xfrm>
            <a:off x="5041105" y="4440707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E7D1-8A2F-49C0-8961-DE100E055EF9}"/>
              </a:ext>
            </a:extLst>
          </p:cNvPr>
          <p:cNvSpPr txBox="1"/>
          <p:nvPr/>
        </p:nvSpPr>
        <p:spPr>
          <a:xfrm>
            <a:off x="2107245" y="4372135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0FE79-CD79-429F-B9B8-894EBF2AF8B1}"/>
              </a:ext>
            </a:extLst>
          </p:cNvPr>
          <p:cNvSpPr txBox="1"/>
          <p:nvPr/>
        </p:nvSpPr>
        <p:spPr>
          <a:xfrm>
            <a:off x="1141412" y="4876126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type of variable a is  int</a:t>
            </a:r>
          </a:p>
          <a:p>
            <a:r>
              <a:rPr lang="en-US" dirty="0"/>
              <a:t>Type of variable pa is (int *) – pointer to int</a:t>
            </a:r>
          </a:p>
          <a:p>
            <a:r>
              <a:rPr lang="en-US" dirty="0"/>
              <a:t>Type of variable </a:t>
            </a:r>
            <a:r>
              <a:rPr lang="en-US" dirty="0" err="1"/>
              <a:t>ppa</a:t>
            </a:r>
            <a:r>
              <a:rPr lang="en-US" dirty="0"/>
              <a:t> is (int **) – pointer to pointer to 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6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BC55-7603-4266-A32B-252394A5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Pointer to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8CC9-0E34-409E-B3AA-0978F8D5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a=5;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*pa;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**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pa = &amp;a;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 = &amp;pa;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a=%p\</a:t>
            </a:r>
            <a:r>
              <a:rPr lang="en-US" sz="1800" dirty="0" err="1">
                <a:latin typeface="Courier New" panose="02070309020205020404" pitchFamily="49" charset="0"/>
              </a:rPr>
              <a:t>n",&amp;a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pa=Address of a=%p\</a:t>
            </a:r>
            <a:r>
              <a:rPr lang="en-US" sz="1800" dirty="0" err="1">
                <a:latin typeface="Courier New" panose="02070309020205020404" pitchFamily="49" charset="0"/>
              </a:rPr>
              <a:t>n",pa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*pa=Value of a=%d\n",*pa);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pa=%p\</a:t>
            </a:r>
            <a:r>
              <a:rPr lang="en-US" sz="1800" dirty="0" err="1">
                <a:latin typeface="Courier New" panose="02070309020205020404" pitchFamily="49" charset="0"/>
              </a:rPr>
              <a:t>n",&amp;pa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=Address of pa=%p\n",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*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=Value of pa=%p\n",*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**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=Value of a=%d\n",**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=%p\n",&amp;</a:t>
            </a:r>
            <a:r>
              <a:rPr lang="en-US" sz="1800" dirty="0" err="1">
                <a:latin typeface="Courier New" panose="02070309020205020404" pitchFamily="49" charset="0"/>
              </a:rPr>
              <a:t>ppa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804B9-74ED-4412-AAE0-01EE2835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1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87F-DF8F-4EEE-8ADE-56AEF29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one-dimensional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5D77-DEA3-460C-BDEE-F6FA8BD8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an array are stored in contiguous memory locations. Suppose we have an array of type int and size 5</a:t>
            </a:r>
          </a:p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[5]={1,2,3,4,5};</a:t>
            </a:r>
          </a:p>
          <a:p>
            <a:r>
              <a:rPr lang="en-US" dirty="0"/>
              <a:t>It is stored in memory 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3550B-AC47-499E-AF30-D6879E2B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5380D5-140B-4DC7-BB23-FFA433FD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43206"/>
              </p:ext>
            </p:extLst>
          </p:nvPr>
        </p:nvGraphicFramePr>
        <p:xfrm>
          <a:off x="1293812" y="4267200"/>
          <a:ext cx="812588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388211535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16352855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3475605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44055839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00729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767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A9418F-B115-416F-A91D-F48F29AC5DD2}"/>
              </a:ext>
            </a:extLst>
          </p:cNvPr>
          <p:cNvSpPr txBox="1"/>
          <p:nvPr/>
        </p:nvSpPr>
        <p:spPr>
          <a:xfrm>
            <a:off x="3143592" y="3881712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96106-123D-47DC-AAE5-45E920293F08}"/>
              </a:ext>
            </a:extLst>
          </p:cNvPr>
          <p:cNvSpPr txBox="1"/>
          <p:nvPr/>
        </p:nvSpPr>
        <p:spPr>
          <a:xfrm>
            <a:off x="1598612" y="38862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2DADB-7C8E-4DE5-B78D-A59A4F61C5DF}"/>
              </a:ext>
            </a:extLst>
          </p:cNvPr>
          <p:cNvSpPr txBox="1"/>
          <p:nvPr/>
        </p:nvSpPr>
        <p:spPr>
          <a:xfrm>
            <a:off x="4904752" y="387636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66407-E237-4E1E-9035-4E4B11C75383}"/>
              </a:ext>
            </a:extLst>
          </p:cNvPr>
          <p:cNvSpPr txBox="1"/>
          <p:nvPr/>
        </p:nvSpPr>
        <p:spPr>
          <a:xfrm>
            <a:off x="6480907" y="3883628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F71C0-7F21-48FC-A1FE-E31B7A1331A3}"/>
              </a:ext>
            </a:extLst>
          </p:cNvPr>
          <p:cNvSpPr txBox="1"/>
          <p:nvPr/>
        </p:nvSpPr>
        <p:spPr>
          <a:xfrm>
            <a:off x="8014774" y="3856339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912FB-2097-408A-8734-694A38DEB096}"/>
              </a:ext>
            </a:extLst>
          </p:cNvPr>
          <p:cNvSpPr txBox="1"/>
          <p:nvPr/>
        </p:nvSpPr>
        <p:spPr>
          <a:xfrm>
            <a:off x="1598612" y="465582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A9E3-4537-429A-9F75-CB762403DEE6}"/>
              </a:ext>
            </a:extLst>
          </p:cNvPr>
          <p:cNvSpPr txBox="1"/>
          <p:nvPr/>
        </p:nvSpPr>
        <p:spPr>
          <a:xfrm>
            <a:off x="3180104" y="467389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CA8FF-C767-4DCC-BF4C-72B1DF0C52D8}"/>
              </a:ext>
            </a:extLst>
          </p:cNvPr>
          <p:cNvSpPr txBox="1"/>
          <p:nvPr/>
        </p:nvSpPr>
        <p:spPr>
          <a:xfrm>
            <a:off x="4785254" y="4671221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27B43-A8EB-43C6-B829-4891A2A33FC1}"/>
              </a:ext>
            </a:extLst>
          </p:cNvPr>
          <p:cNvSpPr txBox="1"/>
          <p:nvPr/>
        </p:nvSpPr>
        <p:spPr>
          <a:xfrm>
            <a:off x="6479319" y="4644033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B2107-0DC4-494F-AC13-16D99AA5AC67}"/>
              </a:ext>
            </a:extLst>
          </p:cNvPr>
          <p:cNvSpPr txBox="1"/>
          <p:nvPr/>
        </p:nvSpPr>
        <p:spPr>
          <a:xfrm>
            <a:off x="8027708" y="4657099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88488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0278-F5C0-4269-9390-2732E5CF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one-dimensional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6EEA-BD5D-4113-9CAB-A1DAD72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Elements of an array are stored in consecutive memory locations</a:t>
            </a:r>
          </a:p>
          <a:p>
            <a:r>
              <a:rPr lang="en-US" dirty="0">
                <a:latin typeface="+mn-lt"/>
              </a:rPr>
              <a:t>When the name of an array is used in any expression, the value of the name is a constant pointer that denotes the address of the first element of the array. </a:t>
            </a:r>
          </a:p>
          <a:p>
            <a:r>
              <a:rPr lang="en-US" dirty="0">
                <a:latin typeface="+mn-lt"/>
              </a:rPr>
              <a:t>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 :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 is equivalent to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[0]</a:t>
            </a:r>
          </a:p>
          <a:p>
            <a:r>
              <a:rPr lang="en-US" dirty="0">
                <a:latin typeface="+mn-lt"/>
              </a:rPr>
              <a:t>According to pointer arithmetic, when a pointer variable is incremented, it points to the next location of its base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1C89-1894-43EA-AEA4-68CA0EE0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3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485-8795-4EF3-819E-A27BE2A7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53" y="194447"/>
            <a:ext cx="9383710" cy="474780"/>
          </a:xfrm>
        </p:spPr>
        <p:txBody>
          <a:bodyPr/>
          <a:lstStyle/>
          <a:p>
            <a:r>
              <a:rPr lang="en-US" dirty="0"/>
              <a:t>Pointers and one-dimensional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8E41-6029-4A86-8105-8EF4B795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1"/>
            <a:ext cx="10969943" cy="4922340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[5] = {5,10,15,20,25};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i;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i&lt;5;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[%d] = %d\t",</a:t>
            </a:r>
            <a:r>
              <a:rPr lang="en-US" sz="1800" dirty="0" err="1">
                <a:latin typeface="Courier New" panose="02070309020205020404" pitchFamily="49" charset="0"/>
              </a:rPr>
              <a:t>i,arr</a:t>
            </a:r>
            <a:r>
              <a:rPr lang="en-US" sz="18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[%d] = %p\n",i,&amp;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0AB0-16A4-4357-B5B6-A688E31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28C5-9A55-4996-BE16-43F4586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one-dimensional arrays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E3-6E26-4DBF-A43C-77A97DF2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dereference </a:t>
            </a:r>
            <a:r>
              <a:rPr lang="en-US" dirty="0" err="1"/>
              <a:t>arr</a:t>
            </a:r>
            <a:r>
              <a:rPr lang="en-US" dirty="0"/>
              <a:t>, then we get the 0</a:t>
            </a:r>
            <a:r>
              <a:rPr lang="en-US" baseline="30000" dirty="0"/>
              <a:t>th</a:t>
            </a:r>
            <a:r>
              <a:rPr lang="en-US" dirty="0"/>
              <a:t> element of the array </a:t>
            </a:r>
          </a:p>
          <a:p>
            <a:r>
              <a:rPr lang="en-US" dirty="0"/>
              <a:t>*</a:t>
            </a:r>
            <a:r>
              <a:rPr lang="en-US" dirty="0" err="1"/>
              <a:t>arr</a:t>
            </a:r>
            <a:r>
              <a:rPr lang="en-US" dirty="0"/>
              <a:t> or (*arr+0) represent 0</a:t>
            </a:r>
            <a:r>
              <a:rPr lang="en-US" baseline="30000" dirty="0"/>
              <a:t>th</a:t>
            </a:r>
            <a:r>
              <a:rPr lang="en-US" dirty="0"/>
              <a:t> element of array -&gt;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(*arr+1) represent 1st element of array -&gt; </a:t>
            </a:r>
            <a:r>
              <a:rPr lang="en-US" dirty="0" err="1"/>
              <a:t>arr</a:t>
            </a:r>
            <a:r>
              <a:rPr lang="en-US" dirty="0"/>
              <a:t>[1]</a:t>
            </a:r>
          </a:p>
          <a:p>
            <a:r>
              <a:rPr lang="en-US" dirty="0"/>
              <a:t>(*arr+2) represent 2</a:t>
            </a:r>
            <a:r>
              <a:rPr lang="en-US" baseline="30000" dirty="0"/>
              <a:t>nd</a:t>
            </a:r>
            <a:r>
              <a:rPr lang="en-US" dirty="0"/>
              <a:t>  element of array -&gt; </a:t>
            </a:r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r>
              <a:rPr lang="en-US" dirty="0"/>
              <a:t>(*arr+3) represent 3rd element of array -&gt; </a:t>
            </a:r>
            <a:r>
              <a:rPr lang="en-US" dirty="0" err="1"/>
              <a:t>arr</a:t>
            </a:r>
            <a:r>
              <a:rPr lang="en-US" dirty="0"/>
              <a:t>[3]</a:t>
            </a:r>
          </a:p>
          <a:p>
            <a:r>
              <a:rPr lang="en-US" dirty="0"/>
              <a:t>(*arr+4) represent 1st element of array -&gt; </a:t>
            </a:r>
            <a:r>
              <a:rPr lang="en-US" dirty="0" err="1"/>
              <a:t>arr</a:t>
            </a:r>
            <a:r>
              <a:rPr lang="en-US" dirty="0"/>
              <a:t>[4]</a:t>
            </a:r>
          </a:p>
          <a:p>
            <a:r>
              <a:rPr lang="en-US" dirty="0"/>
              <a:t>(*arr+5) represent 1st element of array -&gt; </a:t>
            </a:r>
            <a:r>
              <a:rPr lang="en-US" dirty="0" err="1"/>
              <a:t>arr</a:t>
            </a:r>
            <a:r>
              <a:rPr lang="en-US" dirty="0"/>
              <a:t>[5]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732D-A456-4281-B0F7-814DEB5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7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F815-2F80-4229-A45B-DA052605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2" y="174298"/>
            <a:ext cx="10298109" cy="47478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Program to print the value and address of elements of an array using pointer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61A9-45A3-4D19-8390-1631FC7A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4952999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[5]={5,10,15,20,25};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i;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i&lt;5;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[%d] = %d\</a:t>
            </a:r>
            <a:r>
              <a:rPr lang="en-US" sz="1800" dirty="0" err="1">
                <a:latin typeface="Courier New" panose="02070309020205020404" pitchFamily="49" charset="0"/>
              </a:rPr>
              <a:t>t",i</a:t>
            </a:r>
            <a:r>
              <a:rPr lang="en-US" sz="1800" dirty="0">
                <a:latin typeface="Courier New" panose="02070309020205020404" pitchFamily="49" charset="0"/>
              </a:rPr>
              <a:t>,*(</a:t>
            </a:r>
            <a:r>
              <a:rPr lang="en-US" sz="1800" dirty="0" err="1">
                <a:latin typeface="Courier New" panose="02070309020205020404" pitchFamily="49" charset="0"/>
              </a:rPr>
              <a:t>arr+i</a:t>
            </a:r>
            <a:r>
              <a:rPr lang="en-US" sz="1800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[%d] = %p\n",</a:t>
            </a:r>
            <a:r>
              <a:rPr lang="en-US" sz="1800" dirty="0" err="1">
                <a:latin typeface="Courier New" panose="02070309020205020404" pitchFamily="49" charset="0"/>
              </a:rPr>
              <a:t>i,arr+i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46E8E-F9C9-43AE-A5A6-62CA4AB5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9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DA95-6803-4044-A29B-F8C80047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Memory Organization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72B9-CB1E-4364-9CEE-E565A16D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17" y="1066800"/>
            <a:ext cx="10969943" cy="452596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Memory in a computer is made up of bytes arranged in a sequential manner</a:t>
            </a:r>
          </a:p>
          <a:p>
            <a:r>
              <a:rPr lang="en-US" sz="2000" dirty="0">
                <a:solidFill>
                  <a:srgbClr val="273239"/>
                </a:solidFill>
                <a:latin typeface="+mn-lt"/>
              </a:rPr>
              <a:t>Each byte is identified by an index number, which is called the address of that byte.</a:t>
            </a:r>
            <a:endParaRPr lang="en-US" sz="2000" b="0" i="0" dirty="0">
              <a:solidFill>
                <a:srgbClr val="273239"/>
              </a:solidFill>
              <a:effectLst/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BE1DC-986D-4480-B43E-F02D1E88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35F0586-BC2A-4083-9F26-F3BFEF7A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73" y="2362200"/>
            <a:ext cx="6858000" cy="28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49" name="Ink 9248">
                <a:extLst>
                  <a:ext uri="{FF2B5EF4-FFF2-40B4-BE49-F238E27FC236}">
                    <a16:creationId xmlns:a16="http://schemas.microsoft.com/office/drawing/2014/main" id="{187283AE-FE92-48DD-A666-FB35ADB7EB9E}"/>
                  </a:ext>
                </a:extLst>
              </p14:cNvPr>
              <p14:cNvContentPartPr/>
              <p14:nvPr/>
            </p14:nvContentPartPr>
            <p14:xfrm>
              <a:off x="8001045" y="3209385"/>
              <a:ext cx="360" cy="45360"/>
            </p14:xfrm>
          </p:contentPart>
        </mc:Choice>
        <mc:Fallback xmlns="">
          <p:pic>
            <p:nvPicPr>
              <p:cNvPr id="9249" name="Ink 9248">
                <a:extLst>
                  <a:ext uri="{FF2B5EF4-FFF2-40B4-BE49-F238E27FC236}">
                    <a16:creationId xmlns:a16="http://schemas.microsoft.com/office/drawing/2014/main" id="{187283AE-FE92-48DD-A666-FB35ADB7EB9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992045" y="3200385"/>
                <a:ext cx="18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256" name="Ink 9255">
                <a:extLst>
                  <a:ext uri="{FF2B5EF4-FFF2-40B4-BE49-F238E27FC236}">
                    <a16:creationId xmlns:a16="http://schemas.microsoft.com/office/drawing/2014/main" id="{054D7CD7-E7B1-4223-BECD-B70B356C7B21}"/>
                  </a:ext>
                </a:extLst>
              </p14:cNvPr>
              <p14:cNvContentPartPr/>
              <p14:nvPr/>
            </p14:nvContentPartPr>
            <p14:xfrm>
              <a:off x="1228725" y="4314225"/>
              <a:ext cx="360" cy="360"/>
            </p14:xfrm>
          </p:contentPart>
        </mc:Choice>
        <mc:Fallback xmlns="">
          <p:pic>
            <p:nvPicPr>
              <p:cNvPr id="9256" name="Ink 9255">
                <a:extLst>
                  <a:ext uri="{FF2B5EF4-FFF2-40B4-BE49-F238E27FC236}">
                    <a16:creationId xmlns:a16="http://schemas.microsoft.com/office/drawing/2014/main" id="{054D7CD7-E7B1-4223-BECD-B70B356C7B2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19725" y="43052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258" name="Ink 9257">
                <a:extLst>
                  <a:ext uri="{FF2B5EF4-FFF2-40B4-BE49-F238E27FC236}">
                    <a16:creationId xmlns:a16="http://schemas.microsoft.com/office/drawing/2014/main" id="{F6649B4E-F2AD-47B4-9EE9-3F7EBB3A1839}"/>
                  </a:ext>
                </a:extLst>
              </p14:cNvPr>
              <p14:cNvContentPartPr/>
              <p14:nvPr/>
            </p14:nvContentPartPr>
            <p14:xfrm>
              <a:off x="1257165" y="4228905"/>
              <a:ext cx="360" cy="360"/>
            </p14:xfrm>
          </p:contentPart>
        </mc:Choice>
        <mc:Fallback xmlns="">
          <p:pic>
            <p:nvPicPr>
              <p:cNvPr id="9258" name="Ink 9257">
                <a:extLst>
                  <a:ext uri="{FF2B5EF4-FFF2-40B4-BE49-F238E27FC236}">
                    <a16:creationId xmlns:a16="http://schemas.microsoft.com/office/drawing/2014/main" id="{F6649B4E-F2AD-47B4-9EE9-3F7EBB3A183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248525" y="4219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72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B5EE-1714-40B3-9613-0372EB4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5CC6-5862-4F47-B44B-5A80E16C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Array subscripting is commutative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[i] = i[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];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[3] =3[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[i] is equivalent to *(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 + i)</a:t>
            </a:r>
          </a:p>
          <a:p>
            <a:r>
              <a:rPr lang="en-US" dirty="0">
                <a:latin typeface="+mn-lt"/>
              </a:rPr>
              <a:t>*(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 +i) is same as *(</a:t>
            </a:r>
            <a:r>
              <a:rPr lang="en-US" dirty="0" err="1">
                <a:latin typeface="+mn-lt"/>
              </a:rPr>
              <a:t>i+arr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[i]  is equivalent to *(</a:t>
            </a:r>
            <a:r>
              <a:rPr lang="en-US" dirty="0" err="1">
                <a:latin typeface="+mn-lt"/>
              </a:rPr>
              <a:t>i+arr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*(</a:t>
            </a:r>
            <a:r>
              <a:rPr lang="en-US" dirty="0" err="1">
                <a:latin typeface="+mn-lt"/>
              </a:rPr>
              <a:t>i+arr</a:t>
            </a:r>
            <a:r>
              <a:rPr lang="en-US" dirty="0">
                <a:latin typeface="+mn-lt"/>
              </a:rPr>
              <a:t>) can be written as i[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] in subscript notation</a:t>
            </a:r>
          </a:p>
          <a:p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[i] = i[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The form of i[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] is legal and is equivalent to using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[i].. But should never be used as it makes code harder to read.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1535-9297-4478-966F-1EEEAE2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76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49-1091-47C8-B2DC-7BB96C62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2" y="174298"/>
            <a:ext cx="9917109" cy="47478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print the value of array elements using pointer and subscript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E3B5-25D0-4BB5-91DB-F3FBDE5B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0"/>
            <a:ext cx="10969943" cy="492234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[5] = {5,10,15,20,25};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i=0;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i&lt;5;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[%d] = ",i);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("%d\t",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("%d\t",*(</a:t>
            </a:r>
            <a:r>
              <a:rPr lang="en-US" sz="1800" dirty="0" err="1">
                <a:latin typeface="Courier New" panose="02070309020205020404" pitchFamily="49" charset="0"/>
              </a:rPr>
              <a:t>arr+i</a:t>
            </a:r>
            <a:r>
              <a:rPr lang="en-US" sz="1800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("%d\t",*(</a:t>
            </a:r>
            <a:r>
              <a:rPr lang="en-US" sz="1800" dirty="0" err="1">
                <a:latin typeface="Courier New" panose="02070309020205020404" pitchFamily="49" charset="0"/>
              </a:rPr>
              <a:t>i+arr</a:t>
            </a:r>
            <a:r>
              <a:rPr lang="en-US" sz="1800" dirty="0">
                <a:latin typeface="Courier New" panose="02070309020205020404" pitchFamily="49" charset="0"/>
              </a:rPr>
              <a:t>));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	printf("%d\n",i[arr]);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[%d] = %p\n",i,&amp;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6939-A1A9-4115-937F-D3634BE9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12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7248-F52C-4FB2-AD21-0574D89A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A632-CF6E-40FE-B028-84078245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n-lt"/>
              </a:rPr>
              <a:t>int </a:t>
            </a:r>
            <a:r>
              <a:rPr lang="en-US" sz="2800" dirty="0" err="1">
                <a:latin typeface="+mn-lt"/>
              </a:rPr>
              <a:t>arr</a:t>
            </a:r>
            <a:r>
              <a:rPr lang="en-US" sz="2800" dirty="0">
                <a:latin typeface="+mn-lt"/>
              </a:rPr>
              <a:t>[5] = {5,10,15,20,25};</a:t>
            </a:r>
          </a:p>
          <a:p>
            <a:r>
              <a:rPr lang="en-US" sz="1900" dirty="0">
                <a:latin typeface="+mn-lt"/>
              </a:rPr>
              <a:t>int *</a:t>
            </a:r>
            <a:r>
              <a:rPr lang="en-US" sz="1900" dirty="0" err="1">
                <a:latin typeface="+mn-lt"/>
              </a:rPr>
              <a:t>ptr</a:t>
            </a:r>
            <a:r>
              <a:rPr lang="en-US" sz="1900" dirty="0">
                <a:latin typeface="+mn-lt"/>
              </a:rPr>
              <a:t>;</a:t>
            </a:r>
          </a:p>
          <a:p>
            <a:r>
              <a:rPr lang="en-US" sz="1900" dirty="0" err="1">
                <a:latin typeface="+mn-lt"/>
              </a:rPr>
              <a:t>ptr</a:t>
            </a:r>
            <a:r>
              <a:rPr lang="en-US" sz="1900" dirty="0">
                <a:latin typeface="+mn-lt"/>
              </a:rPr>
              <a:t>=</a:t>
            </a:r>
            <a:r>
              <a:rPr lang="en-US" sz="1900" dirty="0" err="1">
                <a:latin typeface="+mn-lt"/>
              </a:rPr>
              <a:t>arr</a:t>
            </a:r>
            <a:r>
              <a:rPr lang="en-US" sz="1900" dirty="0">
                <a:latin typeface="+mn-lt"/>
              </a:rPr>
              <a:t>;</a:t>
            </a:r>
          </a:p>
          <a:p>
            <a:r>
              <a:rPr lang="en-US" sz="1900" dirty="0">
                <a:latin typeface="+mn-lt"/>
              </a:rPr>
              <a:t>The name of the array is a constant pointer and so it will always point to the 0</a:t>
            </a:r>
            <a:r>
              <a:rPr lang="en-US" sz="1900" baseline="30000" dirty="0">
                <a:latin typeface="+mn-lt"/>
              </a:rPr>
              <a:t>th</a:t>
            </a:r>
            <a:r>
              <a:rPr lang="en-US" sz="1900" dirty="0">
                <a:latin typeface="+mn-lt"/>
              </a:rPr>
              <a:t> element of the array.</a:t>
            </a:r>
          </a:p>
          <a:p>
            <a:r>
              <a:rPr lang="en-US" sz="1900" dirty="0">
                <a:latin typeface="+mn-lt"/>
              </a:rPr>
              <a:t>It is not a variable so we can’t assign some other address to it neither can we move it by incrementing or decrementing</a:t>
            </a:r>
          </a:p>
          <a:p>
            <a:r>
              <a:rPr lang="en-US" sz="1900" dirty="0">
                <a:latin typeface="+mn-lt"/>
              </a:rPr>
              <a:t>Illegal</a:t>
            </a:r>
          </a:p>
          <a:p>
            <a:pPr lvl="1"/>
            <a:r>
              <a:rPr lang="en-US" sz="1900" dirty="0" err="1">
                <a:latin typeface="+mn-lt"/>
              </a:rPr>
              <a:t>arr</a:t>
            </a:r>
            <a:r>
              <a:rPr lang="en-US" sz="1900" dirty="0">
                <a:latin typeface="+mn-lt"/>
              </a:rPr>
              <a:t> =&amp;num; </a:t>
            </a:r>
          </a:p>
          <a:p>
            <a:pPr lvl="1"/>
            <a:r>
              <a:rPr lang="en-US" sz="1900" dirty="0" err="1">
                <a:latin typeface="+mn-lt"/>
              </a:rPr>
              <a:t>arr</a:t>
            </a:r>
            <a:r>
              <a:rPr lang="en-US" sz="1900" dirty="0">
                <a:latin typeface="+mn-lt"/>
              </a:rPr>
              <a:t>++;</a:t>
            </a:r>
          </a:p>
          <a:p>
            <a:pPr lvl="1"/>
            <a:r>
              <a:rPr lang="en-US" sz="1900" dirty="0" err="1">
                <a:latin typeface="+mn-lt"/>
              </a:rPr>
              <a:t>arr</a:t>
            </a:r>
            <a:r>
              <a:rPr lang="en-US" sz="1900" dirty="0">
                <a:latin typeface="+mn-lt"/>
              </a:rPr>
              <a:t>=arr-1 , but </a:t>
            </a:r>
          </a:p>
          <a:p>
            <a:pPr lvl="1"/>
            <a:r>
              <a:rPr lang="en-US" sz="1900" dirty="0" err="1">
                <a:latin typeface="+mn-lt"/>
              </a:rPr>
              <a:t>ptr</a:t>
            </a:r>
            <a:r>
              <a:rPr lang="en-US" sz="1900" dirty="0">
                <a:latin typeface="+mn-lt"/>
              </a:rPr>
              <a:t> =&amp;num; </a:t>
            </a:r>
          </a:p>
          <a:p>
            <a:pPr lvl="1"/>
            <a:r>
              <a:rPr lang="en-US" sz="1900" dirty="0" err="1">
                <a:latin typeface="+mn-lt"/>
              </a:rPr>
              <a:t>ptr</a:t>
            </a:r>
            <a:r>
              <a:rPr lang="en-US" sz="1900" dirty="0">
                <a:latin typeface="+mn-lt"/>
              </a:rPr>
              <a:t>++, </a:t>
            </a:r>
          </a:p>
          <a:p>
            <a:pPr lvl="1"/>
            <a:r>
              <a:rPr lang="en-US" sz="1900" dirty="0" err="1">
                <a:latin typeface="+mn-lt"/>
              </a:rPr>
              <a:t>ptr</a:t>
            </a:r>
            <a:r>
              <a:rPr lang="en-US" sz="1900" dirty="0">
                <a:latin typeface="+mn-lt"/>
              </a:rPr>
              <a:t>=ptr-1 is valid</a:t>
            </a:r>
          </a:p>
          <a:p>
            <a:pPr lvl="1"/>
            <a:endParaRPr lang="en-US" sz="1900" dirty="0">
              <a:latin typeface="+mn-lt"/>
            </a:endParaRPr>
          </a:p>
          <a:p>
            <a:pPr marL="544092" lvl="1" indent="0">
              <a:buNone/>
            </a:pPr>
            <a:endParaRPr lang="en-US" sz="1900" dirty="0">
              <a:latin typeface="+mn-lt"/>
            </a:endParaRPr>
          </a:p>
          <a:p>
            <a:pPr marL="544092" lvl="1" indent="0">
              <a:buNone/>
            </a:pPr>
            <a:endParaRPr lang="en-US" sz="19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C181-570A-4E99-A6C6-9450F98F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7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8DA2-3808-4FAA-8AE6-5614F2C6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ECD0-EDA3-4981-8B13-7E39ABF4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When an array is declared, space is allocated for the specified number of elements, but when a pointer variable is declared space is allocated only for the pointer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3FCFD-AA0A-4802-925B-349B5B0C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1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CD67-DFFF-44AB-991C-01ADD2DE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AD27-B652-4086-BAB5-5ABC4F29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pointer to an array can be declared as </a:t>
            </a:r>
          </a:p>
          <a:p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)[10]; -&gt; here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is a pointer that can point to an array of 10 integers.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00261-ADB0-4E24-AC0B-C94FE96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64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2B85-9301-4FCF-A024-396F718A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F8E3-A64C-4AE2-98FB-2778B862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*p;			/*Can point to an integer*/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(*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)[5];  /*Can point to an array of 5 integers*/ 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[5];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p=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;	/*Points to 0th element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*/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=&amp;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;	/*Points to the whole array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*/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("p=%</a:t>
            </a:r>
            <a:r>
              <a:rPr lang="en-US" sz="1800" dirty="0" err="1">
                <a:latin typeface="Courier New" panose="02070309020205020404" pitchFamily="49" charset="0"/>
              </a:rPr>
              <a:t>p,ptr</a:t>
            </a:r>
            <a:r>
              <a:rPr lang="en-US" sz="1800" dirty="0">
                <a:latin typeface="Courier New" panose="02070309020205020404" pitchFamily="49" charset="0"/>
              </a:rPr>
              <a:t>=%p\n",</a:t>
            </a:r>
            <a:r>
              <a:rPr lang="en-US" sz="1800" dirty="0" err="1">
                <a:latin typeface="Courier New" panose="02070309020205020404" pitchFamily="49" charset="0"/>
              </a:rPr>
              <a:t>p,ptr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("p=%</a:t>
            </a:r>
            <a:r>
              <a:rPr lang="en-US" sz="1800" dirty="0" err="1">
                <a:latin typeface="Courier New" panose="02070309020205020404" pitchFamily="49" charset="0"/>
              </a:rPr>
              <a:t>p,ptr</a:t>
            </a:r>
            <a:r>
              <a:rPr lang="en-US" sz="1800" dirty="0">
                <a:latin typeface="Courier New" panose="02070309020205020404" pitchFamily="49" charset="0"/>
              </a:rPr>
              <a:t>=%p\n",</a:t>
            </a:r>
            <a:r>
              <a:rPr lang="en-US" sz="1800" dirty="0" err="1">
                <a:latin typeface="Courier New" panose="02070309020205020404" pitchFamily="49" charset="0"/>
              </a:rPr>
              <a:t>p,ptr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A5CE-5711-4033-9823-EA397EE9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41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B785-4EAA-4023-84DF-76F663B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two-dimensional arrays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F8F7E3-C49E-41CE-BB0B-FE4B5903A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95233"/>
              </p:ext>
            </p:extLst>
          </p:nvPr>
        </p:nvGraphicFramePr>
        <p:xfrm>
          <a:off x="3275012" y="1752599"/>
          <a:ext cx="5332412" cy="144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03">
                  <a:extLst>
                    <a:ext uri="{9D8B030D-6E8A-4147-A177-3AD203B41FA5}">
                      <a16:colId xmlns:a16="http://schemas.microsoft.com/office/drawing/2014/main" val="2127132418"/>
                    </a:ext>
                  </a:extLst>
                </a:gridCol>
                <a:gridCol w="1371203">
                  <a:extLst>
                    <a:ext uri="{9D8B030D-6E8A-4147-A177-3AD203B41FA5}">
                      <a16:colId xmlns:a16="http://schemas.microsoft.com/office/drawing/2014/main" val="2197527639"/>
                    </a:ext>
                  </a:extLst>
                </a:gridCol>
                <a:gridCol w="1371203">
                  <a:extLst>
                    <a:ext uri="{9D8B030D-6E8A-4147-A177-3AD203B41FA5}">
                      <a16:colId xmlns:a16="http://schemas.microsoft.com/office/drawing/2014/main" val="1903969536"/>
                    </a:ext>
                  </a:extLst>
                </a:gridCol>
                <a:gridCol w="1371203">
                  <a:extLst>
                    <a:ext uri="{9D8B030D-6E8A-4147-A177-3AD203B41FA5}">
                      <a16:colId xmlns:a16="http://schemas.microsoft.com/office/drawing/2014/main" val="2549935190"/>
                    </a:ext>
                  </a:extLst>
                </a:gridCol>
              </a:tblGrid>
              <a:tr h="45190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07871"/>
                  </a:ext>
                </a:extLst>
              </a:tr>
              <a:tr h="538693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48040"/>
                  </a:ext>
                </a:extLst>
              </a:tr>
              <a:tr h="45190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40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77CCA-1A37-4463-8EF3-0A49C0D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0D5D8-33EE-40FF-9C74-7F391CF013D9}"/>
              </a:ext>
            </a:extLst>
          </p:cNvPr>
          <p:cNvSpPr txBox="1"/>
          <p:nvPr/>
        </p:nvSpPr>
        <p:spPr>
          <a:xfrm>
            <a:off x="3275012" y="139499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78C6B-B3C1-450A-8DC3-1500A4028010}"/>
              </a:ext>
            </a:extLst>
          </p:cNvPr>
          <p:cNvSpPr txBox="1"/>
          <p:nvPr/>
        </p:nvSpPr>
        <p:spPr>
          <a:xfrm>
            <a:off x="4494212" y="139499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1417B-60E3-44AA-A7CD-C64034DF75D8}"/>
              </a:ext>
            </a:extLst>
          </p:cNvPr>
          <p:cNvSpPr txBox="1"/>
          <p:nvPr/>
        </p:nvSpPr>
        <p:spPr>
          <a:xfrm>
            <a:off x="5942012" y="139499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2281-4529-44F4-85DD-741C57838C4A}"/>
              </a:ext>
            </a:extLst>
          </p:cNvPr>
          <p:cNvSpPr txBox="1"/>
          <p:nvPr/>
        </p:nvSpPr>
        <p:spPr>
          <a:xfrm>
            <a:off x="7340599" y="139499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0CCF-6160-4807-8AAE-D4E5CA5D5F4E}"/>
              </a:ext>
            </a:extLst>
          </p:cNvPr>
          <p:cNvSpPr txBox="1"/>
          <p:nvPr/>
        </p:nvSpPr>
        <p:spPr>
          <a:xfrm>
            <a:off x="2111374" y="179287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Row 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68278-CD3C-4635-99B8-32F3FAF3440F}"/>
              </a:ext>
            </a:extLst>
          </p:cNvPr>
          <p:cNvSpPr txBox="1"/>
          <p:nvPr/>
        </p:nvSpPr>
        <p:spPr>
          <a:xfrm>
            <a:off x="2111374" y="230457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Row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0D5FC-9BA7-475E-A0D8-6B127DF1DBE5}"/>
              </a:ext>
            </a:extLst>
          </p:cNvPr>
          <p:cNvSpPr txBox="1"/>
          <p:nvPr/>
        </p:nvSpPr>
        <p:spPr>
          <a:xfrm>
            <a:off x="2111374" y="283532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Row 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3B09F-D8DF-440F-B195-5A0FC543D6FE}"/>
              </a:ext>
            </a:extLst>
          </p:cNvPr>
          <p:cNvSpPr txBox="1"/>
          <p:nvPr/>
        </p:nvSpPr>
        <p:spPr>
          <a:xfrm>
            <a:off x="1979612" y="3733800"/>
            <a:ext cx="8001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[3][4]={{10,11,12,13},{20,21,22,23},{30,31,32,33}};</a:t>
            </a:r>
          </a:p>
          <a:p>
            <a:endParaRPr lang="en-US" dirty="0"/>
          </a:p>
          <a:p>
            <a:r>
              <a:rPr lang="en-US" dirty="0"/>
              <a:t>We can access any element of </a:t>
            </a:r>
            <a:r>
              <a:rPr lang="en-US" dirty="0" err="1"/>
              <a:t>arr</a:t>
            </a:r>
            <a:r>
              <a:rPr lang="en-US" dirty="0"/>
              <a:t> using </a:t>
            </a:r>
            <a:r>
              <a:rPr lang="en-US" dirty="0" err="1"/>
              <a:t>arr</a:t>
            </a:r>
            <a:r>
              <a:rPr lang="en-US" dirty="0"/>
              <a:t>[i][j] </a:t>
            </a:r>
            <a:r>
              <a:rPr lang="en-US" dirty="0" err="1"/>
              <a:t>arr</a:t>
            </a:r>
            <a:r>
              <a:rPr lang="en-US" dirty="0"/>
              <a:t>[1][3]=23</a:t>
            </a:r>
          </a:p>
          <a:p>
            <a:r>
              <a:rPr lang="en-US" dirty="0"/>
              <a:t>                                                                       *(*(</a:t>
            </a:r>
            <a:r>
              <a:rPr lang="en-US" dirty="0" err="1"/>
              <a:t>arr+i</a:t>
            </a:r>
            <a:r>
              <a:rPr lang="en-US" dirty="0"/>
              <a:t>)+j)</a:t>
            </a:r>
          </a:p>
        </p:txBody>
      </p:sp>
    </p:spTree>
    <p:extLst>
      <p:ext uri="{BB962C8B-B14F-4D97-AF65-F5344CB8AC3E}">
        <p14:creationId xmlns:p14="http://schemas.microsoft.com/office/powerpoint/2010/main" val="3675906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5C4-A34D-4D62-95F2-B9143E3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B345-76B8-45E6-A6F6-6EA6AB80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40" y="967830"/>
            <a:ext cx="10969943" cy="4922340"/>
          </a:xfrm>
        </p:spPr>
        <p:txBody>
          <a:bodyPr/>
          <a:lstStyle/>
          <a:p>
            <a:r>
              <a:rPr lang="en-US" dirty="0">
                <a:latin typeface="+mn-lt"/>
              </a:rPr>
              <a:t>The concept of rows and columns is only theoretical since memory in computer is organized linearly.</a:t>
            </a:r>
          </a:p>
          <a:p>
            <a:r>
              <a:rPr lang="en-US" dirty="0">
                <a:latin typeface="+mn-lt"/>
              </a:rPr>
              <a:t>A 2D array is stored in row major order </a:t>
            </a:r>
            <a:r>
              <a:rPr lang="en-US" dirty="0" err="1">
                <a:latin typeface="+mn-lt"/>
              </a:rPr>
              <a:t>ie</a:t>
            </a:r>
            <a:r>
              <a:rPr lang="en-US" dirty="0">
                <a:latin typeface="+mn-lt"/>
              </a:rPr>
              <a:t> rows are placed next to each other.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6597-9411-4D4A-9330-19CB9589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573AB-826D-40A0-8290-208739EBA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07727"/>
              </p:ext>
            </p:extLst>
          </p:nvPr>
        </p:nvGraphicFramePr>
        <p:xfrm>
          <a:off x="1141412" y="3377412"/>
          <a:ext cx="812588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8">
                  <a:extLst>
                    <a:ext uri="{9D8B030D-6E8A-4147-A177-3AD203B41FA5}">
                      <a16:colId xmlns:a16="http://schemas.microsoft.com/office/drawing/2014/main" val="1686674313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2841419003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514917112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2771626765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3676355307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1396518160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258837892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3902963803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192465087"/>
                    </a:ext>
                  </a:extLst>
                </a:gridCol>
                <a:gridCol w="812588">
                  <a:extLst>
                    <a:ext uri="{9D8B030D-6E8A-4147-A177-3AD203B41FA5}">
                      <a16:colId xmlns:a16="http://schemas.microsoft.com/office/drawing/2014/main" val="218200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0029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9FC805-1C0B-47FC-9172-B67AF3B62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33204"/>
              </p:ext>
            </p:extLst>
          </p:nvPr>
        </p:nvGraphicFramePr>
        <p:xfrm>
          <a:off x="9267292" y="3377412"/>
          <a:ext cx="155152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760">
                  <a:extLst>
                    <a:ext uri="{9D8B030D-6E8A-4147-A177-3AD203B41FA5}">
                      <a16:colId xmlns:a16="http://schemas.microsoft.com/office/drawing/2014/main" val="3082022369"/>
                    </a:ext>
                  </a:extLst>
                </a:gridCol>
                <a:gridCol w="775760">
                  <a:extLst>
                    <a:ext uri="{9D8B030D-6E8A-4147-A177-3AD203B41FA5}">
                      <a16:colId xmlns:a16="http://schemas.microsoft.com/office/drawing/2014/main" val="2201961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14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330575-C9F9-420F-A6CB-985BA0B477D9}"/>
              </a:ext>
            </a:extLst>
          </p:cNvPr>
          <p:cNvSpPr txBox="1"/>
          <p:nvPr/>
        </p:nvSpPr>
        <p:spPr>
          <a:xfrm>
            <a:off x="1130299" y="304106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arr</a:t>
            </a:r>
            <a:r>
              <a:rPr lang="en-US" sz="1400" dirty="0"/>
              <a:t>[0][0]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2C11-AC46-49C3-A83F-2039AEF535B8}"/>
              </a:ext>
            </a:extLst>
          </p:cNvPr>
          <p:cNvSpPr txBox="1"/>
          <p:nvPr/>
        </p:nvSpPr>
        <p:spPr>
          <a:xfrm>
            <a:off x="4366152" y="302532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arr</a:t>
            </a:r>
            <a:r>
              <a:rPr lang="en-US" sz="1400" dirty="0"/>
              <a:t>[1][0]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6BC77-4120-470B-96B9-6ADA5229947F}"/>
              </a:ext>
            </a:extLst>
          </p:cNvPr>
          <p:cNvSpPr txBox="1"/>
          <p:nvPr/>
        </p:nvSpPr>
        <p:spPr>
          <a:xfrm>
            <a:off x="7602005" y="3025327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arr</a:t>
            </a:r>
            <a:r>
              <a:rPr lang="en-US" sz="1400" dirty="0"/>
              <a:t>[2][0]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903BB-0FFA-4D63-8B13-7547DAC759F1}"/>
              </a:ext>
            </a:extLst>
          </p:cNvPr>
          <p:cNvSpPr txBox="1"/>
          <p:nvPr/>
        </p:nvSpPr>
        <p:spPr>
          <a:xfrm>
            <a:off x="1109661" y="38484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5A5A3-8DBA-466C-9091-6949299B59EE}"/>
              </a:ext>
            </a:extLst>
          </p:cNvPr>
          <p:cNvSpPr txBox="1"/>
          <p:nvPr/>
        </p:nvSpPr>
        <p:spPr>
          <a:xfrm>
            <a:off x="1968499" y="38406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5004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B18BD-06EE-4771-9BE9-19B0267CD9DB}"/>
              </a:ext>
            </a:extLst>
          </p:cNvPr>
          <p:cNvSpPr txBox="1"/>
          <p:nvPr/>
        </p:nvSpPr>
        <p:spPr>
          <a:xfrm>
            <a:off x="10056812" y="38041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5044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FD0D4-ABBE-4A82-97F0-A68F07F73B22}"/>
              </a:ext>
            </a:extLst>
          </p:cNvPr>
          <p:cNvSpPr txBox="1"/>
          <p:nvPr/>
        </p:nvSpPr>
        <p:spPr>
          <a:xfrm>
            <a:off x="4366152" y="38210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5016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1285E-1A1A-4297-B973-B431B3C51B5A}"/>
              </a:ext>
            </a:extLst>
          </p:cNvPr>
          <p:cNvSpPr txBox="1"/>
          <p:nvPr/>
        </p:nvSpPr>
        <p:spPr>
          <a:xfrm>
            <a:off x="7678205" y="38210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5032</a:t>
            </a:r>
          </a:p>
        </p:txBody>
      </p:sp>
    </p:spTree>
    <p:extLst>
      <p:ext uri="{BB962C8B-B14F-4D97-AF65-F5344CB8AC3E}">
        <p14:creationId xmlns:p14="http://schemas.microsoft.com/office/powerpoint/2010/main" val="1198273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2584-33F1-4EB5-8BB0-7786DEC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D063-F0C0-4812-9098-41464A6C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90" y="1013618"/>
            <a:ext cx="10969943" cy="4525963"/>
          </a:xfrm>
        </p:spPr>
        <p:txBody>
          <a:bodyPr/>
          <a:lstStyle/>
          <a:p>
            <a:r>
              <a:rPr lang="en-US" dirty="0">
                <a:latin typeface="+mn-lt"/>
              </a:rPr>
              <a:t>Each row can be considered as a 1-D array. A 2D array can be considered as a collection of 1D arrays that are placed one after another.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2020D-AE89-4597-9AD2-12CC4D69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FA5B54-938C-40CC-9C1F-3BE20B3CA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10620"/>
              </p:ext>
            </p:extLst>
          </p:nvPr>
        </p:nvGraphicFramePr>
        <p:xfrm>
          <a:off x="4799012" y="2636519"/>
          <a:ext cx="2819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318853928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21065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87633777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10518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8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63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BF0140-A173-4ABE-9472-1B322D979CAE}"/>
              </a:ext>
            </a:extLst>
          </p:cNvPr>
          <p:cNvSpPr txBox="1"/>
          <p:nvPr/>
        </p:nvSpPr>
        <p:spPr>
          <a:xfrm>
            <a:off x="3790950" y="2636518"/>
            <a:ext cx="100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arr+0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A40AA-FCC1-4599-AF53-7FB488505625}"/>
              </a:ext>
            </a:extLst>
          </p:cNvPr>
          <p:cNvSpPr txBox="1"/>
          <p:nvPr/>
        </p:nvSpPr>
        <p:spPr>
          <a:xfrm>
            <a:off x="3888528" y="3015941"/>
            <a:ext cx="100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 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08A13-5D95-46AF-99C5-8619DD0A5549}"/>
              </a:ext>
            </a:extLst>
          </p:cNvPr>
          <p:cNvSpPr txBox="1"/>
          <p:nvPr/>
        </p:nvSpPr>
        <p:spPr>
          <a:xfrm>
            <a:off x="3888528" y="3465877"/>
            <a:ext cx="100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 +2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75FB7-73A8-4010-839D-CA50833C31F2}"/>
              </a:ext>
            </a:extLst>
          </p:cNvPr>
          <p:cNvSpPr txBox="1"/>
          <p:nvPr/>
        </p:nvSpPr>
        <p:spPr>
          <a:xfrm>
            <a:off x="1217612" y="4267200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the array is a constant pointer that points to the 0</a:t>
            </a:r>
            <a:r>
              <a:rPr lang="en-US" baseline="30000" dirty="0"/>
              <a:t>th</a:t>
            </a:r>
            <a:r>
              <a:rPr lang="en-US" dirty="0"/>
              <a:t> element of array.</a:t>
            </a:r>
          </a:p>
          <a:p>
            <a:r>
              <a:rPr lang="en-US" dirty="0"/>
              <a:t>In case of 2D arrays, 0</a:t>
            </a:r>
            <a:r>
              <a:rPr lang="en-US" baseline="30000" dirty="0"/>
              <a:t>th</a:t>
            </a:r>
            <a:r>
              <a:rPr lang="en-US" dirty="0"/>
              <a:t> element is a 1-D array, For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 is a pointer to 0</a:t>
            </a:r>
            <a:r>
              <a:rPr lang="en-US" baseline="30000" dirty="0"/>
              <a:t>th</a:t>
            </a:r>
            <a:r>
              <a:rPr lang="en-US" dirty="0"/>
              <a:t> 1-D array and contain the address 5000</a:t>
            </a:r>
          </a:p>
        </p:txBody>
      </p:sp>
    </p:spTree>
    <p:extLst>
      <p:ext uri="{BB962C8B-B14F-4D97-AF65-F5344CB8AC3E}">
        <p14:creationId xmlns:p14="http://schemas.microsoft.com/office/powerpoint/2010/main" val="3236293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C670-FA6B-4E2E-9817-0546EC16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7D9-FF3F-4A90-8D52-22EE5AED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0" y="1066800"/>
            <a:ext cx="1096994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Since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 is </a:t>
            </a:r>
            <a:r>
              <a:rPr lang="en-US" dirty="0" err="1">
                <a:latin typeface="+mn-lt"/>
              </a:rPr>
              <a:t>apointer</a:t>
            </a:r>
            <a:r>
              <a:rPr lang="en-US" dirty="0">
                <a:latin typeface="+mn-lt"/>
              </a:rPr>
              <a:t> to an array of 4 integers , according to pointer arithmetic the expression arr+1 will represent the address 5016 and arr+2 will represent the address 5032.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arr+i</a:t>
            </a:r>
            <a:r>
              <a:rPr lang="en-US" dirty="0">
                <a:latin typeface="+mn-lt"/>
              </a:rPr>
              <a:t> – points to </a:t>
            </a:r>
            <a:r>
              <a:rPr lang="en-US" dirty="0" err="1">
                <a:latin typeface="+mn-lt"/>
              </a:rPr>
              <a:t>ith</a:t>
            </a:r>
            <a:r>
              <a:rPr lang="en-US" dirty="0">
                <a:latin typeface="+mn-lt"/>
              </a:rPr>
              <a:t> element of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 – points to </a:t>
            </a:r>
            <a:r>
              <a:rPr lang="en-US" dirty="0" err="1">
                <a:latin typeface="+mn-lt"/>
              </a:rPr>
              <a:t>ith</a:t>
            </a:r>
            <a:r>
              <a:rPr lang="en-US" dirty="0">
                <a:latin typeface="+mn-lt"/>
              </a:rPr>
              <a:t> 1-D array</a:t>
            </a:r>
          </a:p>
          <a:p>
            <a:r>
              <a:rPr lang="en-US" dirty="0">
                <a:latin typeface="+mn-lt"/>
              </a:rPr>
              <a:t>*(arr+0) –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[0] – base address of 0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1-D array- 0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element of 0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1-D array -5000</a:t>
            </a:r>
          </a:p>
          <a:p>
            <a:r>
              <a:rPr lang="en-US" dirty="0">
                <a:latin typeface="+mn-lt"/>
              </a:rPr>
              <a:t>*(arr+1) –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[1] – base address of 1st 1-D array- 0th element of 1st 1-D array -5016</a:t>
            </a:r>
          </a:p>
          <a:p>
            <a:r>
              <a:rPr lang="en-US" dirty="0">
                <a:latin typeface="+mn-lt"/>
              </a:rPr>
              <a:t>*(arr+2) –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[2] – base address of 2nd 1-D array- 0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element of 2nd 1-D array -5032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16E33-BEF5-4A51-BE8C-038A4D1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4CED-AA1D-4A76-B402-7FD83EE5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Memory Organization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6A57-7356-40AA-908B-127741C6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1"/>
            <a:ext cx="10969943" cy="4922340"/>
          </a:xfrm>
        </p:spPr>
        <p:txBody>
          <a:bodyPr/>
          <a:lstStyle/>
          <a:p>
            <a:r>
              <a:rPr lang="en-US" dirty="0">
                <a:latin typeface="+mn-lt"/>
              </a:rPr>
              <a:t>When a variable is declared, compiler reserves space for it.</a:t>
            </a:r>
          </a:p>
          <a:p>
            <a:r>
              <a:rPr lang="en-US" dirty="0">
                <a:latin typeface="+mn-lt"/>
              </a:rPr>
              <a:t>The data type of the variable should also be mentioned so that the compiler knows how much space needs to be reserved.</a:t>
            </a:r>
          </a:p>
          <a:p>
            <a:r>
              <a:rPr lang="en-US" dirty="0">
                <a:latin typeface="+mn-lt"/>
              </a:rPr>
              <a:t>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int age=25;</a:t>
            </a:r>
          </a:p>
          <a:p>
            <a:r>
              <a:rPr lang="en-US" dirty="0">
                <a:latin typeface="+mn-lt"/>
              </a:rPr>
              <a:t>The compiler reserves 4 consecutive bytes from memory for this variable and associates the name age with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8FF70-F804-444E-B44A-4E83185B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9285-F07E-4602-A264-46A47ABD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5740"/>
              </p:ext>
            </p:extLst>
          </p:nvPr>
        </p:nvGraphicFramePr>
        <p:xfrm>
          <a:off x="1598612" y="4617583"/>
          <a:ext cx="812588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970174145"/>
                    </a:ext>
                  </a:extLst>
                </a:gridCol>
                <a:gridCol w="888470">
                  <a:extLst>
                    <a:ext uri="{9D8B030D-6E8A-4147-A177-3AD203B41FA5}">
                      <a16:colId xmlns:a16="http://schemas.microsoft.com/office/drawing/2014/main" val="267921912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65237176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72574595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72620655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532742519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3904035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52399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75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FCAB-24BA-40A7-BDC6-1EF65B95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two-dimensional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5C6F-859C-4FD5-8619-CD2A0BB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3D13B2-47A2-4EB5-A33F-8342AAED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58272"/>
              </p:ext>
            </p:extLst>
          </p:nvPr>
        </p:nvGraphicFramePr>
        <p:xfrm>
          <a:off x="3374032" y="1442209"/>
          <a:ext cx="2819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318853928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21065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87633777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10518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8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639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75AADD-CE99-44AB-B1A0-E30134DDAEDB}"/>
              </a:ext>
            </a:extLst>
          </p:cNvPr>
          <p:cNvSpPr txBox="1"/>
          <p:nvPr/>
        </p:nvSpPr>
        <p:spPr>
          <a:xfrm>
            <a:off x="3301205" y="910923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arr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C123F-C4BD-4B44-932F-13967BB27FD3}"/>
              </a:ext>
            </a:extLst>
          </p:cNvPr>
          <p:cNvSpPr txBox="1"/>
          <p:nvPr/>
        </p:nvSpPr>
        <p:spPr>
          <a:xfrm>
            <a:off x="2480369" y="1790662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 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D2548-2871-4701-9B6E-0E6ECED88616}"/>
              </a:ext>
            </a:extLst>
          </p:cNvPr>
          <p:cNvSpPr txBox="1"/>
          <p:nvPr/>
        </p:nvSpPr>
        <p:spPr>
          <a:xfrm>
            <a:off x="2480369" y="2326448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 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516D4-9DE3-480B-ABDB-1565E60C541B}"/>
              </a:ext>
            </a:extLst>
          </p:cNvPr>
          <p:cNvSpPr txBox="1"/>
          <p:nvPr/>
        </p:nvSpPr>
        <p:spPr>
          <a:xfrm>
            <a:off x="2729705" y="1378695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F734A-4C95-45C2-8555-2D59DE8DFFA5}"/>
              </a:ext>
            </a:extLst>
          </p:cNvPr>
          <p:cNvSpPr txBox="1"/>
          <p:nvPr/>
        </p:nvSpPr>
        <p:spPr>
          <a:xfrm>
            <a:off x="3269059" y="2722369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</a:t>
            </a:r>
            <a:r>
              <a:rPr lang="en-US" dirty="0" err="1"/>
              <a:t>arr</a:t>
            </a:r>
            <a:r>
              <a:rPr lang="en-US" dirty="0"/>
              <a:t> +2)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F9B11-2D5E-493A-806B-31572E1E5D31}"/>
              </a:ext>
            </a:extLst>
          </p:cNvPr>
          <p:cNvSpPr txBox="1"/>
          <p:nvPr/>
        </p:nvSpPr>
        <p:spPr>
          <a:xfrm>
            <a:off x="1141412" y="3363133"/>
            <a:ext cx="1021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arr</a:t>
            </a:r>
            <a:r>
              <a:rPr lang="en-US" dirty="0"/>
              <a:t>– points to 0</a:t>
            </a:r>
            <a:r>
              <a:rPr lang="en-US" baseline="30000" dirty="0"/>
              <a:t>th</a:t>
            </a:r>
            <a:r>
              <a:rPr lang="en-US" dirty="0"/>
              <a:t> 1-D array</a:t>
            </a:r>
          </a:p>
          <a:p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 – points to 0</a:t>
            </a:r>
            <a:r>
              <a:rPr lang="en-US" baseline="30000" dirty="0"/>
              <a:t>th</a:t>
            </a:r>
            <a:r>
              <a:rPr lang="en-US" dirty="0"/>
              <a:t> element of 0</a:t>
            </a:r>
            <a:r>
              <a:rPr lang="en-US" baseline="30000" dirty="0"/>
              <a:t>th</a:t>
            </a:r>
            <a:r>
              <a:rPr lang="en-US" dirty="0"/>
              <a:t> 1-D array</a:t>
            </a:r>
          </a:p>
          <a:p>
            <a:r>
              <a:rPr lang="en-US" dirty="0"/>
              <a:t>  (</a:t>
            </a:r>
            <a:r>
              <a:rPr lang="en-US" dirty="0" err="1"/>
              <a:t>arr</a:t>
            </a:r>
            <a:r>
              <a:rPr lang="en-US" dirty="0"/>
              <a:t> +i) points to </a:t>
            </a:r>
            <a:r>
              <a:rPr lang="en-US" dirty="0" err="1"/>
              <a:t>ith</a:t>
            </a:r>
            <a:r>
              <a:rPr lang="en-US" dirty="0"/>
              <a:t> 1-D array</a:t>
            </a:r>
          </a:p>
          <a:p>
            <a:r>
              <a:rPr lang="en-US" dirty="0"/>
              <a:t>*(</a:t>
            </a:r>
            <a:r>
              <a:rPr lang="en-US" dirty="0" err="1"/>
              <a:t>arr</a:t>
            </a:r>
            <a:r>
              <a:rPr lang="en-US" dirty="0"/>
              <a:t> +i) points to 0</a:t>
            </a:r>
            <a:r>
              <a:rPr lang="en-US" baseline="30000" dirty="0"/>
              <a:t>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</a:t>
            </a:r>
          </a:p>
          <a:p>
            <a:r>
              <a:rPr lang="en-US" dirty="0"/>
              <a:t>*(</a:t>
            </a:r>
            <a:r>
              <a:rPr lang="en-US" dirty="0" err="1"/>
              <a:t>arr+i</a:t>
            </a:r>
            <a:r>
              <a:rPr lang="en-US" dirty="0"/>
              <a:t>)+j points to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  *(*(arr+1)+1)</a:t>
            </a:r>
          </a:p>
          <a:p>
            <a:r>
              <a:rPr lang="en-US" dirty="0"/>
              <a:t>*(*(</a:t>
            </a:r>
            <a:r>
              <a:rPr lang="en-US" dirty="0" err="1"/>
              <a:t>arr+i</a:t>
            </a:r>
            <a:r>
              <a:rPr lang="en-US" dirty="0"/>
              <a:t>)+j) Represents the value of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</a:t>
            </a:r>
          </a:p>
        </p:txBody>
      </p:sp>
    </p:spTree>
    <p:extLst>
      <p:ext uri="{BB962C8B-B14F-4D97-AF65-F5344CB8AC3E}">
        <p14:creationId xmlns:p14="http://schemas.microsoft.com/office/powerpoint/2010/main" val="34113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CE4C-E662-42F4-B5A5-AFE486E3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4EE8-1C08-4CB7-80D5-EB13514C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{	</a:t>
            </a:r>
          </a:p>
          <a:p>
            <a:r>
              <a:rPr lang="en-US" dirty="0">
                <a:latin typeface="Courier New" panose="02070309020205020404" pitchFamily="49" charset="0"/>
              </a:rPr>
              <a:t>int arr1[5]={1,2,3,4,5,8};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</a:rPr>
              <a:t>[3][4]= {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{10,11,12,13},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{20,21,22,23},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{30,31,32,33}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         	   };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</a:rPr>
              <a:t>i,j</a:t>
            </a:r>
            <a:r>
              <a:rPr lang="en-US" sz="2800" dirty="0">
                <a:latin typeface="Courier New" panose="02070309020205020404" pitchFamily="49" charset="0"/>
              </a:rPr>
              <a:t>;</a:t>
            </a:r>
          </a:p>
          <a:p>
            <a:r>
              <a:rPr lang="nn-NO" sz="2800" dirty="0">
                <a:latin typeface="Courier New" panose="02070309020205020404" pitchFamily="49" charset="0"/>
              </a:rPr>
              <a:t>	for(i=0; i&lt;3; i++)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</a:rPr>
              <a:t>("Address of %</a:t>
            </a:r>
            <a:r>
              <a:rPr lang="en-US" sz="2800" dirty="0" err="1">
                <a:latin typeface="Courier New" panose="02070309020205020404" pitchFamily="49" charset="0"/>
              </a:rPr>
              <a:t>dth</a:t>
            </a:r>
            <a:r>
              <a:rPr lang="en-US" sz="2800" dirty="0">
                <a:latin typeface="Courier New" panose="02070309020205020404" pitchFamily="49" charset="0"/>
              </a:rPr>
              <a:t> array = %p %p\n",</a:t>
            </a:r>
            <a:r>
              <a:rPr lang="en-US" sz="2800" dirty="0" err="1">
                <a:latin typeface="Courier New" panose="02070309020205020404" pitchFamily="49" charset="0"/>
              </a:rPr>
              <a:t>i,arr</a:t>
            </a:r>
            <a:r>
              <a:rPr lang="en-US" sz="2800" dirty="0">
                <a:latin typeface="Courier New" panose="02070309020205020404" pitchFamily="49" charset="0"/>
              </a:rPr>
              <a:t>[i],*(</a:t>
            </a:r>
            <a:r>
              <a:rPr lang="en-US" sz="2800" dirty="0" err="1">
                <a:latin typeface="Courier New" panose="02070309020205020404" pitchFamily="49" charset="0"/>
              </a:rPr>
              <a:t>arr+i</a:t>
            </a:r>
            <a:r>
              <a:rPr lang="en-US" sz="2800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for(j=0; j&lt;4; </a:t>
            </a:r>
            <a:r>
              <a:rPr lang="en-US" sz="2800" dirty="0" err="1">
                <a:latin typeface="Courier New" panose="02070309020205020404" pitchFamily="49" charset="0"/>
              </a:rPr>
              <a:t>j++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	</a:t>
            </a:r>
            <a:r>
              <a:rPr lang="en-US" sz="2800" dirty="0" err="1">
                <a:latin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</a:rPr>
              <a:t>("%d %d ",</a:t>
            </a:r>
            <a:r>
              <a:rPr lang="en-US" sz="2800" dirty="0" err="1">
                <a:latin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</a:rPr>
              <a:t>[i][j],*(*(</a:t>
            </a:r>
            <a:r>
              <a:rPr lang="en-US" sz="2800" dirty="0" err="1">
                <a:latin typeface="Courier New" panose="02070309020205020404" pitchFamily="49" charset="0"/>
              </a:rPr>
              <a:t>arr+i</a:t>
            </a:r>
            <a:r>
              <a:rPr lang="en-US" sz="2800" dirty="0">
                <a:latin typeface="Courier New" panose="02070309020205020404" pitchFamily="49" charset="0"/>
              </a:rPr>
              <a:t>)+j));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</a:rPr>
              <a:t>("\n");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39208-8446-4010-A360-1DD01A2E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09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4739-7261-44D6-ADF3-69AF919F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FDBC-5EE0-429D-A8B3-B243F6AB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Arguments can be passed to function in two ways:</a:t>
            </a:r>
          </a:p>
          <a:p>
            <a:r>
              <a:rPr lang="en-US" dirty="0">
                <a:latin typeface="+mn-lt"/>
              </a:rPr>
              <a:t>Call by value</a:t>
            </a:r>
          </a:p>
          <a:p>
            <a:r>
              <a:rPr lang="en-US" dirty="0">
                <a:latin typeface="+mn-lt"/>
              </a:rPr>
              <a:t>Call by reference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87CD5-187C-40E2-ABD3-7818F1B0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80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C7FD-3CC3-4F4C-92AC-86944E6E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Call by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65F-A053-4C11-B023-3C70DC35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484614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value(int </a:t>
            </a:r>
            <a:r>
              <a:rPr lang="en-US" sz="1800" dirty="0" err="1">
                <a:latin typeface="Courier New" panose="02070309020205020404" pitchFamily="49" charset="0"/>
              </a:rPr>
              <a:t>x,int</a:t>
            </a:r>
            <a:r>
              <a:rPr lang="en-US" sz="1800" dirty="0">
                <a:latin typeface="Courier New" panose="02070309020205020404" pitchFamily="49" charset="0"/>
              </a:rPr>
              <a:t> y);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a=5,b=8;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printf("a=%d,b=%d\n",a,b);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value(</a:t>
            </a:r>
            <a:r>
              <a:rPr lang="en-US" sz="1800" dirty="0" err="1">
                <a:latin typeface="Courier New" panose="02070309020205020404" pitchFamily="49" charset="0"/>
              </a:rPr>
              <a:t>a,b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printf("a=%d,b=%d\n",a,b);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value(int </a:t>
            </a:r>
            <a:r>
              <a:rPr lang="en-US" sz="1800" dirty="0" err="1">
                <a:latin typeface="Courier New" panose="02070309020205020404" pitchFamily="49" charset="0"/>
              </a:rPr>
              <a:t>x,int</a:t>
            </a:r>
            <a:r>
              <a:rPr lang="en-US" sz="1800" dirty="0">
                <a:latin typeface="Courier New" panose="02070309020205020404" pitchFamily="49" charset="0"/>
              </a:rPr>
              <a:t> y)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x++;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y++;</a:t>
            </a:r>
          </a:p>
          <a:p>
            <a:r>
              <a:rPr lang="es-ES" sz="1800" dirty="0">
                <a:latin typeface="Courier New" panose="02070309020205020404" pitchFamily="49" charset="0"/>
              </a:rPr>
              <a:t>	</a:t>
            </a:r>
            <a:r>
              <a:rPr lang="es-ES" sz="1800" dirty="0" err="1">
                <a:latin typeface="Courier New" panose="02070309020205020404" pitchFamily="49" charset="0"/>
              </a:rPr>
              <a:t>printf</a:t>
            </a:r>
            <a:r>
              <a:rPr lang="es-ES" sz="1800" dirty="0">
                <a:latin typeface="Courier New" panose="02070309020205020404" pitchFamily="49" charset="0"/>
              </a:rPr>
              <a:t>("x=%</a:t>
            </a:r>
            <a:r>
              <a:rPr lang="es-ES" sz="1800" dirty="0" err="1">
                <a:latin typeface="Courier New" panose="02070309020205020404" pitchFamily="49" charset="0"/>
              </a:rPr>
              <a:t>d,y</a:t>
            </a:r>
            <a:r>
              <a:rPr lang="es-ES" sz="1800" dirty="0">
                <a:latin typeface="Courier New" panose="02070309020205020404" pitchFamily="49" charset="0"/>
              </a:rPr>
              <a:t>=%d\n",</a:t>
            </a:r>
            <a:r>
              <a:rPr lang="es-ES" sz="1800" dirty="0" err="1">
                <a:latin typeface="Courier New" panose="02070309020205020404" pitchFamily="49" charset="0"/>
              </a:rPr>
              <a:t>x,y</a:t>
            </a:r>
            <a:r>
              <a:rPr lang="es-E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B09C-78F7-48EB-88DA-2726343A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23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4FC-C1B6-4993-8F53-79ABE25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</a:rPr>
              <a:t>Call by value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7EB9-B78F-47B3-AF80-EBA90CD4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79581-18C6-4C39-B47D-F35ABE8DDC15}"/>
              </a:ext>
            </a:extLst>
          </p:cNvPr>
          <p:cNvSpPr/>
          <p:nvPr/>
        </p:nvSpPr>
        <p:spPr>
          <a:xfrm>
            <a:off x="1597011" y="2627219"/>
            <a:ext cx="1600200" cy="213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F12EC-12AA-45AE-9551-C05DC4AE58EE}"/>
              </a:ext>
            </a:extLst>
          </p:cNvPr>
          <p:cNvSpPr txBox="1"/>
          <p:nvPr/>
        </p:nvSpPr>
        <p:spPr>
          <a:xfrm>
            <a:off x="2322512" y="2743200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77913-EED9-4362-AF49-399CAE0B2628}"/>
              </a:ext>
            </a:extLst>
          </p:cNvPr>
          <p:cNvSpPr txBox="1"/>
          <p:nvPr/>
        </p:nvSpPr>
        <p:spPr>
          <a:xfrm>
            <a:off x="2055812" y="31242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36DC3-DFFE-4EC4-B185-36BB7F764164}"/>
              </a:ext>
            </a:extLst>
          </p:cNvPr>
          <p:cNvSpPr txBox="1"/>
          <p:nvPr/>
        </p:nvSpPr>
        <p:spPr>
          <a:xfrm>
            <a:off x="2208212" y="3733800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7E479-EA70-496D-8BFF-828E75FD909A}"/>
              </a:ext>
            </a:extLst>
          </p:cNvPr>
          <p:cNvSpPr txBox="1"/>
          <p:nvPr/>
        </p:nvSpPr>
        <p:spPr>
          <a:xfrm>
            <a:off x="2055812" y="4164687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4A381-6650-44D0-A5D5-469230B000FA}"/>
              </a:ext>
            </a:extLst>
          </p:cNvPr>
          <p:cNvSpPr txBox="1"/>
          <p:nvPr/>
        </p:nvSpPr>
        <p:spPr>
          <a:xfrm>
            <a:off x="1654174" y="2133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36D0F-FEF7-4DCF-8D02-6FFA82B26A70}"/>
              </a:ext>
            </a:extLst>
          </p:cNvPr>
          <p:cNvSpPr/>
          <p:nvPr/>
        </p:nvSpPr>
        <p:spPr>
          <a:xfrm>
            <a:off x="4078684" y="2693314"/>
            <a:ext cx="1600200" cy="2085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3C609-C136-43EE-B450-867F810B1655}"/>
              </a:ext>
            </a:extLst>
          </p:cNvPr>
          <p:cNvSpPr txBox="1"/>
          <p:nvPr/>
        </p:nvSpPr>
        <p:spPr>
          <a:xfrm>
            <a:off x="4636267" y="2788563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0000F-F817-45F7-907B-B2044F17AA52}"/>
              </a:ext>
            </a:extLst>
          </p:cNvPr>
          <p:cNvSpPr txBox="1"/>
          <p:nvPr/>
        </p:nvSpPr>
        <p:spPr>
          <a:xfrm>
            <a:off x="4473521" y="3119055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553E3-EC03-4A34-A472-94EDA315F936}"/>
              </a:ext>
            </a:extLst>
          </p:cNvPr>
          <p:cNvSpPr txBox="1"/>
          <p:nvPr/>
        </p:nvSpPr>
        <p:spPr>
          <a:xfrm>
            <a:off x="4660053" y="361875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A7D87-F77C-4AF2-B01C-3FFB16484E5D}"/>
              </a:ext>
            </a:extLst>
          </p:cNvPr>
          <p:cNvSpPr txBox="1"/>
          <p:nvPr/>
        </p:nvSpPr>
        <p:spPr>
          <a:xfrm>
            <a:off x="4473521" y="4094068"/>
            <a:ext cx="1379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0AAC4-FF62-4770-B5E9-11CC6958A9E4}"/>
              </a:ext>
            </a:extLst>
          </p:cNvPr>
          <p:cNvSpPr txBox="1"/>
          <p:nvPr/>
        </p:nvSpPr>
        <p:spPr>
          <a:xfrm>
            <a:off x="4393353" y="216992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888B5-EA22-43D3-81F2-312447D3131F}"/>
              </a:ext>
            </a:extLst>
          </p:cNvPr>
          <p:cNvSpPr/>
          <p:nvPr/>
        </p:nvSpPr>
        <p:spPr>
          <a:xfrm>
            <a:off x="6692899" y="2661256"/>
            <a:ext cx="1458913" cy="213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DE5CA-630E-42FB-A5F4-8A2190870028}"/>
              </a:ext>
            </a:extLst>
          </p:cNvPr>
          <p:cNvSpPr txBox="1"/>
          <p:nvPr/>
        </p:nvSpPr>
        <p:spPr>
          <a:xfrm>
            <a:off x="7278858" y="2827422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4ED92-B6C7-4902-BF0E-E3EFAF006566}"/>
              </a:ext>
            </a:extLst>
          </p:cNvPr>
          <p:cNvSpPr txBox="1"/>
          <p:nvPr/>
        </p:nvSpPr>
        <p:spPr>
          <a:xfrm>
            <a:off x="7085012" y="3168805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D054E-ED9E-462C-8685-23777249A954}"/>
              </a:ext>
            </a:extLst>
          </p:cNvPr>
          <p:cNvSpPr txBox="1"/>
          <p:nvPr/>
        </p:nvSpPr>
        <p:spPr>
          <a:xfrm>
            <a:off x="7278858" y="3694019"/>
            <a:ext cx="56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AA500-B1B8-41A0-A3F3-1EAB22DA42D9}"/>
              </a:ext>
            </a:extLst>
          </p:cNvPr>
          <p:cNvSpPr txBox="1"/>
          <p:nvPr/>
        </p:nvSpPr>
        <p:spPr>
          <a:xfrm>
            <a:off x="7008812" y="4219233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789E0-34F9-49F5-AE63-6CD0271626E9}"/>
              </a:ext>
            </a:extLst>
          </p:cNvPr>
          <p:cNvSpPr/>
          <p:nvPr/>
        </p:nvSpPr>
        <p:spPr>
          <a:xfrm>
            <a:off x="8898108" y="2678044"/>
            <a:ext cx="1458913" cy="213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D3AED-3E13-411B-92E1-29F33F66C221}"/>
              </a:ext>
            </a:extLst>
          </p:cNvPr>
          <p:cNvSpPr txBox="1"/>
          <p:nvPr/>
        </p:nvSpPr>
        <p:spPr>
          <a:xfrm>
            <a:off x="9354169" y="2958643"/>
            <a:ext cx="83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F17D9-3DB9-46DC-A0AF-4ABB6ED2C66B}"/>
              </a:ext>
            </a:extLst>
          </p:cNvPr>
          <p:cNvSpPr txBox="1"/>
          <p:nvPr/>
        </p:nvSpPr>
        <p:spPr>
          <a:xfrm>
            <a:off x="9164239" y="3278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04EE2-758C-47F4-B8C7-F42BDB6D6AE9}"/>
              </a:ext>
            </a:extLst>
          </p:cNvPr>
          <p:cNvSpPr txBox="1"/>
          <p:nvPr/>
        </p:nvSpPr>
        <p:spPr>
          <a:xfrm>
            <a:off x="9294812" y="3736301"/>
            <a:ext cx="83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5203F-9EC6-4891-A0E0-E3980F52597B}"/>
              </a:ext>
            </a:extLst>
          </p:cNvPr>
          <p:cNvSpPr txBox="1"/>
          <p:nvPr/>
        </p:nvSpPr>
        <p:spPr>
          <a:xfrm>
            <a:off x="9164239" y="4219233"/>
            <a:ext cx="83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8FF4C6-417B-41B4-AC37-E886437B91C8}"/>
              </a:ext>
            </a:extLst>
          </p:cNvPr>
          <p:cNvSpPr txBox="1"/>
          <p:nvPr/>
        </p:nvSpPr>
        <p:spPr>
          <a:xfrm>
            <a:off x="6692901" y="21526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main()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64F6F0-5188-4AC9-8592-36840F327B8B}"/>
              </a:ext>
            </a:extLst>
          </p:cNvPr>
          <p:cNvSpPr txBox="1"/>
          <p:nvPr/>
        </p:nvSpPr>
        <p:spPr>
          <a:xfrm>
            <a:off x="9108824" y="2143124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BF1DEB-EFBB-4910-9227-86831B84CFFB}"/>
              </a:ext>
            </a:extLst>
          </p:cNvPr>
          <p:cNvSpPr txBox="1"/>
          <p:nvPr/>
        </p:nvSpPr>
        <p:spPr>
          <a:xfrm>
            <a:off x="1597012" y="1524000"/>
            <a:ext cx="359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Incrementing x &amp;y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25860A-B606-451D-914E-E42A5FE61511}"/>
              </a:ext>
            </a:extLst>
          </p:cNvPr>
          <p:cNvSpPr txBox="1"/>
          <p:nvPr/>
        </p:nvSpPr>
        <p:spPr>
          <a:xfrm>
            <a:off x="6995371" y="1533525"/>
            <a:ext cx="359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Incrementing x &amp;y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6BF1A-8D0D-4CCE-B86F-F3B9A27D5441}"/>
              </a:ext>
            </a:extLst>
          </p:cNvPr>
          <p:cNvSpPr txBox="1"/>
          <p:nvPr/>
        </p:nvSpPr>
        <p:spPr>
          <a:xfrm>
            <a:off x="1894444" y="2790825"/>
            <a:ext cx="22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5666B-25BD-4BF2-9CCF-CEBA8355E05C}"/>
              </a:ext>
            </a:extLst>
          </p:cNvPr>
          <p:cNvSpPr txBox="1"/>
          <p:nvPr/>
        </p:nvSpPr>
        <p:spPr>
          <a:xfrm>
            <a:off x="1856999" y="3834193"/>
            <a:ext cx="31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1553B4-80D5-4B57-BBF2-F8A401F58079}"/>
              </a:ext>
            </a:extLst>
          </p:cNvPr>
          <p:cNvSpPr txBox="1"/>
          <p:nvPr/>
        </p:nvSpPr>
        <p:spPr>
          <a:xfrm>
            <a:off x="4205485" y="2958643"/>
            <a:ext cx="266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A3551F-7C89-468C-931F-725ED3502DE6}"/>
              </a:ext>
            </a:extLst>
          </p:cNvPr>
          <p:cNvSpPr txBox="1"/>
          <p:nvPr/>
        </p:nvSpPr>
        <p:spPr>
          <a:xfrm>
            <a:off x="4205485" y="3834193"/>
            <a:ext cx="30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F100B4-203C-42C4-8583-50B9E708FC1B}"/>
              </a:ext>
            </a:extLst>
          </p:cNvPr>
          <p:cNvSpPr txBox="1"/>
          <p:nvPr/>
        </p:nvSpPr>
        <p:spPr>
          <a:xfrm>
            <a:off x="6851140" y="3026381"/>
            <a:ext cx="206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D07FC-0CE2-46AD-8846-7BA5DF82D386}"/>
              </a:ext>
            </a:extLst>
          </p:cNvPr>
          <p:cNvSpPr txBox="1"/>
          <p:nvPr/>
        </p:nvSpPr>
        <p:spPr>
          <a:xfrm>
            <a:off x="6861004" y="3736301"/>
            <a:ext cx="265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317325-E02D-402B-9796-8DEED7564085}"/>
              </a:ext>
            </a:extLst>
          </p:cNvPr>
          <p:cNvSpPr txBox="1"/>
          <p:nvPr/>
        </p:nvSpPr>
        <p:spPr>
          <a:xfrm>
            <a:off x="8989244" y="3168805"/>
            <a:ext cx="305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0EC5D1-587B-41FB-BCEE-3711081FA024}"/>
              </a:ext>
            </a:extLst>
          </p:cNvPr>
          <p:cNvSpPr txBox="1"/>
          <p:nvPr/>
        </p:nvSpPr>
        <p:spPr>
          <a:xfrm>
            <a:off x="8989244" y="3946463"/>
            <a:ext cx="305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89404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1C56-EACF-493B-B789-765E9A5A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Program to explain call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0C8C-51C0-4D62-960B-993D880B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838201"/>
            <a:ext cx="10969943" cy="507474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ref(int *</a:t>
            </a:r>
            <a:r>
              <a:rPr lang="en-US" sz="1800" dirty="0" err="1">
                <a:latin typeface="Courier New" panose="02070309020205020404" pitchFamily="49" charset="0"/>
              </a:rPr>
              <a:t>p,int</a:t>
            </a:r>
            <a:r>
              <a:rPr lang="en-US" sz="1800" dirty="0">
                <a:latin typeface="Courier New" panose="02070309020205020404" pitchFamily="49" charset="0"/>
              </a:rPr>
              <a:t> *q);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a=5,b=8;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printf("a=%d,b=%d\n",a,b);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ref(&amp;</a:t>
            </a:r>
            <a:r>
              <a:rPr lang="en-US" sz="1800" dirty="0" err="1">
                <a:latin typeface="Courier New" panose="02070309020205020404" pitchFamily="49" charset="0"/>
              </a:rPr>
              <a:t>a,&amp;b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printf("a=%d,b=%d\n",a,b);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ref(int *</a:t>
            </a:r>
            <a:r>
              <a:rPr lang="en-US" sz="1800" dirty="0" err="1">
                <a:latin typeface="Courier New" panose="02070309020205020404" pitchFamily="49" charset="0"/>
              </a:rPr>
              <a:t>p,int</a:t>
            </a:r>
            <a:r>
              <a:rPr lang="en-US" sz="1800" dirty="0">
                <a:latin typeface="Courier New" panose="02070309020205020404" pitchFamily="49" charset="0"/>
              </a:rPr>
              <a:t> *q)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(*p)++;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(*q)++;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printf("*p=%d, *q=%d\n",*p,*q);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5BD2-671B-4986-8AD6-400E0550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1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4FC-C1B6-4993-8F53-79ABE25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</a:rPr>
              <a:t>Call by </a:t>
            </a:r>
            <a:r>
              <a:rPr lang="en-US" dirty="0">
                <a:latin typeface="Courier New" panose="02070309020205020404" pitchFamily="49" charset="0"/>
              </a:rPr>
              <a:t>Reference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7EB9-B78F-47B3-AF80-EBA90CD4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79581-18C6-4C39-B47D-F35ABE8DDC15}"/>
              </a:ext>
            </a:extLst>
          </p:cNvPr>
          <p:cNvSpPr/>
          <p:nvPr/>
        </p:nvSpPr>
        <p:spPr>
          <a:xfrm>
            <a:off x="1597011" y="2627219"/>
            <a:ext cx="1600200" cy="213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F12EC-12AA-45AE-9551-C05DC4AE58EE}"/>
              </a:ext>
            </a:extLst>
          </p:cNvPr>
          <p:cNvSpPr txBox="1"/>
          <p:nvPr/>
        </p:nvSpPr>
        <p:spPr>
          <a:xfrm>
            <a:off x="2322512" y="2743200"/>
            <a:ext cx="402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77913-EED9-4362-AF49-399CAE0B2628}"/>
              </a:ext>
            </a:extLst>
          </p:cNvPr>
          <p:cNvSpPr txBox="1"/>
          <p:nvPr/>
        </p:nvSpPr>
        <p:spPr>
          <a:xfrm>
            <a:off x="2055812" y="31242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36DC3-DFFE-4EC4-B185-36BB7F764164}"/>
              </a:ext>
            </a:extLst>
          </p:cNvPr>
          <p:cNvSpPr txBox="1"/>
          <p:nvPr/>
        </p:nvSpPr>
        <p:spPr>
          <a:xfrm>
            <a:off x="2208212" y="3733800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7E479-EA70-496D-8BFF-828E75FD909A}"/>
              </a:ext>
            </a:extLst>
          </p:cNvPr>
          <p:cNvSpPr txBox="1"/>
          <p:nvPr/>
        </p:nvSpPr>
        <p:spPr>
          <a:xfrm>
            <a:off x="2055812" y="4164687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4A381-6650-44D0-A5D5-469230B000FA}"/>
              </a:ext>
            </a:extLst>
          </p:cNvPr>
          <p:cNvSpPr txBox="1"/>
          <p:nvPr/>
        </p:nvSpPr>
        <p:spPr>
          <a:xfrm>
            <a:off x="1674812" y="2133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36D0F-FEF7-4DCF-8D02-6FFA82B26A70}"/>
              </a:ext>
            </a:extLst>
          </p:cNvPr>
          <p:cNvSpPr/>
          <p:nvPr/>
        </p:nvSpPr>
        <p:spPr>
          <a:xfrm>
            <a:off x="4078684" y="2693314"/>
            <a:ext cx="1600200" cy="2085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3C609-C136-43EE-B450-867F810B1655}"/>
              </a:ext>
            </a:extLst>
          </p:cNvPr>
          <p:cNvSpPr txBox="1"/>
          <p:nvPr/>
        </p:nvSpPr>
        <p:spPr>
          <a:xfrm>
            <a:off x="4459684" y="2763932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0000F-F817-45F7-907B-B2044F17AA52}"/>
              </a:ext>
            </a:extLst>
          </p:cNvPr>
          <p:cNvSpPr txBox="1"/>
          <p:nvPr/>
        </p:nvSpPr>
        <p:spPr>
          <a:xfrm>
            <a:off x="4473521" y="3119055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553E3-EC03-4A34-A472-94EDA315F936}"/>
              </a:ext>
            </a:extLst>
          </p:cNvPr>
          <p:cNvSpPr txBox="1"/>
          <p:nvPr/>
        </p:nvSpPr>
        <p:spPr>
          <a:xfrm>
            <a:off x="4459684" y="3694019"/>
            <a:ext cx="8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A7D87-F77C-4AF2-B01C-3FFB16484E5D}"/>
              </a:ext>
            </a:extLst>
          </p:cNvPr>
          <p:cNvSpPr txBox="1"/>
          <p:nvPr/>
        </p:nvSpPr>
        <p:spPr>
          <a:xfrm>
            <a:off x="4473521" y="4094068"/>
            <a:ext cx="1379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0AAC4-FF62-4770-B5E9-11CC6958A9E4}"/>
              </a:ext>
            </a:extLst>
          </p:cNvPr>
          <p:cNvSpPr txBox="1"/>
          <p:nvPr/>
        </p:nvSpPr>
        <p:spPr>
          <a:xfrm>
            <a:off x="4393353" y="216992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888B5-EA22-43D3-81F2-312447D3131F}"/>
              </a:ext>
            </a:extLst>
          </p:cNvPr>
          <p:cNvSpPr/>
          <p:nvPr/>
        </p:nvSpPr>
        <p:spPr>
          <a:xfrm>
            <a:off x="6692899" y="2661256"/>
            <a:ext cx="1458913" cy="213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DE5CA-630E-42FB-A5F4-8A2190870028}"/>
              </a:ext>
            </a:extLst>
          </p:cNvPr>
          <p:cNvSpPr txBox="1"/>
          <p:nvPr/>
        </p:nvSpPr>
        <p:spPr>
          <a:xfrm>
            <a:off x="7288743" y="2827422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4ED92-B6C7-4902-BF0E-E3EFAF006566}"/>
              </a:ext>
            </a:extLst>
          </p:cNvPr>
          <p:cNvSpPr txBox="1"/>
          <p:nvPr/>
        </p:nvSpPr>
        <p:spPr>
          <a:xfrm>
            <a:off x="7085012" y="3168805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D054E-ED9E-462C-8685-23777249A954}"/>
              </a:ext>
            </a:extLst>
          </p:cNvPr>
          <p:cNvSpPr txBox="1"/>
          <p:nvPr/>
        </p:nvSpPr>
        <p:spPr>
          <a:xfrm>
            <a:off x="7340165" y="3788346"/>
            <a:ext cx="56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AA500-B1B8-41A0-A3F3-1EAB22DA42D9}"/>
              </a:ext>
            </a:extLst>
          </p:cNvPr>
          <p:cNvSpPr txBox="1"/>
          <p:nvPr/>
        </p:nvSpPr>
        <p:spPr>
          <a:xfrm>
            <a:off x="7161212" y="4124905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789E0-34F9-49F5-AE63-6CD0271626E9}"/>
              </a:ext>
            </a:extLst>
          </p:cNvPr>
          <p:cNvSpPr/>
          <p:nvPr/>
        </p:nvSpPr>
        <p:spPr>
          <a:xfrm>
            <a:off x="8898108" y="2678044"/>
            <a:ext cx="1458913" cy="2133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D3AED-3E13-411B-92E1-29F33F66C221}"/>
              </a:ext>
            </a:extLst>
          </p:cNvPr>
          <p:cNvSpPr txBox="1"/>
          <p:nvPr/>
        </p:nvSpPr>
        <p:spPr>
          <a:xfrm>
            <a:off x="9174572" y="2948598"/>
            <a:ext cx="83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F17D9-3DB9-46DC-A0AF-4ABB6ED2C66B}"/>
              </a:ext>
            </a:extLst>
          </p:cNvPr>
          <p:cNvSpPr txBox="1"/>
          <p:nvPr/>
        </p:nvSpPr>
        <p:spPr>
          <a:xfrm>
            <a:off x="9189518" y="329716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04EE2-758C-47F4-B8C7-F42BDB6D6AE9}"/>
              </a:ext>
            </a:extLst>
          </p:cNvPr>
          <p:cNvSpPr txBox="1"/>
          <p:nvPr/>
        </p:nvSpPr>
        <p:spPr>
          <a:xfrm>
            <a:off x="9208463" y="3774654"/>
            <a:ext cx="83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5203F-9EC6-4891-A0E0-E3980F52597B}"/>
              </a:ext>
            </a:extLst>
          </p:cNvPr>
          <p:cNvSpPr txBox="1"/>
          <p:nvPr/>
        </p:nvSpPr>
        <p:spPr>
          <a:xfrm>
            <a:off x="9223123" y="4124906"/>
            <a:ext cx="83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8FF4C6-417B-41B4-AC37-E886437B91C8}"/>
              </a:ext>
            </a:extLst>
          </p:cNvPr>
          <p:cNvSpPr txBox="1"/>
          <p:nvPr/>
        </p:nvSpPr>
        <p:spPr>
          <a:xfrm>
            <a:off x="6692901" y="21526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main()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64F6F0-5188-4AC9-8592-36840F327B8B}"/>
              </a:ext>
            </a:extLst>
          </p:cNvPr>
          <p:cNvSpPr txBox="1"/>
          <p:nvPr/>
        </p:nvSpPr>
        <p:spPr>
          <a:xfrm>
            <a:off x="9108824" y="2143124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BF1DEB-EFBB-4910-9227-86831B84CFFB}"/>
              </a:ext>
            </a:extLst>
          </p:cNvPr>
          <p:cNvSpPr txBox="1"/>
          <p:nvPr/>
        </p:nvSpPr>
        <p:spPr>
          <a:xfrm>
            <a:off x="1597012" y="1524000"/>
            <a:ext cx="359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Incrementing *p &amp; *q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25860A-B606-451D-914E-E42A5FE61511}"/>
              </a:ext>
            </a:extLst>
          </p:cNvPr>
          <p:cNvSpPr txBox="1"/>
          <p:nvPr/>
        </p:nvSpPr>
        <p:spPr>
          <a:xfrm>
            <a:off x="6995371" y="1533525"/>
            <a:ext cx="359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Incrementing *p &amp;*q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217C4-885E-4C8E-A45C-D782BA9792C0}"/>
              </a:ext>
            </a:extLst>
          </p:cNvPr>
          <p:cNvCxnSpPr>
            <a:cxnSpLocks/>
          </p:cNvCxnSpPr>
          <p:nvPr/>
        </p:nvCxnSpPr>
        <p:spPr>
          <a:xfrm flipH="1" flipV="1">
            <a:off x="2725089" y="2955930"/>
            <a:ext cx="1540523" cy="2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EBD562-08C1-44B2-9F52-2DF85395C880}"/>
              </a:ext>
            </a:extLst>
          </p:cNvPr>
          <p:cNvCxnSpPr>
            <a:cxnSpLocks/>
          </p:cNvCxnSpPr>
          <p:nvPr/>
        </p:nvCxnSpPr>
        <p:spPr>
          <a:xfrm flipH="1">
            <a:off x="2665412" y="3949243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01148-4139-451A-9A17-19A78A46FB1B}"/>
              </a:ext>
            </a:extLst>
          </p:cNvPr>
          <p:cNvCxnSpPr>
            <a:cxnSpLocks/>
          </p:cNvCxnSpPr>
          <p:nvPr/>
        </p:nvCxnSpPr>
        <p:spPr>
          <a:xfrm flipH="1">
            <a:off x="7736059" y="3164041"/>
            <a:ext cx="1372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96685C-EA0D-4134-A3F3-B5D96E31E4E8}"/>
              </a:ext>
            </a:extLst>
          </p:cNvPr>
          <p:cNvCxnSpPr>
            <a:cxnSpLocks/>
          </p:cNvCxnSpPr>
          <p:nvPr/>
        </p:nvCxnSpPr>
        <p:spPr>
          <a:xfrm flipH="1">
            <a:off x="7770815" y="3990097"/>
            <a:ext cx="1403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3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1F20-CE78-4D7D-B138-276800D0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Returning more than one value from a function using call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434E-85F5-42C9-A205-12F6D96D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0"/>
            <a:ext cx="10969943" cy="492234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fr-FR" sz="1800" dirty="0" err="1">
                <a:latin typeface="Courier New" panose="02070309020205020404" pitchFamily="49" charset="0"/>
              </a:rPr>
              <a:t>void</a:t>
            </a:r>
            <a:r>
              <a:rPr lang="fr-FR" sz="1800" dirty="0"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</a:rPr>
              <a:t>func</a:t>
            </a:r>
            <a:r>
              <a:rPr lang="fr-FR" sz="1800" dirty="0"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</a:rPr>
              <a:t>x,int</a:t>
            </a:r>
            <a:r>
              <a:rPr lang="fr-FR" sz="1800" dirty="0"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</a:rPr>
              <a:t>y,int</a:t>
            </a:r>
            <a:r>
              <a:rPr lang="fr-FR" sz="1800" dirty="0">
                <a:latin typeface="Courier New" panose="02070309020205020404" pitchFamily="49" charset="0"/>
              </a:rPr>
              <a:t> *</a:t>
            </a:r>
            <a:r>
              <a:rPr lang="fr-FR" sz="1800" dirty="0" err="1">
                <a:latin typeface="Courier New" panose="02070309020205020404" pitchFamily="49" charset="0"/>
              </a:rPr>
              <a:t>ps,int</a:t>
            </a:r>
            <a:r>
              <a:rPr lang="fr-FR" sz="1800" dirty="0">
                <a:latin typeface="Courier New" panose="02070309020205020404" pitchFamily="49" charset="0"/>
              </a:rPr>
              <a:t> *</a:t>
            </a:r>
            <a:r>
              <a:rPr lang="fr-FR" sz="1800" dirty="0" err="1">
                <a:latin typeface="Courier New" panose="02070309020205020404" pitchFamily="49" charset="0"/>
              </a:rPr>
              <a:t>pd,int</a:t>
            </a:r>
            <a:r>
              <a:rPr lang="fr-FR" sz="1800" dirty="0">
                <a:latin typeface="Courier New" panose="02070309020205020404" pitchFamily="49" charset="0"/>
              </a:rPr>
              <a:t> *pp);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a,b,sum,diff,prod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a=6;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b=4;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a,b,&amp;sum,&amp;diff,&amp;prod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("Sum=%d, Difference=%d, Product=%d\n",</a:t>
            </a:r>
            <a:r>
              <a:rPr lang="en-US" sz="1800" dirty="0" err="1">
                <a:latin typeface="Courier New" panose="02070309020205020404" pitchFamily="49" charset="0"/>
              </a:rPr>
              <a:t>sum,diff,prod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fr-FR" sz="1800" dirty="0" err="1">
                <a:latin typeface="Courier New" panose="02070309020205020404" pitchFamily="49" charset="0"/>
              </a:rPr>
              <a:t>void</a:t>
            </a:r>
            <a:r>
              <a:rPr lang="fr-FR" sz="1800" dirty="0"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</a:rPr>
              <a:t>func</a:t>
            </a:r>
            <a:r>
              <a:rPr lang="fr-FR" sz="1800" dirty="0"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</a:rPr>
              <a:t>x,int</a:t>
            </a:r>
            <a:r>
              <a:rPr lang="fr-FR" sz="1800" dirty="0"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</a:rPr>
              <a:t>y,int</a:t>
            </a:r>
            <a:r>
              <a:rPr lang="fr-FR" sz="1800" dirty="0">
                <a:latin typeface="Courier New" panose="02070309020205020404" pitchFamily="49" charset="0"/>
              </a:rPr>
              <a:t> *</a:t>
            </a:r>
            <a:r>
              <a:rPr lang="fr-FR" sz="1800" dirty="0" err="1">
                <a:latin typeface="Courier New" panose="02070309020205020404" pitchFamily="49" charset="0"/>
              </a:rPr>
              <a:t>ps,int</a:t>
            </a:r>
            <a:r>
              <a:rPr lang="fr-FR" sz="1800" dirty="0">
                <a:latin typeface="Courier New" panose="02070309020205020404" pitchFamily="49" charset="0"/>
              </a:rPr>
              <a:t> *</a:t>
            </a:r>
            <a:r>
              <a:rPr lang="fr-FR" sz="1800" dirty="0" err="1">
                <a:latin typeface="Courier New" panose="02070309020205020404" pitchFamily="49" charset="0"/>
              </a:rPr>
              <a:t>pd,int</a:t>
            </a:r>
            <a:r>
              <a:rPr lang="fr-FR" sz="1800" dirty="0">
                <a:latin typeface="Courier New" panose="02070309020205020404" pitchFamily="49" charset="0"/>
              </a:rPr>
              <a:t> *pp)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*</a:t>
            </a:r>
            <a:r>
              <a:rPr lang="en-US" sz="1800" dirty="0" err="1">
                <a:latin typeface="Courier New" panose="02070309020205020404" pitchFamily="49" charset="0"/>
              </a:rPr>
              <a:t>ps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x+y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*pd=x-y;  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*pp=x*y; 	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4126-BADD-4C3B-8541-975AD47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9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0A56-CCCC-4AF3-8B12-47B2E033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1-D array to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7BAF-1FA5-4B67-B9E2-82EF3518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1"/>
            <a:ext cx="10969943" cy="4922340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</a:rPr>
              <a:t>(int a[]);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i,arr</a:t>
            </a:r>
            <a:r>
              <a:rPr lang="en-US" sz="1800" dirty="0">
                <a:latin typeface="Courier New" panose="02070309020205020404" pitchFamily="49" charset="0"/>
              </a:rPr>
              <a:t>[5]={3,6,2,7,1};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("Inside main(): ");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i&lt;5;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       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("%d  ",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("\n");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</a:rPr>
              <a:t>(int a[])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i;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("Inside </a:t>
            </a:r>
            <a:r>
              <a:rPr lang="en-US" sz="1800" dirty="0" err="1">
                <a:latin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</a:rPr>
              <a:t>(): ");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i&lt;5;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a[i]=a[i]+2;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("%d  ",a[i]);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("\n");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4B34E-4D92-4332-98D1-0D64D7B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8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808F-9448-48B8-B64B-D0C356DF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49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141897-ABC1-4C9F-A27A-92E22E81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1-D array to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9060D-20BB-45EC-A7E4-5D88D5210F38}"/>
              </a:ext>
            </a:extLst>
          </p:cNvPr>
          <p:cNvSpPr/>
          <p:nvPr/>
        </p:nvSpPr>
        <p:spPr>
          <a:xfrm>
            <a:off x="760412" y="2286000"/>
            <a:ext cx="2209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FA629-78A5-4913-BD07-8EC8ACA84699}"/>
              </a:ext>
            </a:extLst>
          </p:cNvPr>
          <p:cNvSpPr/>
          <p:nvPr/>
        </p:nvSpPr>
        <p:spPr>
          <a:xfrm>
            <a:off x="3808412" y="2286000"/>
            <a:ext cx="54102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005BDD-B122-4F9E-BA1E-F1B7013C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41158"/>
              </p:ext>
            </p:extLst>
          </p:nvPr>
        </p:nvGraphicFramePr>
        <p:xfrm>
          <a:off x="4291542" y="2810610"/>
          <a:ext cx="4443940" cy="47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88">
                  <a:extLst>
                    <a:ext uri="{9D8B030D-6E8A-4147-A177-3AD203B41FA5}">
                      <a16:colId xmlns:a16="http://schemas.microsoft.com/office/drawing/2014/main" val="1343650517"/>
                    </a:ext>
                  </a:extLst>
                </a:gridCol>
                <a:gridCol w="888788">
                  <a:extLst>
                    <a:ext uri="{9D8B030D-6E8A-4147-A177-3AD203B41FA5}">
                      <a16:colId xmlns:a16="http://schemas.microsoft.com/office/drawing/2014/main" val="3837679267"/>
                    </a:ext>
                  </a:extLst>
                </a:gridCol>
                <a:gridCol w="888788">
                  <a:extLst>
                    <a:ext uri="{9D8B030D-6E8A-4147-A177-3AD203B41FA5}">
                      <a16:colId xmlns:a16="http://schemas.microsoft.com/office/drawing/2014/main" val="3990419287"/>
                    </a:ext>
                  </a:extLst>
                </a:gridCol>
                <a:gridCol w="888788">
                  <a:extLst>
                    <a:ext uri="{9D8B030D-6E8A-4147-A177-3AD203B41FA5}">
                      <a16:colId xmlns:a16="http://schemas.microsoft.com/office/drawing/2014/main" val="1542930111"/>
                    </a:ext>
                  </a:extLst>
                </a:gridCol>
                <a:gridCol w="888788">
                  <a:extLst>
                    <a:ext uri="{9D8B030D-6E8A-4147-A177-3AD203B41FA5}">
                      <a16:colId xmlns:a16="http://schemas.microsoft.com/office/drawing/2014/main" val="2182497651"/>
                    </a:ext>
                  </a:extLst>
                </a:gridCol>
              </a:tblGrid>
              <a:tr h="4747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507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BB4C4EA-A477-484A-AAFA-587BF74E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4321"/>
              </p:ext>
            </p:extLst>
          </p:nvPr>
        </p:nvGraphicFramePr>
        <p:xfrm>
          <a:off x="1395941" y="2810610"/>
          <a:ext cx="93874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741">
                  <a:extLst>
                    <a:ext uri="{9D8B030D-6E8A-4147-A177-3AD203B41FA5}">
                      <a16:colId xmlns:a16="http://schemas.microsoft.com/office/drawing/2014/main" val="537014091"/>
                    </a:ext>
                  </a:extLst>
                </a:gridCol>
              </a:tblGrid>
              <a:tr h="346428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80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97E8CF-B696-4EC6-97D9-1DD269D91830}"/>
              </a:ext>
            </a:extLst>
          </p:cNvPr>
          <p:cNvSpPr txBox="1"/>
          <p:nvPr/>
        </p:nvSpPr>
        <p:spPr>
          <a:xfrm>
            <a:off x="4318529" y="2379723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E2136-864D-42BE-92CD-87850E49D2F9}"/>
              </a:ext>
            </a:extLst>
          </p:cNvPr>
          <p:cNvSpPr txBox="1"/>
          <p:nvPr/>
        </p:nvSpPr>
        <p:spPr>
          <a:xfrm>
            <a:off x="4318529" y="3285390"/>
            <a:ext cx="78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519EB-FC6E-456E-9A56-74D30691B18E}"/>
              </a:ext>
            </a:extLst>
          </p:cNvPr>
          <p:cNvSpPr txBox="1"/>
          <p:nvPr/>
        </p:nvSpPr>
        <p:spPr>
          <a:xfrm>
            <a:off x="1598612" y="243840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6372C-9CF9-42DF-A2D8-F48692E2B8A4}"/>
              </a:ext>
            </a:extLst>
          </p:cNvPr>
          <p:cNvSpPr txBox="1"/>
          <p:nvPr/>
        </p:nvSpPr>
        <p:spPr>
          <a:xfrm>
            <a:off x="1395941" y="3262502"/>
            <a:ext cx="938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FA47F-7261-43D4-82FA-67FDA5B4EF83}"/>
              </a:ext>
            </a:extLst>
          </p:cNvPr>
          <p:cNvSpPr txBox="1"/>
          <p:nvPr/>
        </p:nvSpPr>
        <p:spPr>
          <a:xfrm>
            <a:off x="5183716" y="2379722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B0CC0-1D6B-4EF2-870C-9D28CEB0D704}"/>
              </a:ext>
            </a:extLst>
          </p:cNvPr>
          <p:cNvSpPr txBox="1"/>
          <p:nvPr/>
        </p:nvSpPr>
        <p:spPr>
          <a:xfrm>
            <a:off x="5194300" y="3262502"/>
            <a:ext cx="78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2648C1-32B5-45A2-8015-919C8EA6BBE3}"/>
              </a:ext>
            </a:extLst>
          </p:cNvPr>
          <p:cNvCxnSpPr>
            <a:endCxn id="6" idx="1"/>
          </p:cNvCxnSpPr>
          <p:nvPr/>
        </p:nvCxnSpPr>
        <p:spPr>
          <a:xfrm>
            <a:off x="2334682" y="3048000"/>
            <a:ext cx="1956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FD75-5DCE-4C27-B4DF-D11B91DA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9AEE-24FC-4470-82D1-87F83C9E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19201"/>
            <a:ext cx="10969943" cy="469374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 Provides an address operator ‘&amp;’ which returns the address of a variable when placed before it.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Example: &amp;age : address of variable age</a:t>
            </a:r>
          </a:p>
          <a:p>
            <a:pPr marL="2176370" lvl="4" indent="0">
              <a:buNone/>
            </a:pPr>
            <a:r>
              <a:rPr lang="en-US" sz="2800" dirty="0">
                <a:latin typeface="+mn-lt"/>
              </a:rPr>
              <a:t>  &amp; Salary : Address of variable salary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FF948-FF70-4503-950A-BDCBA54C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21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D41D-90DF-42CC-8E37-39FB7430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2-D array to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EBAC-E2D8-45AE-BA84-2B34077C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0"/>
            <a:ext cx="10969943" cy="4998541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(int (*a)[4]);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i,j,arr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[3][4]= 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				{10,11,12,13},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				{20,21,22,23},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				{30,31,32,33},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			};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("Inside main() 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 = %u\n",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("Contents of array after calling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() are :\n");</a:t>
            </a:r>
          </a:p>
          <a:p>
            <a:r>
              <a:rPr lang="nn-NO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for(i=0; i&lt;3; i++)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for(j=0; j&lt;4;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j++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("%d ",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[i][j]);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("\n");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(int (*a)[4])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i,j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("Inside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() 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(a) = %u\n",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(a));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("Inside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() 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(*a) = %u\n",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(*a));</a:t>
            </a:r>
          </a:p>
          <a:p>
            <a:r>
              <a:rPr lang="nn-NO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for(i=0; i&lt;3; i++)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for(j=0; j&lt;4;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j++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	a[i][j] = a[i][j]+2;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9820-007F-47C7-B913-8756AB3E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2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4035-8B0C-467F-99EC-C786C338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2A73-E1CA-4D55-B391-9AF33AB2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We can declare an array that contains pointers as its elements. Every element of this array is a pointer variable that can hold the address of any variable of appropriate type.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Syntax: datatype * </a:t>
            </a:r>
            <a:r>
              <a:rPr lang="en-US" dirty="0" err="1">
                <a:latin typeface="+mn-lt"/>
              </a:rPr>
              <a:t>arrayname</a:t>
            </a:r>
            <a:r>
              <a:rPr lang="en-US" dirty="0">
                <a:latin typeface="+mn-lt"/>
              </a:rPr>
              <a:t>[size];</a:t>
            </a:r>
          </a:p>
          <a:p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Int *</a:t>
            </a:r>
            <a:r>
              <a:rPr lang="en-US" dirty="0" err="1">
                <a:latin typeface="+mn-lt"/>
              </a:rPr>
              <a:t>arrp</a:t>
            </a:r>
            <a:r>
              <a:rPr lang="en-US" dirty="0">
                <a:latin typeface="+mn-lt"/>
              </a:rPr>
              <a:t>[10];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53304-CB8C-4B26-AE06-1B2E75A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69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FD9B-5D3F-4108-8F8D-04C8273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684B-F79C-4428-A766-04B855B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4846140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*pa[3];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i,a</a:t>
            </a:r>
            <a:r>
              <a:rPr lang="en-US" sz="1800" dirty="0">
                <a:latin typeface="Courier New" panose="02070309020205020404" pitchFamily="49" charset="0"/>
              </a:rPr>
              <a:t>=5,b=10,c=15;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pa[0]=&amp;a;	pa[1]=&amp;b;	pa[2]=&amp;c;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nn-NO" sz="1800" dirty="0">
                <a:latin typeface="Courier New" panose="02070309020205020404" pitchFamily="49" charset="0"/>
              </a:rPr>
              <a:t>	for(i=0; i&lt;3;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{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	printf("pa[%d]=%p\t",i,pa[i]);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("*pa[%d]=%d\</a:t>
            </a:r>
            <a:r>
              <a:rPr lang="en-US" sz="1800" dirty="0" err="1">
                <a:latin typeface="Courier New" panose="02070309020205020404" pitchFamily="49" charset="0"/>
              </a:rPr>
              <a:t>n",i</a:t>
            </a:r>
            <a:r>
              <a:rPr lang="en-US" sz="1800" dirty="0">
                <a:latin typeface="Courier New" panose="02070309020205020404" pitchFamily="49" charset="0"/>
              </a:rPr>
              <a:t>,*pa[i]);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C61A-B514-47CC-8CA9-BC832119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47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E0BCD-FCF4-448D-8EC5-F2D86712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7594D4-53FB-4481-B54D-A19F8E90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056933-22B3-48B3-B72D-8FCF7563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4257"/>
              </p:ext>
            </p:extLst>
          </p:nvPr>
        </p:nvGraphicFramePr>
        <p:xfrm>
          <a:off x="1979612" y="3215640"/>
          <a:ext cx="812588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651679718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921004030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82469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7577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FBA440-9767-4C32-9ED4-DAAC8D0F5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5537"/>
              </p:ext>
            </p:extLst>
          </p:nvPr>
        </p:nvGraphicFramePr>
        <p:xfrm>
          <a:off x="2436812" y="1412826"/>
          <a:ext cx="938741" cy="47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741">
                  <a:extLst>
                    <a:ext uri="{9D8B030D-6E8A-4147-A177-3AD203B41FA5}">
                      <a16:colId xmlns:a16="http://schemas.microsoft.com/office/drawing/2014/main" val="577346180"/>
                    </a:ext>
                  </a:extLst>
                </a:gridCol>
              </a:tblGrid>
              <a:tr h="4747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051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46F3FE-39F7-4830-B726-64B9C6376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25919"/>
              </p:ext>
            </p:extLst>
          </p:nvPr>
        </p:nvGraphicFramePr>
        <p:xfrm>
          <a:off x="5417978" y="1412826"/>
          <a:ext cx="938741" cy="47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741">
                  <a:extLst>
                    <a:ext uri="{9D8B030D-6E8A-4147-A177-3AD203B41FA5}">
                      <a16:colId xmlns:a16="http://schemas.microsoft.com/office/drawing/2014/main" val="577346180"/>
                    </a:ext>
                  </a:extLst>
                </a:gridCol>
              </a:tblGrid>
              <a:tr h="47478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0515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1F7F5F4-A544-4AE0-852C-B7BE2BAC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05294"/>
              </p:ext>
            </p:extLst>
          </p:nvPr>
        </p:nvGraphicFramePr>
        <p:xfrm>
          <a:off x="8378506" y="1412826"/>
          <a:ext cx="938741" cy="47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741">
                  <a:extLst>
                    <a:ext uri="{9D8B030D-6E8A-4147-A177-3AD203B41FA5}">
                      <a16:colId xmlns:a16="http://schemas.microsoft.com/office/drawing/2014/main" val="577346180"/>
                    </a:ext>
                  </a:extLst>
                </a:gridCol>
              </a:tblGrid>
              <a:tr h="47478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0515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A968D0-B695-4035-B55B-85188F2E69F2}"/>
              </a:ext>
            </a:extLst>
          </p:cNvPr>
          <p:cNvCxnSpPr>
            <a:cxnSpLocks/>
          </p:cNvCxnSpPr>
          <p:nvPr/>
        </p:nvCxnSpPr>
        <p:spPr>
          <a:xfrm flipH="1" flipV="1">
            <a:off x="2857765" y="1844763"/>
            <a:ext cx="368830" cy="1328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53A28A-B626-4941-9F2A-E59466341FA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887348" y="1887606"/>
            <a:ext cx="0" cy="1328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B58D87-A1EA-49A3-858B-8A2B9E41D3AD}"/>
              </a:ext>
            </a:extLst>
          </p:cNvPr>
          <p:cNvCxnSpPr>
            <a:endCxn id="7" idx="2"/>
          </p:cNvCxnSpPr>
          <p:nvPr/>
        </p:nvCxnSpPr>
        <p:spPr>
          <a:xfrm flipV="1">
            <a:off x="8609012" y="1887606"/>
            <a:ext cx="238864" cy="1328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7CDAE-B4E2-4D33-87D7-B9BE2621BF85}"/>
              </a:ext>
            </a:extLst>
          </p:cNvPr>
          <p:cNvSpPr txBox="1"/>
          <p:nvPr/>
        </p:nvSpPr>
        <p:spPr>
          <a:xfrm>
            <a:off x="8904234" y="2727960"/>
            <a:ext cx="826026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14128-0A27-42E3-8A6C-7784038A9923}"/>
              </a:ext>
            </a:extLst>
          </p:cNvPr>
          <p:cNvSpPr txBox="1"/>
          <p:nvPr/>
        </p:nvSpPr>
        <p:spPr>
          <a:xfrm>
            <a:off x="6084193" y="2667000"/>
            <a:ext cx="826026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E524E-2812-4CAE-BFA4-E4710D0B8CC9}"/>
              </a:ext>
            </a:extLst>
          </p:cNvPr>
          <p:cNvSpPr txBox="1"/>
          <p:nvPr/>
        </p:nvSpPr>
        <p:spPr>
          <a:xfrm>
            <a:off x="3527953" y="2819400"/>
            <a:ext cx="826026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pa[0]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BCE0A-76AC-4A74-8632-4404834F36E5}"/>
              </a:ext>
            </a:extLst>
          </p:cNvPr>
          <p:cNvSpPr txBox="1"/>
          <p:nvPr/>
        </p:nvSpPr>
        <p:spPr>
          <a:xfrm>
            <a:off x="2513012" y="990600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87B44-E2C4-490E-A231-ACE95229F7CA}"/>
              </a:ext>
            </a:extLst>
          </p:cNvPr>
          <p:cNvSpPr txBox="1"/>
          <p:nvPr/>
        </p:nvSpPr>
        <p:spPr>
          <a:xfrm>
            <a:off x="5561012" y="986106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E8D21-9582-4D99-96D7-E186D8AFA058}"/>
              </a:ext>
            </a:extLst>
          </p:cNvPr>
          <p:cNvSpPr txBox="1"/>
          <p:nvPr/>
        </p:nvSpPr>
        <p:spPr>
          <a:xfrm>
            <a:off x="8609012" y="986106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ED080-C25F-4D7A-B2CD-D2DAAEACC2B6}"/>
              </a:ext>
            </a:extLst>
          </p:cNvPr>
          <p:cNvSpPr txBox="1"/>
          <p:nvPr/>
        </p:nvSpPr>
        <p:spPr>
          <a:xfrm>
            <a:off x="2055812" y="1981200"/>
            <a:ext cx="749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BA605-908A-4AD3-BBBE-BA5E182E3E2C}"/>
              </a:ext>
            </a:extLst>
          </p:cNvPr>
          <p:cNvSpPr txBox="1"/>
          <p:nvPr/>
        </p:nvSpPr>
        <p:spPr>
          <a:xfrm>
            <a:off x="5189961" y="1836293"/>
            <a:ext cx="749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1253C-FC0B-4E94-83A3-C0EC774314DA}"/>
              </a:ext>
            </a:extLst>
          </p:cNvPr>
          <p:cNvSpPr txBox="1"/>
          <p:nvPr/>
        </p:nvSpPr>
        <p:spPr>
          <a:xfrm>
            <a:off x="8055512" y="1855792"/>
            <a:ext cx="749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3020</a:t>
            </a:r>
          </a:p>
        </p:txBody>
      </p:sp>
    </p:spTree>
    <p:extLst>
      <p:ext uri="{BB962C8B-B14F-4D97-AF65-F5344CB8AC3E}">
        <p14:creationId xmlns:p14="http://schemas.microsoft.com/office/powerpoint/2010/main" val="1025852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CA71-F2DB-47EB-82CB-1341639A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3B6A-26D6-4A9F-A96A-D1A42CDF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pointer should be assigned an address of the same type.</a:t>
            </a:r>
          </a:p>
          <a:p>
            <a:r>
              <a:rPr lang="en-US" dirty="0">
                <a:latin typeface="+mn-lt"/>
              </a:rPr>
              <a:t>A pointer to void is a generic pointer that can point to any datatype.</a:t>
            </a:r>
          </a:p>
          <a:p>
            <a:r>
              <a:rPr lang="en-US" dirty="0">
                <a:latin typeface="+mn-lt"/>
              </a:rPr>
              <a:t>We can assign address of any data type to a void pointer.</a:t>
            </a:r>
          </a:p>
          <a:p>
            <a:r>
              <a:rPr lang="en-US" dirty="0">
                <a:latin typeface="+mn-lt"/>
              </a:rPr>
              <a:t>Syntax:  void *</a:t>
            </a:r>
            <a:r>
              <a:rPr lang="en-US" dirty="0" err="1">
                <a:latin typeface="+mn-lt"/>
              </a:rPr>
              <a:t>pointer_name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96E16-086E-4CF7-B722-54C37BAA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06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C383-8D11-4BE2-8DF1-36F5447E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CA06-5D05-4515-B69F-DFFFA925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1"/>
            <a:ext cx="10969943" cy="49985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Void *</a:t>
            </a:r>
            <a:r>
              <a:rPr lang="en-US" dirty="0" err="1">
                <a:latin typeface="+mn-lt"/>
              </a:rPr>
              <a:t>vpt</a:t>
            </a:r>
            <a:r>
              <a:rPr lang="en-US" dirty="0">
                <a:latin typeface="+mn-lt"/>
              </a:rPr>
              <a:t>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Int i=2, *</a:t>
            </a:r>
            <a:r>
              <a:rPr lang="en-US" dirty="0" err="1">
                <a:latin typeface="+mn-lt"/>
              </a:rPr>
              <a:t>ip</a:t>
            </a:r>
            <a:r>
              <a:rPr lang="en-US" dirty="0">
                <a:latin typeface="+mn-lt"/>
              </a:rPr>
              <a:t>=&amp;i;</a:t>
            </a:r>
          </a:p>
          <a:p>
            <a:r>
              <a:rPr lang="en-US" dirty="0">
                <a:latin typeface="+mn-lt"/>
              </a:rPr>
              <a:t>Float f=2.3,*</a:t>
            </a:r>
            <a:r>
              <a:rPr lang="en-US" dirty="0" err="1">
                <a:latin typeface="+mn-lt"/>
              </a:rPr>
              <a:t>fp</a:t>
            </a:r>
            <a:r>
              <a:rPr lang="en-US" dirty="0">
                <a:latin typeface="+mn-lt"/>
              </a:rPr>
              <a:t>=&amp;f;</a:t>
            </a:r>
          </a:p>
          <a:p>
            <a:r>
              <a:rPr lang="en-US" dirty="0">
                <a:latin typeface="+mn-lt"/>
              </a:rPr>
              <a:t>Double d;</a:t>
            </a:r>
          </a:p>
          <a:p>
            <a:r>
              <a:rPr lang="en-US" dirty="0">
                <a:latin typeface="+mn-lt"/>
              </a:rPr>
              <a:t>Void *</a:t>
            </a:r>
            <a:r>
              <a:rPr lang="en-US" dirty="0" err="1">
                <a:latin typeface="+mn-lt"/>
              </a:rPr>
              <a:t>vp</a:t>
            </a:r>
            <a:r>
              <a:rPr lang="en-US" dirty="0">
                <a:latin typeface="+mn-lt"/>
              </a:rPr>
              <a:t>;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ip</a:t>
            </a:r>
            <a:r>
              <a:rPr lang="en-US" dirty="0">
                <a:latin typeface="+mn-lt"/>
              </a:rPr>
              <a:t>=</a:t>
            </a:r>
            <a:r>
              <a:rPr lang="en-US" dirty="0" err="1">
                <a:latin typeface="+mn-lt"/>
              </a:rPr>
              <a:t>fp</a:t>
            </a:r>
            <a:r>
              <a:rPr lang="en-US" dirty="0">
                <a:latin typeface="+mn-lt"/>
              </a:rPr>
              <a:t>; - incorrect</a:t>
            </a:r>
          </a:p>
          <a:p>
            <a:r>
              <a:rPr lang="en-US" dirty="0" err="1">
                <a:latin typeface="+mn-lt"/>
              </a:rPr>
              <a:t>Vp</a:t>
            </a:r>
            <a:r>
              <a:rPr lang="en-US" dirty="0">
                <a:latin typeface="+mn-lt"/>
              </a:rPr>
              <a:t>=</a:t>
            </a:r>
            <a:r>
              <a:rPr lang="en-US" dirty="0" err="1">
                <a:latin typeface="+mn-lt"/>
              </a:rPr>
              <a:t>ip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 err="1">
                <a:latin typeface="+mn-lt"/>
              </a:rPr>
              <a:t>Vp</a:t>
            </a:r>
            <a:r>
              <a:rPr lang="en-US" dirty="0">
                <a:latin typeface="+mn-lt"/>
              </a:rPr>
              <a:t>=</a:t>
            </a:r>
            <a:r>
              <a:rPr lang="en-US" dirty="0" err="1">
                <a:latin typeface="+mn-lt"/>
              </a:rPr>
              <a:t>fp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 err="1">
                <a:latin typeface="+mn-lt"/>
              </a:rPr>
              <a:t>Vp</a:t>
            </a:r>
            <a:r>
              <a:rPr lang="en-US" dirty="0">
                <a:latin typeface="+mn-lt"/>
              </a:rPr>
              <a:t>=&amp;d;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2320-5306-46DE-97B1-DC7CBCC5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4E45-18EA-48F6-B07B-DFC416A9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a 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89C8-AD6F-463F-9A84-3F72B44A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void pointer cannot be dereferenced simply by using indirection operator.</a:t>
            </a:r>
          </a:p>
          <a:p>
            <a:r>
              <a:rPr lang="en-US" dirty="0">
                <a:latin typeface="+mn-lt"/>
              </a:rPr>
              <a:t>Before dereferencing, it should be type cast to appropriate pointer data type.</a:t>
            </a:r>
          </a:p>
          <a:p>
            <a:r>
              <a:rPr lang="en-US" dirty="0">
                <a:latin typeface="+mn-lt"/>
              </a:rPr>
              <a:t>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If </a:t>
            </a:r>
            <a:r>
              <a:rPr lang="en-US" dirty="0" err="1">
                <a:latin typeface="+mn-lt"/>
              </a:rPr>
              <a:t>vp</a:t>
            </a:r>
            <a:r>
              <a:rPr lang="en-US" dirty="0">
                <a:latin typeface="+mn-lt"/>
              </a:rPr>
              <a:t> is void pointer and it holds the address of an integer variable then we cant dereference it by *</a:t>
            </a:r>
            <a:r>
              <a:rPr lang="en-US" dirty="0" err="1">
                <a:latin typeface="+mn-lt"/>
              </a:rPr>
              <a:t>vp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have to write *(int *)</a:t>
            </a:r>
            <a:r>
              <a:rPr lang="en-US" dirty="0" err="1">
                <a:latin typeface="+mn-lt"/>
              </a:rPr>
              <a:t>vp</a:t>
            </a:r>
            <a:r>
              <a:rPr lang="en-US" dirty="0">
                <a:latin typeface="+mn-lt"/>
              </a:rPr>
              <a:t> where * - indirection operator</a:t>
            </a:r>
          </a:p>
          <a:p>
            <a:r>
              <a:rPr lang="en-US" dirty="0">
                <a:latin typeface="+mn-lt"/>
              </a:rPr>
              <a:t>                                                             (int *)- type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A197-CF9C-48C1-9EA8-01E4F768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85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A25-C666-4BCB-9534-7CB2C4D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Dereferencing a void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4FCD-14B0-40CB-8E0F-F1FEC0CA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143001"/>
            <a:ext cx="10969943" cy="476994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a=3;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b=3.4,*</a:t>
            </a:r>
            <a:r>
              <a:rPr lang="en-US" sz="1800" dirty="0" err="1">
                <a:latin typeface="Courier New" panose="02070309020205020404" pitchFamily="49" charset="0"/>
              </a:rPr>
              <a:t>fp</a:t>
            </a:r>
            <a:r>
              <a:rPr lang="en-US" sz="1800" dirty="0">
                <a:latin typeface="Courier New" panose="02070309020205020404" pitchFamily="49" charset="0"/>
              </a:rPr>
              <a:t>=&amp;b;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void *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=&amp;a;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a = %d\n",*(int *)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*(int *)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 = 12;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a = %d\n",*(int *)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fp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b = %f\n",*(float *)</a:t>
            </a:r>
            <a:r>
              <a:rPr lang="en-US" sz="1800" dirty="0" err="1">
                <a:latin typeface="Courier New" panose="02070309020205020404" pitchFamily="49" charset="0"/>
              </a:rPr>
              <a:t>vp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E50F9-1CB1-4576-A99E-0A7909EE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35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3CD-4E30-4530-89D2-79E5DA3B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D83B-F37B-4AAB-BE75-5D260D8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+mn-lt"/>
              </a:rPr>
              <a:t>The code of a function resides in memory and so every function has an address like all other variables in the program.</a:t>
            </a:r>
          </a:p>
          <a:p>
            <a:r>
              <a:rPr lang="en-US" dirty="0">
                <a:latin typeface="+mn-lt"/>
              </a:rPr>
              <a:t>We can get the address of a function by just writing the function’s name without parentheses.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Int main()       </a:t>
            </a:r>
            <a:r>
              <a:rPr lang="en-US" dirty="0" err="1">
                <a:latin typeface="+mn-lt"/>
              </a:rPr>
              <a:t>func</a:t>
            </a:r>
            <a:r>
              <a:rPr lang="en-US" dirty="0">
                <a:latin typeface="+mn-lt"/>
              </a:rPr>
              <a:t> ()</a:t>
            </a:r>
          </a:p>
          <a:p>
            <a:r>
              <a:rPr lang="en-US" dirty="0">
                <a:latin typeface="+mn-lt"/>
              </a:rPr>
              <a:t>                        {</a:t>
            </a:r>
          </a:p>
          <a:p>
            <a:pPr lvl="3"/>
            <a:r>
              <a:rPr lang="en-US" dirty="0">
                <a:latin typeface="+mn-lt"/>
              </a:rPr>
              <a:t>}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{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Func</a:t>
            </a:r>
            <a:r>
              <a:rPr lang="en-US" dirty="0">
                <a:latin typeface="+mn-lt"/>
              </a:rPr>
              <a:t>()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CE72B-BF71-4AE1-B060-D90A63BE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5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9AF7-F0A7-413E-8751-BC7A298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to functions- Program to illustrate that every function has an address and how to access that address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9147-A33F-48C9-AB9A-192E8F77D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1"/>
            <a:ext cx="10969943" cy="4922340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func1();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function main() is  : %p\</a:t>
            </a:r>
            <a:r>
              <a:rPr lang="en-US" sz="1800" dirty="0" err="1">
                <a:latin typeface="Courier New" panose="02070309020205020404" pitchFamily="49" charset="0"/>
              </a:rPr>
              <a:t>n",main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function func1() is : %p\n",func1);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func1()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("C programming\n");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E543-D693-47D6-9FC5-26D329DF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5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FC4F-2B8D-4991-A02F-8C9D15D9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to print the address of variables using address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160D-42F9-40BE-A568-ADAA98D4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4846140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age=30;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salary=1500.50;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age=%p\</a:t>
            </a:r>
            <a:r>
              <a:rPr lang="en-US" sz="1800" dirty="0" err="1">
                <a:latin typeface="Courier New" panose="02070309020205020404" pitchFamily="49" charset="0"/>
              </a:rPr>
              <a:t>n",&amp;age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("Address of salary=%p\</a:t>
            </a:r>
            <a:r>
              <a:rPr lang="en-US" sz="1800" dirty="0" err="1">
                <a:latin typeface="Courier New" panose="02070309020205020404" pitchFamily="49" charset="0"/>
              </a:rPr>
              <a:t>n",&amp;salary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50A20-9550-41B4-9B8C-4AB32F42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7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D-AF02-434B-B51D-0CD5175D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pointer to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8047-4731-4557-B2DC-1F4EF3AE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Syntax: return type (*</a:t>
            </a:r>
            <a:r>
              <a:rPr lang="en-US" dirty="0" err="1">
                <a:latin typeface="+mn-lt"/>
              </a:rPr>
              <a:t>ptr_name</a:t>
            </a:r>
            <a:r>
              <a:rPr lang="en-US" dirty="0">
                <a:latin typeface="+mn-lt"/>
              </a:rPr>
              <a:t>)(type1,type2,….);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float (*</a:t>
            </a:r>
            <a:r>
              <a:rPr lang="en-US" dirty="0" err="1">
                <a:latin typeface="+mn-lt"/>
              </a:rPr>
              <a:t>fp</a:t>
            </a:r>
            <a:r>
              <a:rPr lang="en-US" dirty="0">
                <a:latin typeface="+mn-lt"/>
              </a:rPr>
              <a:t>)(int);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Char (*</a:t>
            </a:r>
            <a:r>
              <a:rPr lang="en-US" dirty="0" err="1">
                <a:latin typeface="+mn-lt"/>
              </a:rPr>
              <a:t>func_p</a:t>
            </a:r>
            <a:r>
              <a:rPr lang="en-US" dirty="0">
                <a:latin typeface="+mn-lt"/>
              </a:rPr>
              <a:t>)(</a:t>
            </a:r>
            <a:r>
              <a:rPr lang="en-US" dirty="0" err="1">
                <a:latin typeface="+mn-lt"/>
              </a:rPr>
              <a:t>float,char</a:t>
            </a:r>
            <a:r>
              <a:rPr lang="en-US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E80A-6498-4978-B9DF-BD953A7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6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149D-94E6-45B9-B047-B387FC22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Program to invoke a function using function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C2C7-DBAB-474A-8120-AAE88A95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484614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float add(</a:t>
            </a:r>
            <a:r>
              <a:rPr lang="en-US" sz="1800" dirty="0" err="1">
                <a:latin typeface="Courier New" panose="02070309020205020404" pitchFamily="49" charset="0"/>
              </a:rPr>
              <a:t>int,float</a:t>
            </a:r>
            <a:r>
              <a:rPr lang="en-US" sz="1800" dirty="0">
                <a:latin typeface="Courier New" panose="02070309020205020404" pitchFamily="49" charset="0"/>
              </a:rPr>
              <a:t>),result;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(*</a:t>
            </a:r>
            <a:r>
              <a:rPr lang="en-US" sz="1800" dirty="0" err="1">
                <a:latin typeface="Courier New" panose="02070309020205020404" pitchFamily="49" charset="0"/>
              </a:rPr>
              <a:t>fp</a:t>
            </a:r>
            <a:r>
              <a:rPr lang="en-US" sz="1800" dirty="0">
                <a:latin typeface="Courier New" panose="02070309020205020404" pitchFamily="49" charset="0"/>
              </a:rPr>
              <a:t>)(</a:t>
            </a:r>
            <a:r>
              <a:rPr lang="en-US" sz="1800" dirty="0" err="1">
                <a:latin typeface="Courier New" panose="02070309020205020404" pitchFamily="49" charset="0"/>
              </a:rPr>
              <a:t>int,float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float result;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fp</a:t>
            </a:r>
            <a:r>
              <a:rPr lang="en-US" sz="1800" dirty="0">
                <a:latin typeface="Courier New" panose="02070309020205020404" pitchFamily="49" charset="0"/>
              </a:rPr>
              <a:t>=add;	/*Assign address of function add() to pointer </a:t>
            </a:r>
            <a:r>
              <a:rPr lang="en-US" sz="1800" dirty="0" err="1">
                <a:latin typeface="Courier New" panose="02070309020205020404" pitchFamily="49" charset="0"/>
              </a:rPr>
              <a:t>fp</a:t>
            </a:r>
            <a:r>
              <a:rPr lang="en-US" sz="1800" dirty="0">
                <a:latin typeface="Courier New" panose="02070309020205020404" pitchFamily="49" charset="0"/>
              </a:rPr>
              <a:t>*/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	/*Invoking a function directly using function’s name */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result = add(5,6.6);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("%f\</a:t>
            </a:r>
            <a:r>
              <a:rPr lang="en-US" sz="1800" dirty="0" err="1">
                <a:latin typeface="Courier New" panose="02070309020205020404" pitchFamily="49" charset="0"/>
              </a:rPr>
              <a:t>n",result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	/*Invoking a function indirectly by dereferencing function pointer */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result = (*</a:t>
            </a:r>
            <a:r>
              <a:rPr lang="en-US" sz="1800" dirty="0" err="1">
                <a:latin typeface="Courier New" panose="02070309020205020404" pitchFamily="49" charset="0"/>
              </a:rPr>
              <a:t>fp</a:t>
            </a:r>
            <a:r>
              <a:rPr lang="en-US" sz="1800" dirty="0">
                <a:latin typeface="Courier New" panose="02070309020205020404" pitchFamily="49" charset="0"/>
              </a:rPr>
              <a:t>)(5,6.6);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("%f\</a:t>
            </a:r>
            <a:r>
              <a:rPr lang="en-US" sz="1800" dirty="0" err="1">
                <a:latin typeface="Courier New" panose="02070309020205020404" pitchFamily="49" charset="0"/>
              </a:rPr>
              <a:t>n",result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float add(int </a:t>
            </a:r>
            <a:r>
              <a:rPr lang="en-US" sz="1800" dirty="0" err="1">
                <a:latin typeface="Courier New" panose="02070309020205020404" pitchFamily="49" charset="0"/>
              </a:rPr>
              <a:t>a,float</a:t>
            </a:r>
            <a:r>
              <a:rPr lang="en-US" sz="1800" dirty="0">
                <a:latin typeface="Courier New" panose="02070309020205020404" pitchFamily="49" charset="0"/>
              </a:rPr>
              <a:t> b)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</a:t>
            </a:r>
            <a:r>
              <a:rPr lang="en-US" sz="1800" dirty="0" err="1">
                <a:latin typeface="Courier New" panose="02070309020205020404" pitchFamily="49" charset="0"/>
              </a:rPr>
              <a:t>a+b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99B9E-182A-4826-9CE0-E7BEB764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80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1EA1-6C08-4153-AA4C-BC35FB85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A634-DCDD-433A-B7AE-7C4D935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484614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*fun(int *</a:t>
            </a:r>
            <a:r>
              <a:rPr lang="en-US" sz="1800" dirty="0" err="1">
                <a:latin typeface="Courier New" panose="02070309020205020404" pitchFamily="49" charset="0"/>
              </a:rPr>
              <a:t>p,int</a:t>
            </a:r>
            <a:r>
              <a:rPr lang="en-US" sz="1800" dirty="0">
                <a:latin typeface="Courier New" panose="02070309020205020404" pitchFamily="49" charset="0"/>
              </a:rPr>
              <a:t> n);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	int n=5,arr[10]={1,2,3,4,5,6,7,8,9,10};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*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=fun(</a:t>
            </a:r>
            <a:r>
              <a:rPr lang="en-US" sz="1800" dirty="0" err="1">
                <a:latin typeface="Courier New" panose="02070309020205020404" pitchFamily="49" charset="0"/>
              </a:rPr>
              <a:t>arr,n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("Value of </a:t>
            </a:r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=%p, Value of 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=%p, value of *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=%d\n",</a:t>
            </a:r>
            <a:r>
              <a:rPr lang="en-US" sz="1800" dirty="0" err="1">
                <a:latin typeface="Courier New" panose="02070309020205020404" pitchFamily="49" charset="0"/>
              </a:rPr>
              <a:t>arr,ptr</a:t>
            </a:r>
            <a:r>
              <a:rPr lang="en-US" sz="1800" dirty="0">
                <a:latin typeface="Courier New" panose="02070309020205020404" pitchFamily="49" charset="0"/>
              </a:rPr>
              <a:t>,*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*fun(int *</a:t>
            </a:r>
            <a:r>
              <a:rPr lang="en-US" sz="1800" dirty="0" err="1">
                <a:latin typeface="Courier New" panose="02070309020205020404" pitchFamily="49" charset="0"/>
              </a:rPr>
              <a:t>p,int</a:t>
            </a:r>
            <a:r>
              <a:rPr lang="en-US" sz="1800" dirty="0">
                <a:latin typeface="Courier New" panose="02070309020205020404" pitchFamily="49" charset="0"/>
              </a:rPr>
              <a:t> n)  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p = </a:t>
            </a:r>
            <a:r>
              <a:rPr lang="en-US" sz="1800" dirty="0" err="1">
                <a:latin typeface="Courier New" panose="02070309020205020404" pitchFamily="49" charset="0"/>
              </a:rPr>
              <a:t>p+n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p;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D857-95E2-42C5-AFA4-DF04175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60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578E-A395-45EA-8B39-3B7F853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E541-0313-474C-ABBE-63BF5902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Pointers to structures can point to the starting address of a structure variable.</a:t>
            </a:r>
          </a:p>
          <a:p>
            <a:r>
              <a:rPr lang="en-US" dirty="0">
                <a:latin typeface="+mn-lt"/>
              </a:rPr>
              <a:t>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struct student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char name[20];</a:t>
            </a:r>
          </a:p>
          <a:p>
            <a:r>
              <a:rPr lang="en-US" dirty="0">
                <a:latin typeface="+mn-lt"/>
              </a:rPr>
              <a:t>     int </a:t>
            </a:r>
            <a:r>
              <a:rPr lang="en-US" dirty="0" err="1">
                <a:latin typeface="+mn-lt"/>
              </a:rPr>
              <a:t>roll_no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  int marks;</a:t>
            </a:r>
          </a:p>
          <a:p>
            <a:r>
              <a:rPr lang="en-US" dirty="0">
                <a:latin typeface="+mn-lt"/>
              </a:rPr>
              <a:t>};</a:t>
            </a:r>
          </a:p>
          <a:p>
            <a:r>
              <a:rPr lang="en-US" dirty="0">
                <a:latin typeface="+mn-lt"/>
              </a:rPr>
              <a:t>struct student </a:t>
            </a:r>
            <a:r>
              <a:rPr lang="en-US" dirty="0" err="1">
                <a:latin typeface="+mn-lt"/>
              </a:rPr>
              <a:t>stu</a:t>
            </a:r>
            <a:r>
              <a:rPr lang="en-US" dirty="0">
                <a:latin typeface="+mn-lt"/>
              </a:rPr>
              <a:t>,*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A09C-40C5-41AA-ADC5-B9DB0C90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1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CF58-8B97-4692-8126-E2A345D3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7778-8C5E-4BDB-B582-DD2BA968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Here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is a pointer variable that can point to a </a:t>
            </a:r>
            <a:r>
              <a:rPr lang="en-US" dirty="0" err="1">
                <a:latin typeface="+mn-lt"/>
              </a:rPr>
              <a:t>varible</a:t>
            </a:r>
            <a:r>
              <a:rPr lang="en-US" dirty="0">
                <a:latin typeface="+mn-lt"/>
              </a:rPr>
              <a:t> of type struct student.</a:t>
            </a:r>
          </a:p>
          <a:p>
            <a:r>
              <a:rPr lang="en-US" dirty="0">
                <a:latin typeface="+mn-lt"/>
              </a:rPr>
              <a:t>&amp; Operator is used to access the starting address of a structure variable.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can point to </a:t>
            </a:r>
            <a:r>
              <a:rPr lang="en-US" dirty="0" err="1">
                <a:latin typeface="+mn-lt"/>
              </a:rPr>
              <a:t>stu</a:t>
            </a:r>
            <a:r>
              <a:rPr lang="en-US" dirty="0">
                <a:latin typeface="+mn-lt"/>
              </a:rPr>
              <a:t> by,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=&amp;</a:t>
            </a:r>
            <a:r>
              <a:rPr lang="en-US" dirty="0" err="1">
                <a:latin typeface="+mn-lt"/>
              </a:rPr>
              <a:t>stu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There are two ways of accessing the members of a structure through the structure pointer.</a:t>
            </a:r>
          </a:p>
          <a:p>
            <a:r>
              <a:rPr lang="en-US" dirty="0">
                <a:latin typeface="+mn-lt"/>
              </a:rPr>
              <a:t>(*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).name,            (*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).</a:t>
            </a:r>
            <a:r>
              <a:rPr lang="en-US" dirty="0" err="1">
                <a:latin typeface="+mn-lt"/>
              </a:rPr>
              <a:t>roll_no</a:t>
            </a:r>
            <a:r>
              <a:rPr lang="en-US" dirty="0">
                <a:latin typeface="+mn-lt"/>
              </a:rPr>
              <a:t>        (*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).marks </a:t>
            </a:r>
          </a:p>
          <a:p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-&gt; name              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-&gt; </a:t>
            </a:r>
            <a:r>
              <a:rPr lang="en-US" dirty="0" err="1">
                <a:latin typeface="+mn-lt"/>
              </a:rPr>
              <a:t>roll_no</a:t>
            </a:r>
            <a:r>
              <a:rPr lang="en-US" dirty="0">
                <a:latin typeface="+mn-lt"/>
              </a:rPr>
              <a:t>          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-&gt; marks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D8240-69FD-4539-8ABD-A10BB519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21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ADF3-B40A-4473-91FF-E460238D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C5B5-4761-4ECF-9B58-58290D6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We can also have pointers that point to individual members of a structure variable.</a:t>
            </a:r>
          </a:p>
          <a:p>
            <a:r>
              <a:rPr lang="en-US" dirty="0">
                <a:latin typeface="+mn-lt"/>
              </a:rPr>
              <a:t>Int *p=&amp;</a:t>
            </a:r>
            <a:r>
              <a:rPr lang="en-US" dirty="0" err="1">
                <a:latin typeface="+mn-lt"/>
              </a:rPr>
              <a:t>stu.roll_no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Float *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=&amp;</a:t>
            </a:r>
            <a:r>
              <a:rPr lang="en-US" dirty="0" err="1">
                <a:latin typeface="+mn-lt"/>
              </a:rPr>
              <a:t>stu.marks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&amp;</a:t>
            </a:r>
            <a:r>
              <a:rPr lang="en-US" dirty="0" err="1">
                <a:latin typeface="+mn-lt"/>
              </a:rPr>
              <a:t>stu.roll_no</a:t>
            </a:r>
            <a:r>
              <a:rPr lang="en-US" dirty="0">
                <a:latin typeface="+mn-lt"/>
              </a:rPr>
              <a:t> is equivalent to &amp;(</a:t>
            </a:r>
            <a:r>
              <a:rPr lang="en-US" dirty="0" err="1">
                <a:latin typeface="+mn-lt"/>
              </a:rPr>
              <a:t>stu.roll_no</a:t>
            </a:r>
            <a:r>
              <a:rPr lang="en-US" dirty="0">
                <a:latin typeface="+mn-lt"/>
              </a:rPr>
              <a:t>) because the precedence of dot operator is more than that of address operator.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3ABB-11FC-4362-A151-D9D2AA20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91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23D6-3A6A-4472-974F-1CF5DC0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</a:rPr>
              <a:t> Program to understand pointers to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7B-0382-4EDA-AB41-381AFBB6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90601"/>
            <a:ext cx="10969943" cy="492234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   int 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	int marks;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 = {"Mary", 25, 68};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*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 = &amp;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("Name  - %s\t", 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-&gt;name);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  - %d\t", 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-&gt;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("Marks  - %d\n", </a:t>
            </a:r>
            <a:r>
              <a:rPr lang="en-US" sz="1800" dirty="0" err="1">
                <a:latin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</a:rPr>
              <a:t>-&gt;marks);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DD88-4B6A-4482-B5B6-671568A7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01DC-F8A4-4F49-B297-FA0A83B1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within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AD4D-2621-4404-A44C-75E9ED3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pointer can also be used as a member of structure.</a:t>
            </a:r>
          </a:p>
          <a:p>
            <a:r>
              <a:rPr lang="en-US" dirty="0">
                <a:latin typeface="+mn-lt"/>
              </a:rPr>
              <a:t>Struct student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char name[20];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int *</a:t>
            </a:r>
            <a:r>
              <a:rPr lang="en-US" dirty="0" err="1">
                <a:latin typeface="+mn-lt"/>
              </a:rPr>
              <a:t>ptrmem</a:t>
            </a:r>
            <a:r>
              <a:rPr lang="en-US" dirty="0">
                <a:latin typeface="+mn-lt"/>
              </a:rPr>
              <a:t>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};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Struct student </a:t>
            </a:r>
            <a:r>
              <a:rPr lang="en-US" dirty="0" err="1">
                <a:latin typeface="+mn-lt"/>
              </a:rPr>
              <a:t>stu</a:t>
            </a:r>
            <a:r>
              <a:rPr lang="en-US" dirty="0">
                <a:latin typeface="+mn-lt"/>
              </a:rPr>
              <a:t>, *</a:t>
            </a:r>
            <a:r>
              <a:rPr lang="en-US" dirty="0" err="1">
                <a:latin typeface="+mn-lt"/>
              </a:rPr>
              <a:t>stuptr</a:t>
            </a:r>
            <a:r>
              <a:rPr lang="en-US" dirty="0">
                <a:latin typeface="+mn-lt"/>
              </a:rPr>
              <a:t>=&amp;</a:t>
            </a:r>
            <a:r>
              <a:rPr lang="en-US" dirty="0" err="1">
                <a:latin typeface="+mn-lt"/>
              </a:rPr>
              <a:t>stu</a:t>
            </a:r>
            <a:r>
              <a:rPr lang="en-US" dirty="0">
                <a:latin typeface="+mn-lt"/>
              </a:rPr>
              <a:t>;      stu.name</a:t>
            </a:r>
          </a:p>
          <a:p>
            <a:pPr marL="544092" lvl="1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D8141-016D-41CD-80F5-5E3E66E0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01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7445-4193-4B85-8720-77D5DD2D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within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B031-18AA-4D03-B9E4-72447564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Here </a:t>
            </a:r>
            <a:r>
              <a:rPr lang="en-US" dirty="0" err="1">
                <a:latin typeface="+mn-lt"/>
              </a:rPr>
              <a:t>ptrmem</a:t>
            </a:r>
            <a:r>
              <a:rPr lang="en-US" dirty="0">
                <a:latin typeface="+mn-lt"/>
              </a:rPr>
              <a:t> is pointer to int and is a member of the structure student.</a:t>
            </a:r>
          </a:p>
          <a:p>
            <a:r>
              <a:rPr lang="en-US" dirty="0">
                <a:latin typeface="+mn-lt"/>
              </a:rPr>
              <a:t>To access the value of </a:t>
            </a:r>
            <a:r>
              <a:rPr lang="en-US" dirty="0" err="1">
                <a:latin typeface="+mn-lt"/>
              </a:rPr>
              <a:t>ptrmem</a:t>
            </a:r>
            <a:r>
              <a:rPr lang="en-US" dirty="0">
                <a:latin typeface="+mn-lt"/>
              </a:rPr>
              <a:t>, we can write</a:t>
            </a:r>
          </a:p>
          <a:p>
            <a:pPr lvl="1"/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stu.ptrmem</a:t>
            </a:r>
            <a:r>
              <a:rPr lang="en-US" dirty="0">
                <a:latin typeface="+mn-lt"/>
              </a:rPr>
              <a:t>   or  </a:t>
            </a:r>
            <a:r>
              <a:rPr lang="en-US" dirty="0" err="1">
                <a:latin typeface="+mn-lt"/>
              </a:rPr>
              <a:t>stuptr</a:t>
            </a:r>
            <a:r>
              <a:rPr lang="en-US" dirty="0">
                <a:latin typeface="+mn-lt"/>
              </a:rPr>
              <a:t>-&gt; </a:t>
            </a:r>
            <a:r>
              <a:rPr lang="en-US" dirty="0" err="1">
                <a:latin typeface="+mn-lt"/>
              </a:rPr>
              <a:t>ptrmem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To access the value pointed to by </a:t>
            </a:r>
            <a:r>
              <a:rPr lang="en-US" dirty="0" err="1">
                <a:latin typeface="+mn-lt"/>
              </a:rPr>
              <a:t>stu.ptrmem</a:t>
            </a:r>
            <a:r>
              <a:rPr lang="en-US" dirty="0">
                <a:latin typeface="+mn-lt"/>
              </a:rPr>
              <a:t>, we can write</a:t>
            </a:r>
          </a:p>
          <a:p>
            <a:pPr lvl="1"/>
            <a:r>
              <a:rPr lang="en-US" dirty="0">
                <a:latin typeface="+mn-lt"/>
              </a:rPr>
              <a:t>*</a:t>
            </a:r>
            <a:r>
              <a:rPr lang="en-US" dirty="0" err="1">
                <a:latin typeface="+mn-lt"/>
              </a:rPr>
              <a:t>stu.ptrmem</a:t>
            </a:r>
            <a:r>
              <a:rPr lang="en-US" dirty="0">
                <a:latin typeface="+mn-lt"/>
              </a:rPr>
              <a:t> or *</a:t>
            </a:r>
            <a:r>
              <a:rPr lang="en-US" dirty="0" err="1">
                <a:latin typeface="+mn-lt"/>
              </a:rPr>
              <a:t>stuptr</a:t>
            </a:r>
            <a:r>
              <a:rPr lang="en-US" dirty="0">
                <a:latin typeface="+mn-lt"/>
              </a:rPr>
              <a:t>-&gt;</a:t>
            </a:r>
            <a:r>
              <a:rPr lang="en-US" dirty="0" err="1">
                <a:latin typeface="+mn-lt"/>
              </a:rPr>
              <a:t>ptrmem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C36F-7B45-4424-B967-EE4AAE49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332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2DBE-3B9E-494E-8BF4-179A8A0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Program to understand how structure members are sent to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1DFF-A797-4D39-BBD9-C7BED8BE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4846140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#include&lt;string.h&gt;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marks;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display(char name[],int </a:t>
            </a:r>
            <a:r>
              <a:rPr lang="en-US" sz="1800" dirty="0" err="1">
                <a:latin typeface="Courier New" panose="02070309020205020404" pitchFamily="49" charset="0"/>
              </a:rPr>
              <a:t>rollno,int</a:t>
            </a:r>
            <a:r>
              <a:rPr lang="en-US" sz="1800" dirty="0">
                <a:latin typeface="Courier New" panose="02070309020205020404" pitchFamily="49" charset="0"/>
              </a:rPr>
              <a:t> marks);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stu1={"John",12,87};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stu2;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</a:rPr>
              <a:t>(stu2.name,"Mary");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stu2.rollno=18;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stu2.marks=90;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display(stu1.name,stu1.rollno,stu1.marks);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display(stu2.name,stu2.rollno,stu2.marks);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display(char name[],int </a:t>
            </a:r>
            <a:r>
              <a:rPr lang="en-US" sz="1800" dirty="0" err="1">
                <a:latin typeface="Courier New" panose="02070309020205020404" pitchFamily="49" charset="0"/>
              </a:rPr>
              <a:t>rollno,int</a:t>
            </a:r>
            <a:r>
              <a:rPr lang="en-US" sz="1800" dirty="0">
                <a:latin typeface="Courier New" panose="02070309020205020404" pitchFamily="49" charset="0"/>
              </a:rPr>
              <a:t> marks)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("Name   - %s\</a:t>
            </a:r>
            <a:r>
              <a:rPr lang="en-US" sz="1800" dirty="0" err="1">
                <a:latin typeface="Courier New" panose="02070309020205020404" pitchFamily="49" charset="0"/>
              </a:rPr>
              <a:t>t",name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latin typeface="Courier New" panose="02070309020205020404" pitchFamily="49" charset="0"/>
              </a:rPr>
              <a:t>	printf("Rollno - %d\t",rollno);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("Marks  - %d\</a:t>
            </a:r>
            <a:r>
              <a:rPr lang="en-US" sz="1800" dirty="0" err="1">
                <a:latin typeface="Courier New" panose="02070309020205020404" pitchFamily="49" charset="0"/>
              </a:rPr>
              <a:t>n",marks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B7E4A-59C1-4FD5-862B-5337F05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EC3E-5076-42F5-A3FF-17B4780B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D2BE-CBFB-4EB8-A692-6375E19D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The address may be different each time you run your program, it depends on which part of memory is allocated by operating system for this program.</a:t>
            </a:r>
          </a:p>
          <a:p>
            <a:r>
              <a:rPr lang="en-US" dirty="0">
                <a:latin typeface="+mn-lt"/>
              </a:rPr>
              <a:t>The format specifier %p is used to print the address.</a:t>
            </a:r>
          </a:p>
          <a:p>
            <a:r>
              <a:rPr lang="en-US" dirty="0">
                <a:latin typeface="+mn-lt"/>
              </a:rPr>
              <a:t>The address operator cannot be used with constants, expressions or register variables.</a:t>
            </a:r>
          </a:p>
          <a:p>
            <a:r>
              <a:rPr lang="en-US" dirty="0">
                <a:latin typeface="+mn-lt"/>
              </a:rPr>
              <a:t>&amp;j ; – valid</a:t>
            </a:r>
          </a:p>
          <a:p>
            <a:r>
              <a:rPr lang="en-US" dirty="0">
                <a:latin typeface="+mn-lt"/>
              </a:rPr>
              <a:t>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[i];  - valid</a:t>
            </a:r>
          </a:p>
          <a:p>
            <a:r>
              <a:rPr lang="en-US" dirty="0">
                <a:latin typeface="+mn-lt"/>
              </a:rPr>
              <a:t>&amp;289 – invalid</a:t>
            </a:r>
          </a:p>
          <a:p>
            <a:r>
              <a:rPr lang="en-US" dirty="0">
                <a:latin typeface="+mn-lt"/>
              </a:rPr>
              <a:t>&amp;(</a:t>
            </a:r>
            <a:r>
              <a:rPr lang="en-US" dirty="0" err="1">
                <a:latin typeface="+mn-lt"/>
              </a:rPr>
              <a:t>j+k</a:t>
            </a:r>
            <a:r>
              <a:rPr lang="en-US" dirty="0">
                <a:latin typeface="+mn-lt"/>
              </a:rPr>
              <a:t>) – invalid</a:t>
            </a:r>
          </a:p>
          <a:p>
            <a:r>
              <a:rPr lang="en-US" dirty="0">
                <a:latin typeface="+mn-lt"/>
              </a:rPr>
              <a:t>&amp;</a:t>
            </a:r>
            <a:r>
              <a:rPr lang="en-US" dirty="0" err="1">
                <a:latin typeface="+mn-lt"/>
              </a:rPr>
              <a:t>rvar</a:t>
            </a:r>
            <a:r>
              <a:rPr lang="en-US" dirty="0">
                <a:latin typeface="+mn-lt"/>
              </a:rPr>
              <a:t> – invalid if </a:t>
            </a:r>
            <a:r>
              <a:rPr lang="en-US" dirty="0" err="1">
                <a:latin typeface="+mn-lt"/>
              </a:rPr>
              <a:t>rvar</a:t>
            </a:r>
            <a:r>
              <a:rPr lang="en-US" dirty="0">
                <a:latin typeface="+mn-lt"/>
              </a:rPr>
              <a:t> is a register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67AA-3931-42C3-B616-CC9EF49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41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D8F7-E034-4E72-A7BB-4CC43398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2" y="174298"/>
            <a:ext cx="10069509" cy="47478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understand how a structure variable is sent to a function-passing individual members to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F161-503C-4122-BA9F-04CFAC8E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838200"/>
            <a:ext cx="10969943" cy="507474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marks;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stu1={"John",12,87};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stu2={"Mary",18,90};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display(stu1);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display(stu2);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("Name   - %s\</a:t>
            </a:r>
            <a:r>
              <a:rPr lang="en-US" sz="1800" dirty="0" err="1">
                <a:latin typeface="Courier New" panose="02070309020205020404" pitchFamily="49" charset="0"/>
              </a:rPr>
              <a:t>t",stu.name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 - %d\t",</a:t>
            </a:r>
            <a:r>
              <a:rPr lang="en-US" sz="1800" dirty="0" err="1">
                <a:latin typeface="Courier New" panose="02070309020205020404" pitchFamily="49" charset="0"/>
              </a:rPr>
              <a:t>stu.rollno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("Marks  - %d\n",</a:t>
            </a:r>
            <a:r>
              <a:rPr lang="en-US" sz="1800" dirty="0" err="1">
                <a:latin typeface="Courier New" panose="02070309020205020404" pitchFamily="49" charset="0"/>
              </a:rPr>
              <a:t>stu.marks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309E0-6B3D-49AF-9BFC-82169321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08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C318-224F-4743-97DD-BF550AB5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pointers to structures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CBB8-36A1-4B11-AD0B-9394E9CD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If the size of the structure is very large, then it is not efficient to pass whole structure to the function since a copy of it has to be made inside a called function. In that case it is better to send the address of the structure.</a:t>
            </a:r>
          </a:p>
          <a:p>
            <a:r>
              <a:rPr lang="en-US" dirty="0">
                <a:latin typeface="+mn-lt"/>
              </a:rPr>
              <a:t>In this case any changes made to the structure variable inside the called function, will be visible in the calling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34DE-0D5E-4556-8A3C-BBB84E83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52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8541-C9A0-4427-ADA2-305430F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2" y="174298"/>
            <a:ext cx="10221909" cy="47478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understand how a pointer to structure variable is sent to a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C322-CF26-4037-BC12-325735EE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0"/>
            <a:ext cx="10969943" cy="4998541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int 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int marks;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 *);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inc_marks</a:t>
            </a:r>
            <a:r>
              <a:rPr lang="en-US" sz="1800" dirty="0">
                <a:latin typeface="Courier New" panose="02070309020205020404" pitchFamily="49" charset="0"/>
              </a:rPr>
              <a:t>(struct student *);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stu1 = {"John",12,87};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stu2 = {"Mary",18,90};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inc_marks</a:t>
            </a:r>
            <a:r>
              <a:rPr lang="en-US" sz="1800" dirty="0">
                <a:latin typeface="Courier New" panose="02070309020205020404" pitchFamily="49" charset="0"/>
              </a:rPr>
              <a:t>(&amp;stu1);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inc_marks</a:t>
            </a:r>
            <a:r>
              <a:rPr lang="en-US" sz="1800" dirty="0">
                <a:latin typeface="Courier New" panose="02070309020205020404" pitchFamily="49" charset="0"/>
              </a:rPr>
              <a:t>(&amp;stu2);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display(&amp;stu1);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display(&amp;stu2);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inc_marks</a:t>
            </a:r>
            <a:r>
              <a:rPr lang="en-US" sz="1800" dirty="0">
                <a:latin typeface="Courier New" panose="02070309020205020404" pitchFamily="49" charset="0"/>
              </a:rPr>
              <a:t>(struct student *</a:t>
            </a:r>
            <a:r>
              <a:rPr lang="en-US" sz="1800" dirty="0" err="1">
                <a:latin typeface="Courier New" panose="02070309020205020404" pitchFamily="49" charset="0"/>
              </a:rPr>
              <a:t>stuptr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(</a:t>
            </a:r>
            <a:r>
              <a:rPr lang="en-US" sz="1800" dirty="0" err="1">
                <a:latin typeface="Courier New" panose="02070309020205020404" pitchFamily="49" charset="0"/>
              </a:rPr>
              <a:t>stuptr</a:t>
            </a:r>
            <a:r>
              <a:rPr lang="en-US" sz="1800" dirty="0">
                <a:latin typeface="Courier New" panose="02070309020205020404" pitchFamily="49" charset="0"/>
              </a:rPr>
              <a:t>-&gt;marks)++;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	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 *</a:t>
            </a:r>
            <a:r>
              <a:rPr lang="en-US" sz="1800" dirty="0" err="1">
                <a:latin typeface="Courier New" panose="02070309020205020404" pitchFamily="49" charset="0"/>
              </a:rPr>
              <a:t>stuptr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("Name   - %s\t",</a:t>
            </a:r>
            <a:r>
              <a:rPr lang="en-US" sz="1800" dirty="0" err="1">
                <a:latin typeface="Courier New" panose="02070309020205020404" pitchFamily="49" charset="0"/>
              </a:rPr>
              <a:t>stuptr</a:t>
            </a:r>
            <a:r>
              <a:rPr lang="en-US" sz="1800" dirty="0">
                <a:latin typeface="Courier New" panose="02070309020205020404" pitchFamily="49" charset="0"/>
              </a:rPr>
              <a:t>-&gt;name);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 - %d\t",</a:t>
            </a:r>
            <a:r>
              <a:rPr lang="en-US" sz="1800" dirty="0" err="1">
                <a:latin typeface="Courier New" panose="02070309020205020404" pitchFamily="49" charset="0"/>
              </a:rPr>
              <a:t>stuptr</a:t>
            </a:r>
            <a:r>
              <a:rPr lang="en-US" sz="1800" dirty="0">
                <a:latin typeface="Courier New" panose="02070309020205020404" pitchFamily="49" charset="0"/>
              </a:rPr>
              <a:t>-&gt;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("Marks  - %d\n",</a:t>
            </a:r>
            <a:r>
              <a:rPr lang="en-US" sz="1800" dirty="0" err="1">
                <a:latin typeface="Courier New" panose="02070309020205020404" pitchFamily="49" charset="0"/>
              </a:rPr>
              <a:t>stuptr</a:t>
            </a:r>
            <a:r>
              <a:rPr lang="en-US" sz="1800" dirty="0">
                <a:latin typeface="Courier New" panose="02070309020205020404" pitchFamily="49" charset="0"/>
              </a:rPr>
              <a:t>-&gt;marks);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83067-D75F-41D1-AC0C-E95AB25D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18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11CA-1C0E-4FA8-B40C-ABA9DE03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understand how a structure variable is returned from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17F0-1C53-46FA-A077-695ECCCC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838200"/>
            <a:ext cx="10969943" cy="5074741"/>
          </a:xfrm>
        </p:spPr>
        <p:txBody>
          <a:bodyPr>
            <a:normAutofit fontScale="550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int 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int marks;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 change(struct student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stu1 = {"John",12,87};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stu2 = {"Mary",18,90};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stu1 = change(stu1);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stu2 = change(stu2);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display(stu1);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display(stu2);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 change(struct student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stu.marks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stu.marks</a:t>
            </a:r>
            <a:r>
              <a:rPr lang="en-US" sz="1800" dirty="0">
                <a:latin typeface="Courier New" panose="02070309020205020404" pitchFamily="49" charset="0"/>
              </a:rPr>
              <a:t> + 5;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stu.rollno</a:t>
            </a:r>
            <a:r>
              <a:rPr lang="en-US" sz="1800" dirty="0">
                <a:latin typeface="Courier New" panose="02070309020205020404" pitchFamily="49" charset="0"/>
              </a:rPr>
              <a:t>=stu.rollno-10;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("Name   - %s\t", stu.name);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 - %d\t", </a:t>
            </a:r>
            <a:r>
              <a:rPr lang="en-US" sz="1800" dirty="0" err="1">
                <a:latin typeface="Courier New" panose="02070309020205020404" pitchFamily="49" charset="0"/>
              </a:rPr>
              <a:t>stu.rollno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("Marks  - %d\n", </a:t>
            </a:r>
            <a:r>
              <a:rPr lang="en-US" sz="1800" dirty="0" err="1">
                <a:latin typeface="Courier New" panose="02070309020205020404" pitchFamily="49" charset="0"/>
              </a:rPr>
              <a:t>stu.marks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1B0B-12DF-4A7F-8ACE-2FE9AE5A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311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F45C-1FD6-41F6-9FD6-DDA41621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understand how a pointer to structure is returned from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47ED-F4C9-4D73-89F9-7E3D2495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838201"/>
            <a:ext cx="10969943" cy="5074740"/>
          </a:xfrm>
        </p:spPr>
        <p:txBody>
          <a:bodyPr>
            <a:normAutofit fontScale="55000" lnSpcReduction="20000"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#include&lt;string.h&gt;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rollno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int marks;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void display(struct student *);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struct student *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(struct student *p1, struct student *p2);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struct student *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struct student stu1={"Dev",23,78}, stu2={"Ved",12,89};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(&amp;stu1, &amp;stu2);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display(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struct student *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(struct student *p1, struct student *p2)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if(p1-&gt;marks &gt; p2-&gt;marks)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p1;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else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	return p2;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void display( struct student *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("Name  - %s\t",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-&gt;name);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Rollno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- %d\t",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-&gt;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rollno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("Marks  - %d\n",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stuptr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-&gt;marks);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3A93-153C-4863-B643-7A03DD8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40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F253-E682-47D0-9F3F-05DA3CA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Program to understand how an array of structures is sent to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8E92-B361-4A1F-855C-9C61DA7C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49078"/>
            <a:ext cx="10969943" cy="5263863"/>
          </a:xfrm>
        </p:spPr>
        <p:txBody>
          <a:bodyPr>
            <a:normAutofit fontScale="550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struct student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char name[20];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marks;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dec_marks</a:t>
            </a:r>
            <a:r>
              <a:rPr lang="en-US" sz="1800" dirty="0">
                <a:latin typeface="Courier New" panose="02070309020205020404" pitchFamily="49" charset="0"/>
              </a:rPr>
              <a:t>(struct student 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[]);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i;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struct student 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[3]={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						 {"Mary",12,98}, 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						 {"John",11,97}, 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						 {"Tom",13,89}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					   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dec_marks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i&lt;3;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display(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dec_marks</a:t>
            </a:r>
            <a:r>
              <a:rPr lang="en-US" sz="1800" dirty="0">
                <a:latin typeface="Courier New" panose="02070309020205020404" pitchFamily="49" charset="0"/>
              </a:rPr>
              <a:t>(struct student 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[])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int i;</a:t>
            </a:r>
          </a:p>
          <a:p>
            <a:r>
              <a:rPr lang="nn-NO" sz="1800" dirty="0">
                <a:latin typeface="Courier New" panose="02070309020205020404" pitchFamily="49" charset="0"/>
              </a:rPr>
              <a:t>	for(i=0; i&lt;3; i++)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[i].marks = </a:t>
            </a:r>
            <a:r>
              <a:rPr lang="en-US" sz="1800" dirty="0" err="1">
                <a:latin typeface="Courier New" panose="02070309020205020404" pitchFamily="49" charset="0"/>
              </a:rPr>
              <a:t>stuarr</a:t>
            </a:r>
            <a:r>
              <a:rPr lang="en-US" sz="1800" dirty="0">
                <a:latin typeface="Courier New" panose="02070309020205020404" pitchFamily="49" charset="0"/>
              </a:rPr>
              <a:t>[i].marks-10;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void display(struct student </a:t>
            </a:r>
            <a:r>
              <a:rPr lang="en-US" sz="1800" dirty="0" err="1">
                <a:latin typeface="Courier New" panose="02070309020205020404" pitchFamily="49" charset="0"/>
              </a:rPr>
              <a:t>stu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("Name  - %s\t", stu.name);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</a:rPr>
              <a:t>Rollno</a:t>
            </a:r>
            <a:r>
              <a:rPr lang="en-US" sz="1800" dirty="0">
                <a:latin typeface="Courier New" panose="02070309020205020404" pitchFamily="49" charset="0"/>
              </a:rPr>
              <a:t>  - %d\t", </a:t>
            </a:r>
            <a:r>
              <a:rPr lang="en-US" sz="1800" dirty="0" err="1">
                <a:latin typeface="Courier New" panose="02070309020205020404" pitchFamily="49" charset="0"/>
              </a:rPr>
              <a:t>stu.rollno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</a:rPr>
              <a:t>("Marks  - %d\n", </a:t>
            </a:r>
            <a:r>
              <a:rPr lang="en-US" sz="1800" dirty="0" err="1">
                <a:latin typeface="Courier New" panose="02070309020205020404" pitchFamily="49" charset="0"/>
              </a:rPr>
              <a:t>stu.marks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F4C4-1E32-4904-918F-6CC3815E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42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1A3A-9B14-426C-86EF-8ED2A8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Referential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6282-26CC-4316-9CDD-28044178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A structure that contain pointers to structures of its own type is known as self referential structure.</a:t>
            </a:r>
          </a:p>
          <a:p>
            <a:r>
              <a:rPr lang="en-US" dirty="0">
                <a:latin typeface="+mn-lt"/>
              </a:rPr>
              <a:t>For example:</a:t>
            </a: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 struct tag</a:t>
            </a: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{</a:t>
            </a: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    datatype member1;</a:t>
            </a: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    datatype member2;</a:t>
            </a:r>
          </a:p>
          <a:p>
            <a:pPr marL="476080" lvl="1" indent="0">
              <a:buNone/>
            </a:pPr>
            <a:endParaRPr lang="en-US" dirty="0">
              <a:latin typeface="+mn-lt"/>
            </a:endParaRP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     struct tag *ptr1;</a:t>
            </a: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     struct tag *ptr2;</a:t>
            </a:r>
          </a:p>
          <a:p>
            <a:pPr marL="476080" lvl="1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1E41-085A-4B61-8B1F-E604E520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67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8589-4692-4EAF-BFAF-EDD015B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Referential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3571-9432-4307-AF36-C0066B333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Here ptr1 and ptr2 are structure pointers that can point to structure variables of type struct tag.</a:t>
            </a:r>
          </a:p>
          <a:p>
            <a:r>
              <a:rPr lang="en-US" dirty="0">
                <a:latin typeface="+mn-lt"/>
              </a:rPr>
              <a:t>So, struct tag is a self-referential structure.</a:t>
            </a:r>
          </a:p>
          <a:p>
            <a:r>
              <a:rPr lang="en-US" dirty="0">
                <a:latin typeface="+mn-lt"/>
              </a:rPr>
              <a:t>These types of structures are helpful in implementing data structures like linked lists and trees.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419DE-B701-48A7-BA01-7BC5D49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9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3808-B0D0-4371-9DD6-CACFEB4F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3A48-A2CA-4B62-92C5-C27BFA22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array size should be specified while declaring.-static allocation</a:t>
            </a:r>
          </a:p>
          <a:p>
            <a:r>
              <a:rPr lang="en-US" dirty="0"/>
              <a:t>Allocation and deallocation of memory at run time.</a:t>
            </a:r>
          </a:p>
          <a:p>
            <a:r>
              <a:rPr lang="en-US" dirty="0"/>
              <a:t>Malloc()</a:t>
            </a:r>
          </a:p>
          <a:p>
            <a:pPr lvl="1"/>
            <a:r>
              <a:rPr lang="en-US" dirty="0"/>
              <a:t>Declaration: void *malloc(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  <a:p>
            <a:pPr lvl="1"/>
            <a:r>
              <a:rPr lang="en-US" dirty="0"/>
              <a:t>On success malloc returns a pointer to the first bytes to be allocated.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=(datatype *)malloc(specified size);</a:t>
            </a:r>
          </a:p>
          <a:p>
            <a:pPr marL="544092" lvl="1" indent="0">
              <a:buNone/>
            </a:pPr>
            <a:r>
              <a:rPr lang="en-US" dirty="0" err="1"/>
              <a:t>Eg</a:t>
            </a:r>
            <a:r>
              <a:rPr lang="en-US" dirty="0"/>
              <a:t>: int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544092" lvl="1" indent="0">
              <a:buNone/>
            </a:pPr>
            <a:r>
              <a:rPr lang="en-US" dirty="0" err="1"/>
              <a:t>ptr</a:t>
            </a:r>
            <a:r>
              <a:rPr lang="en-US" dirty="0"/>
              <a:t>=(int *)malloc(12);   </a:t>
            </a:r>
          </a:p>
          <a:p>
            <a:pPr marL="544092" lvl="1" indent="0">
              <a:buNone/>
            </a:pPr>
            <a:r>
              <a:rPr lang="en-US" dirty="0" err="1"/>
              <a:t>Ptr</a:t>
            </a:r>
            <a:r>
              <a:rPr lang="en-US" dirty="0"/>
              <a:t>=(int *)malloc(3*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54409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831E-49A7-4D7E-9E02-850F1DC1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45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85071-C4DE-4B8D-B7BD-3C1E8229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6F954-80E2-4622-ADB9-313A0586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99164-489A-46FB-BA35-5DA2FCE15CD6}"/>
              </a:ext>
            </a:extLst>
          </p:cNvPr>
          <p:cNvSpPr txBox="1"/>
          <p:nvPr/>
        </p:nvSpPr>
        <p:spPr>
          <a:xfrm>
            <a:off x="912812" y="1143000"/>
            <a:ext cx="9677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#include&lt;stdlib.h&gt;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int *</a:t>
            </a:r>
            <a:r>
              <a:rPr lang="en-US" sz="2400" dirty="0" err="1">
                <a:latin typeface="Courier New" panose="02070309020205020404" pitchFamily="49" charset="0"/>
              </a:rPr>
              <a:t>p,n,i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</a:rPr>
              <a:t>("Enter the number of integers to be entered : ");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</a:rPr>
              <a:t>d",&amp;n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p = (int *)malloc(n*</a:t>
            </a:r>
            <a:r>
              <a:rPr lang="en-US" sz="2400" dirty="0" err="1">
                <a:latin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</a:rPr>
              <a:t>(int));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46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5FF6-AA1E-4FC6-B4F4-5AB4438C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3DCD-1562-4D48-B40F-D2A77932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pointer is a variable that stores memory address.</a:t>
            </a:r>
          </a:p>
          <a:p>
            <a:r>
              <a:rPr lang="en-US" dirty="0">
                <a:latin typeface="+mn-lt"/>
              </a:rPr>
              <a:t>It is called pointer because it points to a particular location in memory by storing the address of that location.</a:t>
            </a:r>
          </a:p>
          <a:p>
            <a:r>
              <a:rPr lang="en-US" dirty="0">
                <a:latin typeface="+mn-lt"/>
              </a:rPr>
              <a:t>Like other variables pointer variables has name, has to be declared and occupies some space in memory.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DD77-6946-4E41-A914-96E53389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81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3CEB5-E30E-4DB0-956B-3D7E0BC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7DFA5-7571-4D2A-8C59-906A5E9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D44B0-C246-4309-9163-10EEA0D62F60}"/>
              </a:ext>
            </a:extLst>
          </p:cNvPr>
          <p:cNvSpPr txBox="1"/>
          <p:nvPr/>
        </p:nvSpPr>
        <p:spPr>
          <a:xfrm>
            <a:off x="2055812" y="1066800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if(p==NULL)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("Memory not available\n");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exit(1);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}</a:t>
            </a:r>
          </a:p>
          <a:p>
            <a:r>
              <a:rPr lang="nn-NO" sz="2000" dirty="0">
                <a:latin typeface="Courier New" panose="02070309020205020404" pitchFamily="49" charset="0"/>
              </a:rPr>
              <a:t>	for(i=0; i&lt;n; i++)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("Enter an integer : ");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</a:rPr>
              <a:t>("%d",</a:t>
            </a:r>
            <a:r>
              <a:rPr lang="en-US" sz="2000" dirty="0" err="1">
                <a:latin typeface="Courier New" panose="02070309020205020404" pitchFamily="49" charset="0"/>
              </a:rPr>
              <a:t>p+i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}</a:t>
            </a:r>
          </a:p>
          <a:p>
            <a:r>
              <a:rPr lang="nn-NO" sz="2000" dirty="0">
                <a:latin typeface="Courier New" panose="02070309020205020404" pitchFamily="49" charset="0"/>
              </a:rPr>
              <a:t>	for(i=0; i&lt;n; i++)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("%d\t",*(</a:t>
            </a:r>
            <a:r>
              <a:rPr lang="en-US" sz="2000" dirty="0" err="1">
                <a:latin typeface="Courier New" panose="02070309020205020404" pitchFamily="49" charset="0"/>
              </a:rPr>
              <a:t>p+i</a:t>
            </a:r>
            <a:r>
              <a:rPr lang="en-US" sz="2000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705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6E1B-E705-40A0-AD1B-C39A8985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9891-ED36-4ECD-B455-FE907B4D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n,size_t</a:t>
            </a:r>
            <a:r>
              <a:rPr lang="en-US" dirty="0"/>
              <a:t> size);</a:t>
            </a:r>
          </a:p>
          <a:p>
            <a:r>
              <a:rPr lang="en-US" dirty="0"/>
              <a:t>The </a:t>
            </a:r>
            <a:r>
              <a:rPr lang="en-US" dirty="0" err="1"/>
              <a:t>calloc</a:t>
            </a:r>
            <a:r>
              <a:rPr lang="en-US" dirty="0"/>
              <a:t> function is used to allocate multiple blocks of memory.</a:t>
            </a:r>
          </a:p>
          <a:p>
            <a:r>
              <a:rPr lang="en-US" dirty="0"/>
              <a:t>It takes two arguments- The first argument specifies the number of blocks and the second one specifies the size of each block.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ptr</a:t>
            </a:r>
            <a:r>
              <a:rPr lang="en-US" dirty="0"/>
              <a:t>=(int *)</a:t>
            </a:r>
            <a:r>
              <a:rPr lang="en-US" dirty="0" err="1"/>
              <a:t>calloc</a:t>
            </a:r>
            <a:r>
              <a:rPr lang="en-US" dirty="0"/>
              <a:t>(5,sizeof(int));</a:t>
            </a:r>
          </a:p>
          <a:p>
            <a:r>
              <a:rPr lang="en-US" dirty="0"/>
              <a:t>The memory allocated by malloc() contains garbage value while the memory allocated by </a:t>
            </a:r>
            <a:r>
              <a:rPr lang="en-US" dirty="0" err="1"/>
              <a:t>calloc</a:t>
            </a:r>
            <a:r>
              <a:rPr lang="en-US" dirty="0"/>
              <a:t>() is initialized to zero.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CE2CA-C198-4123-957D-4AF46EC0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90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E704-BE22-4B44-8046-FF5641FB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C6A-607C-4201-BEAC-B29A9D04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</a:t>
            </a:r>
            <a:r>
              <a:rPr lang="en-US" dirty="0" err="1"/>
              <a:t>realloc</a:t>
            </a:r>
            <a:r>
              <a:rPr lang="en-US" dirty="0"/>
              <a:t>(void *</a:t>
            </a:r>
            <a:r>
              <a:rPr lang="en-US" dirty="0" err="1"/>
              <a:t>ptr,size_t</a:t>
            </a:r>
            <a:r>
              <a:rPr lang="en-US" dirty="0"/>
              <a:t> </a:t>
            </a:r>
            <a:r>
              <a:rPr lang="en-US" dirty="0" err="1"/>
              <a:t>newsize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Ptr</a:t>
            </a:r>
            <a:r>
              <a:rPr lang="en-US" dirty="0"/>
              <a:t>=(int *)malloc(size);</a:t>
            </a:r>
          </a:p>
          <a:p>
            <a:r>
              <a:rPr lang="en-US" dirty="0"/>
              <a:t>If we want to change the specified size and the starting address of this memory block</a:t>
            </a:r>
          </a:p>
          <a:p>
            <a:r>
              <a:rPr lang="en-US" dirty="0" err="1"/>
              <a:t>Ptr</a:t>
            </a:r>
            <a:r>
              <a:rPr lang="en-US" dirty="0"/>
              <a:t>=(int *)</a:t>
            </a:r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ptr,newsize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A30D-12B5-4DE7-BD14-6624DCC0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10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27B50-BCDE-47A2-8BC3-5A9E4B63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308BDC-A255-4038-9442-F2DCEC1E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04383-2482-4BF9-9AAD-C3DD87A24663}"/>
              </a:ext>
            </a:extLst>
          </p:cNvPr>
          <p:cNvSpPr txBox="1"/>
          <p:nvPr/>
        </p:nvSpPr>
        <p:spPr>
          <a:xfrm>
            <a:off x="1141412" y="1400574"/>
            <a:ext cx="9753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#include&lt;stdlib.h&gt;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int i,*</a:t>
            </a:r>
            <a:r>
              <a:rPr lang="en-US" sz="2400" dirty="0" err="1">
                <a:latin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</a:rPr>
              <a:t>=(int *)malloc(5 *</a:t>
            </a:r>
            <a:r>
              <a:rPr lang="en-US" sz="2400" dirty="0" err="1">
                <a:latin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</a:rPr>
              <a:t>(int));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</a:rPr>
              <a:t>==NULL)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</a:rPr>
              <a:t>("Memory not available\n");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	exit(1);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}</a:t>
            </a:r>
          </a:p>
          <a:p>
            <a:r>
              <a:rPr lang="nn-NO" sz="2400" dirty="0">
                <a:latin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125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D470-9364-4BB2-A7AE-07351D43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529F-335C-4F78-843A-FE73D303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n-NO" sz="2800" dirty="0">
                <a:latin typeface="Courier New" panose="02070309020205020404" pitchFamily="49" charset="0"/>
              </a:rPr>
              <a:t>for(i=0; i&lt;5; i++)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*(</a:t>
            </a:r>
            <a:r>
              <a:rPr lang="en-US" sz="2800" dirty="0" err="1">
                <a:latin typeface="Courier New" panose="02070309020205020404" pitchFamily="49" charset="0"/>
              </a:rPr>
              <a:t>ptr+i</a:t>
            </a:r>
            <a:r>
              <a:rPr lang="en-US" sz="2800" dirty="0">
                <a:latin typeface="Courier New" panose="02070309020205020404" pitchFamily="49" charset="0"/>
              </a:rPr>
              <a:t>)=i*2;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</a:rPr>
              <a:t>ptr</a:t>
            </a:r>
            <a:r>
              <a:rPr lang="en-US" sz="2800" dirty="0">
                <a:latin typeface="Courier New" panose="02070309020205020404" pitchFamily="49" charset="0"/>
              </a:rPr>
              <a:t>=(int *)</a:t>
            </a:r>
            <a:r>
              <a:rPr lang="en-US" sz="2800" dirty="0" err="1">
                <a:latin typeface="Courier New" panose="02070309020205020404" pitchFamily="49" charset="0"/>
              </a:rPr>
              <a:t>realloc</a:t>
            </a:r>
            <a:r>
              <a:rPr lang="en-US" sz="2800" dirty="0">
                <a:latin typeface="Courier New" panose="02070309020205020404" pitchFamily="49" charset="0"/>
              </a:rPr>
              <a:t>(ptr,9*</a:t>
            </a:r>
            <a:r>
              <a:rPr lang="en-US" sz="2800" dirty="0" err="1">
                <a:latin typeface="Courier New" panose="02070309020205020404" pitchFamily="49" charset="0"/>
              </a:rPr>
              <a:t>sizeof</a:t>
            </a:r>
            <a:r>
              <a:rPr lang="en-US" sz="2800" dirty="0">
                <a:latin typeface="Courier New" panose="02070309020205020404" pitchFamily="49" charset="0"/>
              </a:rPr>
              <a:t>(int));    /*Allocate memory for 4 more integers*/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if(</a:t>
            </a:r>
            <a:r>
              <a:rPr lang="en-US" sz="2800" dirty="0" err="1">
                <a:latin typeface="Courier New" panose="02070309020205020404" pitchFamily="49" charset="0"/>
              </a:rPr>
              <a:t>ptr</a:t>
            </a:r>
            <a:r>
              <a:rPr lang="en-US" sz="2800" dirty="0">
                <a:latin typeface="Courier New" panose="02070309020205020404" pitchFamily="49" charset="0"/>
              </a:rPr>
              <a:t>==NULL)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</a:rPr>
              <a:t>("Memory not available\n");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exit(1);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}</a:t>
            </a:r>
          </a:p>
          <a:p>
            <a:r>
              <a:rPr lang="nn-NO" sz="2800" dirty="0">
                <a:latin typeface="Courier New" panose="02070309020205020404" pitchFamily="49" charset="0"/>
              </a:rPr>
              <a:t>	for(i=5; i&lt;9; i++)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*(</a:t>
            </a:r>
            <a:r>
              <a:rPr lang="en-US" sz="2800" dirty="0" err="1">
                <a:latin typeface="Courier New" panose="02070309020205020404" pitchFamily="49" charset="0"/>
              </a:rPr>
              <a:t>ptr+i</a:t>
            </a:r>
            <a:r>
              <a:rPr lang="en-US" sz="2800" dirty="0">
                <a:latin typeface="Courier New" panose="02070309020205020404" pitchFamily="49" charset="0"/>
              </a:rPr>
              <a:t>)=i*10;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  <a:p>
            <a:r>
              <a:rPr lang="nn-NO" sz="2800" dirty="0">
                <a:latin typeface="Courier New" panose="02070309020205020404" pitchFamily="49" charset="0"/>
              </a:rPr>
              <a:t>	for(i=0; i&lt;9; i++)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</a:rPr>
              <a:t>("%d ",*(</a:t>
            </a:r>
            <a:r>
              <a:rPr lang="en-US" sz="2800" dirty="0" err="1">
                <a:latin typeface="Courier New" panose="02070309020205020404" pitchFamily="49" charset="0"/>
              </a:rPr>
              <a:t>ptr+i</a:t>
            </a:r>
            <a:r>
              <a:rPr lang="en-US" sz="2800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7C0CB-B4C0-47D8-95BD-A9E712B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834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529-9DD2-428B-8E14-81D58C38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655-DA7F-4724-B0ED-165BD48C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void free(void *p)</a:t>
            </a:r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4A74-F4B2-4989-9D68-C9EBA9FE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526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D2CF6-7789-4868-A718-356492B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DA2B1-BC80-4319-BD11-BB676E33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62BF5-4F72-4A7D-BBD3-6B1FA3F4B80B}"/>
              </a:ext>
            </a:extLst>
          </p:cNvPr>
          <p:cNvSpPr txBox="1"/>
          <p:nvPr/>
        </p:nvSpPr>
        <p:spPr>
          <a:xfrm>
            <a:off x="1293812" y="856357"/>
            <a:ext cx="868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#include&lt;stdio.h&gt;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#include&lt;stdlib.h&gt;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int main(void)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int *</a:t>
            </a:r>
            <a:r>
              <a:rPr lang="en-US" sz="2400" dirty="0" err="1">
                <a:latin typeface="Courier New" panose="02070309020205020404" pitchFamily="49" charset="0"/>
              </a:rPr>
              <a:t>p,n,i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</a:rPr>
              <a:t>("Enter the number of integers to be entered : ");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</a:rPr>
              <a:t>d",&amp;n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p=(int *)malloc(n*</a:t>
            </a:r>
            <a:r>
              <a:rPr lang="en-US" sz="2400" dirty="0" err="1">
                <a:latin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</a:rPr>
              <a:t>(int));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if(p==NULL)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</a:rPr>
              <a:t>("Memory not available\n");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	exit(1);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	}</a:t>
            </a:r>
          </a:p>
          <a:p>
            <a:r>
              <a:rPr lang="nn-NO" sz="2400" dirty="0">
                <a:latin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346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E9E3C-D410-43E4-A8B3-2BE0C69A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A977B-8E28-4D80-B4FE-C68A3636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B331D-ED1A-478A-BB5E-9FFD6BE601D4}"/>
              </a:ext>
            </a:extLst>
          </p:cNvPr>
          <p:cNvSpPr txBox="1"/>
          <p:nvPr/>
        </p:nvSpPr>
        <p:spPr>
          <a:xfrm>
            <a:off x="1141412" y="1447800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>
                <a:latin typeface="Courier New" panose="02070309020205020404" pitchFamily="49" charset="0"/>
              </a:rPr>
              <a:t>for(i=0; i&lt;n; i++)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("Enter an integer : ");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</a:rPr>
              <a:t>("%</a:t>
            </a:r>
            <a:r>
              <a:rPr lang="en-US" sz="2000" dirty="0" err="1">
                <a:latin typeface="Courier New" panose="02070309020205020404" pitchFamily="49" charset="0"/>
              </a:rPr>
              <a:t>d",&amp;p</a:t>
            </a:r>
            <a:r>
              <a:rPr lang="en-US" sz="2000" dirty="0">
                <a:latin typeface="Courier New" panose="02070309020205020404" pitchFamily="49" charset="0"/>
              </a:rPr>
              <a:t>[i] 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}</a:t>
            </a:r>
          </a:p>
          <a:p>
            <a:r>
              <a:rPr lang="nn-NO" sz="2000" dirty="0">
                <a:latin typeface="Courier New" panose="02070309020205020404" pitchFamily="49" charset="0"/>
              </a:rPr>
              <a:t>	for(i=0; i&lt;n; i++)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("%d\</a:t>
            </a:r>
            <a:r>
              <a:rPr lang="en-US" sz="2000" dirty="0" err="1">
                <a:latin typeface="Courier New" panose="02070309020205020404" pitchFamily="49" charset="0"/>
              </a:rPr>
              <a:t>t",p</a:t>
            </a:r>
            <a:r>
              <a:rPr lang="en-US" sz="2000" dirty="0">
                <a:latin typeface="Courier New" panose="02070309020205020404" pitchFamily="49" charset="0"/>
              </a:rPr>
              <a:t>[i]);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7204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B71D-9BF8-48DF-A93B-D186BDBC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self learning</a:t>
            </a:r>
            <a:br>
              <a:rPr lang="en-US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AF14-EA88-49C6-A4C6-2AAF0397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Types of pointers – self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887C-629A-4DA8-8425-797989BE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76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1012" y="1600200"/>
            <a:ext cx="7620000" cy="37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06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BB07-5E43-4A50-916F-57F2F9C5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a 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D0EB-C93D-46D8-9416-492255A2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+mn-lt"/>
              </a:rPr>
              <a:t>Data_type</a:t>
            </a:r>
            <a:r>
              <a:rPr lang="en-US" dirty="0">
                <a:latin typeface="+mn-lt"/>
              </a:rPr>
              <a:t> *</a:t>
            </a:r>
            <a:r>
              <a:rPr lang="en-US" dirty="0" err="1">
                <a:latin typeface="+mn-lt"/>
              </a:rPr>
              <a:t>pname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pname</a:t>
            </a:r>
            <a:r>
              <a:rPr lang="en-US" dirty="0">
                <a:latin typeface="+mn-lt"/>
              </a:rPr>
              <a:t>: - is the name of a pointer variable, which should be a valid C identifier.</a:t>
            </a:r>
          </a:p>
          <a:p>
            <a:r>
              <a:rPr lang="en-US" dirty="0">
                <a:latin typeface="+mn-lt"/>
              </a:rPr>
              <a:t>* - Preceding this name informs the compiler that the variable is a pointer.</a:t>
            </a:r>
          </a:p>
          <a:p>
            <a:r>
              <a:rPr lang="en-US" dirty="0" err="1">
                <a:latin typeface="+mn-lt"/>
              </a:rPr>
              <a:t>Data_type</a:t>
            </a:r>
            <a:r>
              <a:rPr lang="en-US" dirty="0">
                <a:latin typeface="+mn-lt"/>
              </a:rPr>
              <a:t> : Base type of the pointer.</a:t>
            </a:r>
          </a:p>
          <a:p>
            <a:r>
              <a:rPr lang="en-US" dirty="0">
                <a:latin typeface="+mn-lt"/>
              </a:rPr>
              <a:t>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int *</a:t>
            </a:r>
            <a:r>
              <a:rPr lang="en-US" dirty="0" err="1">
                <a:latin typeface="+mn-lt"/>
              </a:rPr>
              <a:t>iptr</a:t>
            </a:r>
            <a:r>
              <a:rPr lang="en-US" dirty="0">
                <a:latin typeface="+mn-lt"/>
              </a:rPr>
              <a:t>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Float *</a:t>
            </a:r>
            <a:r>
              <a:rPr lang="en-US" dirty="0" err="1">
                <a:latin typeface="+mn-lt"/>
              </a:rPr>
              <a:t>fptr</a:t>
            </a:r>
            <a:r>
              <a:rPr lang="en-US" dirty="0">
                <a:latin typeface="+mn-lt"/>
              </a:rPr>
              <a:t>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Char *</a:t>
            </a:r>
            <a:r>
              <a:rPr lang="en-US" dirty="0" err="1">
                <a:latin typeface="+mn-lt"/>
              </a:rPr>
              <a:t>cptr</a:t>
            </a:r>
            <a:r>
              <a:rPr lang="en-US" dirty="0">
                <a:latin typeface="+mn-lt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66A3E-8903-4D18-91C6-65BCB75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4290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TEST">
      <a:dk1>
        <a:srgbClr val="000000"/>
      </a:dk1>
      <a:lt1>
        <a:srgbClr val="FFFFFF"/>
      </a:lt1>
      <a:dk2>
        <a:srgbClr val="0D47A1"/>
      </a:dk2>
      <a:lt2>
        <a:srgbClr val="E3F2FD"/>
      </a:lt2>
      <a:accent1>
        <a:srgbClr val="1565C0"/>
      </a:accent1>
      <a:accent2>
        <a:srgbClr val="1976D2"/>
      </a:accent2>
      <a:accent3>
        <a:srgbClr val="1E88E5"/>
      </a:accent3>
      <a:accent4>
        <a:srgbClr val="2196F3"/>
      </a:accent4>
      <a:accent5>
        <a:srgbClr val="42A5F5"/>
      </a:accent5>
      <a:accent6>
        <a:srgbClr val="64B5F6"/>
      </a:accent6>
      <a:hlink>
        <a:srgbClr val="1E88E5"/>
      </a:hlink>
      <a:folHlink>
        <a:srgbClr val="1565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1CT_2016_template" id="{353AB204-8441-4ECC-A09D-1132309B0D41}" vid="{36BEC17B-2A9F-4BC4-A502-7043DE3723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19CAF5C77684EBDB676BDBADB19FB" ma:contentTypeVersion="2" ma:contentTypeDescription="Create a new document." ma:contentTypeScope="" ma:versionID="2ff192b418beeacf84276a34a77c41a6">
  <xsd:schema xmlns:xsd="http://www.w3.org/2001/XMLSchema" xmlns:xs="http://www.w3.org/2001/XMLSchema" xmlns:p="http://schemas.microsoft.com/office/2006/metadata/properties" xmlns:ns2="c9b4b10c-0dfc-42fa-96e4-dd38c061606b" targetNamespace="http://schemas.microsoft.com/office/2006/metadata/properties" ma:root="true" ma:fieldsID="918a77ead0c924221ddc020a39d51c82" ns2:_="">
    <xsd:import namespace="c9b4b10c-0dfc-42fa-96e4-dd38c0616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4b10c-0dfc-42fa-96e4-dd38c0616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DEFDDD-393F-4C76-9046-35FAEEF268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25223C-D91F-411D-A2B1-2C53DFFCE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4b10c-0dfc-42fa-96e4-dd38c06160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0FE049-F0A3-4F48-B2EF-7577E8FACDAE}">
  <ds:schemaRefs>
    <ds:schemaRef ds:uri="http://schemas.microsoft.com/office/infopath/2007/PartnerControls"/>
    <ds:schemaRef ds:uri="http://purl.org/dc/elements/1.1/"/>
    <ds:schemaRef ds:uri="http://purl.org/dc/terms/"/>
    <ds:schemaRef ds:uri="c9b4b10c-0dfc-42fa-96e4-dd38c061606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21CT_2016_template</Template>
  <TotalTime>18042</TotalTime>
  <Words>3631</Words>
  <Application>Microsoft Office PowerPoint</Application>
  <PresentationFormat>Custom</PresentationFormat>
  <Paragraphs>1238</Paragraphs>
  <Slides>89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Courier New</vt:lpstr>
      <vt:lpstr>Raleway</vt:lpstr>
      <vt:lpstr>2_Office Theme</vt:lpstr>
      <vt:lpstr>PowerPoint Presentation</vt:lpstr>
      <vt:lpstr>Introduction to pointers</vt:lpstr>
      <vt:lpstr>Memory Organization </vt:lpstr>
      <vt:lpstr>Memory Organization </vt:lpstr>
      <vt:lpstr>Address Operator</vt:lpstr>
      <vt:lpstr>Program to print the address of variables using address operator</vt:lpstr>
      <vt:lpstr>Pointers</vt:lpstr>
      <vt:lpstr>Pointer Variables</vt:lpstr>
      <vt:lpstr>Declaration of a pointer Variable</vt:lpstr>
      <vt:lpstr>Declaration of a pointer Variable</vt:lpstr>
      <vt:lpstr>Assigning Address to a pointer variable</vt:lpstr>
      <vt:lpstr>Assigning Address to a pointer variable</vt:lpstr>
      <vt:lpstr>Dereferencing pointer variable</vt:lpstr>
      <vt:lpstr>Dereferencing pointer variable</vt:lpstr>
      <vt:lpstr>Dereferencing pointer variable</vt:lpstr>
      <vt:lpstr>Dereferencing pointer variables</vt:lpstr>
      <vt:lpstr>Program to print size of pointer variables and size of values dereferenced by them</vt:lpstr>
      <vt:lpstr>Pointer Arithmetic</vt:lpstr>
      <vt:lpstr>Pointer arithmetic</vt:lpstr>
      <vt:lpstr>Postfix/prefix increment/decrement in a pointer variable of base type int</vt:lpstr>
      <vt:lpstr>Pointer arithmetic</vt:lpstr>
      <vt:lpstr>Precedence of dereferencing operator and increment and decrement operators</vt:lpstr>
      <vt:lpstr>Pointer to pointer</vt:lpstr>
      <vt:lpstr>Pointer to pointer</vt:lpstr>
      <vt:lpstr>Pointers and one-dimensional arrays</vt:lpstr>
      <vt:lpstr>Pointers and one-dimensional arrays</vt:lpstr>
      <vt:lpstr>Pointers and one-dimensional arrays</vt:lpstr>
      <vt:lpstr>Pointers and one-dimensional arrays</vt:lpstr>
      <vt:lpstr>Program to print the value and address of elements of an array using pointer notation</vt:lpstr>
      <vt:lpstr>Subscript notation</vt:lpstr>
      <vt:lpstr>Program to print the value of array elements using pointer and subscript notation</vt:lpstr>
      <vt:lpstr>Subscripting pointer variables</vt:lpstr>
      <vt:lpstr>Subscripting pointer variables</vt:lpstr>
      <vt:lpstr>Pointer to an array</vt:lpstr>
      <vt:lpstr>Pointer to an array</vt:lpstr>
      <vt:lpstr>Pointers and two-dimensional arrays</vt:lpstr>
      <vt:lpstr>Pointers and two-dimensional arrays</vt:lpstr>
      <vt:lpstr>Pointers and two-dimensional arrays</vt:lpstr>
      <vt:lpstr>Pointers and two-dimensional arrays</vt:lpstr>
      <vt:lpstr>Pointers and two-dimensional arrays</vt:lpstr>
      <vt:lpstr>Pointers and two-dimensional arrays</vt:lpstr>
      <vt:lpstr>Pointers and Functions</vt:lpstr>
      <vt:lpstr>Call by value</vt:lpstr>
      <vt:lpstr>Call by value</vt:lpstr>
      <vt:lpstr>Program to explain call by reference</vt:lpstr>
      <vt:lpstr>Call by Reference</vt:lpstr>
      <vt:lpstr>Returning more than one value from a function using call by reference</vt:lpstr>
      <vt:lpstr>Passing 1-D array to a function</vt:lpstr>
      <vt:lpstr>Passing 1-D array to a function</vt:lpstr>
      <vt:lpstr>Passing 2-D array to a function</vt:lpstr>
      <vt:lpstr>Array of Pointers</vt:lpstr>
      <vt:lpstr>Array of Pointers</vt:lpstr>
      <vt:lpstr>Array of Pointers</vt:lpstr>
      <vt:lpstr>Void Pointers</vt:lpstr>
      <vt:lpstr>Void Pointers</vt:lpstr>
      <vt:lpstr>Dereferencing a void pointer</vt:lpstr>
      <vt:lpstr>Dereferencing a void pointer</vt:lpstr>
      <vt:lpstr>Pointers to functions</vt:lpstr>
      <vt:lpstr>Pointers to functions- Program to illustrate that every function has an address and how to access that address </vt:lpstr>
      <vt:lpstr>Declaring a pointer to a function</vt:lpstr>
      <vt:lpstr>Program to invoke a function using function pointer</vt:lpstr>
      <vt:lpstr>Function returning pointer</vt:lpstr>
      <vt:lpstr>Pointers to structures</vt:lpstr>
      <vt:lpstr>Pointers to structures</vt:lpstr>
      <vt:lpstr>Pointers to structures</vt:lpstr>
      <vt:lpstr> Program to understand pointers to structures</vt:lpstr>
      <vt:lpstr>Pointers within structures</vt:lpstr>
      <vt:lpstr>Pointers within structures</vt:lpstr>
      <vt:lpstr>Program to understand how structure members are sent to a function</vt:lpstr>
      <vt:lpstr>Program to understand how a structure variable is sent to a function-passing individual members to function</vt:lpstr>
      <vt:lpstr>Passing pointers to structures as arguments</vt:lpstr>
      <vt:lpstr>Program to understand how a pointer to structure variable is sent to a function </vt:lpstr>
      <vt:lpstr>Program to understand how a structure variable is returned from a function</vt:lpstr>
      <vt:lpstr>Program to understand how a pointer to structure is returned from a function</vt:lpstr>
      <vt:lpstr>Program to understand how an array of structures is sent to a function</vt:lpstr>
      <vt:lpstr>Self Referential structures</vt:lpstr>
      <vt:lpstr>Self Referential structures</vt:lpstr>
      <vt:lpstr>Dynamic Memory Allocation</vt:lpstr>
      <vt:lpstr>malloc</vt:lpstr>
      <vt:lpstr>malloc</vt:lpstr>
      <vt:lpstr>Calloc()</vt:lpstr>
      <vt:lpstr>Realloc()</vt:lpstr>
      <vt:lpstr>Realloc()</vt:lpstr>
      <vt:lpstr>Realloc()</vt:lpstr>
      <vt:lpstr>Free()</vt:lpstr>
      <vt:lpstr>Dynamic Arrays</vt:lpstr>
      <vt:lpstr>PowerPoint Presentation</vt:lpstr>
      <vt:lpstr> self learning 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The Business</dc:title>
  <dc:creator>Ishu</dc:creator>
  <cp:lastModifiedBy>Quang Nguyen</cp:lastModifiedBy>
  <cp:revision>1303</cp:revision>
  <cp:lastPrinted>2016-07-08T12:23:08Z</cp:lastPrinted>
  <dcterms:created xsi:type="dcterms:W3CDTF">2017-04-07T11:24:33Z</dcterms:created>
  <dcterms:modified xsi:type="dcterms:W3CDTF">2022-06-16T04:30:47Z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0x01010061219CAF5C77684EBDB676BDBADB19FB</vt:lpwstr>
  </property>
  <property fmtid="{D5CDD505-2E9C-101B-9397-08002B2CF9AE}" pid="3" name="TitusGUID">
    <vt:lpwstr>16d3bd39-edf4-4523-8ef7-ab2345345a67</vt:lpwstr>
  </property>
  <property fmtid="{D5CDD505-2E9C-101B-9397-08002B2CF9AE}" pid="4" name="Classification">
    <vt:lpwstr>null</vt:lpwstr>
  </property>
  <property fmtid="{D5CDD505-2E9C-101B-9397-08002B2CF9AE}" pid="5" name="HCLClassification">
    <vt:lpwstr>HCL_Cla5s_1nt3rnal</vt:lpwstr>
  </property>
  <property fmtid="{D5CDD505-2E9C-101B-9397-08002B2CF9AE}" pid="6" name="HCL_Cla5s_D6">
    <vt:lpwstr>False</vt:lpwstr>
  </property>
  <property fmtid="{D5CDD505-2E9C-101B-9397-08002B2CF9AE}" pid="7" name="HCLClassD6">
    <vt:lpwstr>False</vt:lpwstr>
  </property>
</Properties>
</file>