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5" r:id="rId5"/>
    <p:sldId id="260" r:id="rId6"/>
    <p:sldId id="25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8526-D1D4-4365-9ACD-4B589C431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tech  report – 2rd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D0AFB-6E76-428D-8E67-E16FEF587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– 1 :</a:t>
            </a:r>
          </a:p>
          <a:p>
            <a:r>
              <a:rPr lang="en-US" dirty="0"/>
              <a:t>NGUYEN VAN HUNG – 16110099</a:t>
            </a:r>
          </a:p>
          <a:p>
            <a:r>
              <a:rPr lang="en-US" dirty="0"/>
              <a:t>NGUYEN THAI HOA – 16110083 </a:t>
            </a:r>
          </a:p>
        </p:txBody>
      </p:sp>
    </p:spTree>
    <p:extLst>
      <p:ext uri="{BB962C8B-B14F-4D97-AF65-F5344CB8AC3E}">
        <p14:creationId xmlns:p14="http://schemas.microsoft.com/office/powerpoint/2010/main" val="9601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4CE2-9D1E-49D9-9814-66ADF28E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Các</a:t>
            </a:r>
            <a:r>
              <a:rPr lang="en-US" dirty="0"/>
              <a:t> actor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4CE8-0A1E-40A1-BB67-FF38CCD3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</a:t>
            </a:r>
            <a:r>
              <a:rPr lang="vi-VN" dirty="0"/>
              <a:t>Ư</a:t>
            </a:r>
            <a:r>
              <a:rPr lang="en-US" dirty="0"/>
              <a:t>ỜI BÁN HÀNG</a:t>
            </a:r>
          </a:p>
          <a:p>
            <a:r>
              <a:rPr lang="en-US" dirty="0"/>
              <a:t>GUEST</a:t>
            </a:r>
          </a:p>
          <a:p>
            <a:r>
              <a:rPr lang="en-US" dirty="0"/>
              <a:t>KHÁCH HÀNG</a:t>
            </a:r>
          </a:p>
          <a:p>
            <a:r>
              <a:rPr lang="en-US" dirty="0"/>
              <a:t>QUẢN TRỊ HỆ THỐNG</a:t>
            </a:r>
          </a:p>
          <a:p>
            <a:r>
              <a:rPr lang="en-US" dirty="0"/>
              <a:t>USER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3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4CE2-9D1E-49D9-9814-66ADF28E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DIỆN NG</a:t>
            </a:r>
            <a:r>
              <a:rPr lang="vi-VN" dirty="0"/>
              <a:t>Ư</a:t>
            </a:r>
            <a:r>
              <a:rPr lang="en-US" dirty="0"/>
              <a:t>ỜI DÙNG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4CE8-0A1E-40A1-BB67-FF38CCD3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TRANG CHỦ</a:t>
            </a:r>
          </a:p>
          <a:p>
            <a:r>
              <a:rPr lang="en-US" dirty="0"/>
              <a:t>TRANG ĐĂNG NHẬP</a:t>
            </a:r>
          </a:p>
          <a:p>
            <a:r>
              <a:rPr lang="en-US" dirty="0"/>
              <a:t>TRANG ĐĂNG KÝ</a:t>
            </a:r>
          </a:p>
          <a:p>
            <a:r>
              <a:rPr lang="en-US" dirty="0"/>
              <a:t>TRANG CHI TIẾT SẢN PHẨM</a:t>
            </a:r>
          </a:p>
          <a:p>
            <a:r>
              <a:rPr lang="en-US" dirty="0"/>
              <a:t>DANH MỤC SẢN PHẨM</a:t>
            </a:r>
          </a:p>
          <a:p>
            <a:r>
              <a:rPr lang="en-US" dirty="0"/>
              <a:t>TRANG DANH SÁCH SẢN PHẨM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3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F958-C905-4356-850D-C90B8F1D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đăng</a:t>
            </a:r>
            <a:r>
              <a:rPr lang="en-US" dirty="0"/>
              <a:t> NHẬP </a:t>
            </a:r>
            <a:r>
              <a:rPr lang="en-US" dirty="0" err="1"/>
              <a:t>tài</a:t>
            </a:r>
            <a:r>
              <a:rPr lang="en-US" dirty="0"/>
              <a:t> </a:t>
            </a:r>
            <a:r>
              <a:rPr lang="en-US" dirty="0" err="1"/>
              <a:t>khoản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0B8E-B4D1-4695-B57C-2FFDB8F1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032898" cy="3541714"/>
          </a:xfrm>
        </p:spPr>
        <p:txBody>
          <a:bodyPr/>
          <a:lstStyle/>
          <a:p>
            <a:r>
              <a:rPr lang="en-US" dirty="0"/>
              <a:t>ĐI TỪ CÁC LUỒNG KHÁC NHAU, ĐÃ Đ</a:t>
            </a:r>
            <a:r>
              <a:rPr lang="vi-VN" dirty="0"/>
              <a:t>Ư</a:t>
            </a:r>
            <a:r>
              <a:rPr lang="en-US" dirty="0"/>
              <a:t>ỢC TẠO TỪ COMPONENT</a:t>
            </a:r>
          </a:p>
          <a:p>
            <a:r>
              <a:rPr lang="en-US" dirty="0"/>
              <a:t>ĐANG X</a:t>
            </a:r>
            <a:r>
              <a:rPr lang="vi-VN" dirty="0"/>
              <a:t>Ư</a:t>
            </a:r>
            <a:r>
              <a:rPr lang="en-US" dirty="0"/>
              <a:t>̉ LÝ ĐĂNG NHẬP BẰNG FACEBOOK</a:t>
            </a:r>
          </a:p>
          <a:p>
            <a:r>
              <a:rPr lang="en-US" dirty="0"/>
              <a:t>ĐANG X</a:t>
            </a:r>
            <a:r>
              <a:rPr lang="vi-VN" dirty="0"/>
              <a:t>Ư</a:t>
            </a:r>
            <a:r>
              <a:rPr lang="en-US" dirty="0"/>
              <a:t>̉ LÝ ĐĂNG NHẬṔ BẰNG GOOGLE</a:t>
            </a:r>
          </a:p>
          <a:p>
            <a:r>
              <a:rPr lang="en-US" dirty="0"/>
              <a:t>ĐANG XỬ LÝ TOKEN ĐỂ ĐĂNG NHẬP BẰNG COOKIE VÀ SESSION</a:t>
            </a:r>
          </a:p>
          <a:p>
            <a:r>
              <a:rPr lang="en-US" dirty="0"/>
              <a:t>ĐÃ ĐĂNG KÝ Đ</a:t>
            </a:r>
            <a:r>
              <a:rPr lang="vi-VN" dirty="0"/>
              <a:t>Ư</a:t>
            </a:r>
            <a:r>
              <a:rPr lang="en-US"/>
              <a:t>ỢC API GOOGLE VÀ DỊCH VỤ ĐĂNG NHẬP BẰNG FACEBOOK.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6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F958-C905-4356-850D-C90B8F1D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ky</a:t>
            </a:r>
            <a:r>
              <a:rPr lang="en-US" dirty="0"/>
              <a:t>́ </a:t>
            </a:r>
            <a:r>
              <a:rPr lang="en-US" dirty="0" err="1"/>
              <a:t>tài</a:t>
            </a:r>
            <a:r>
              <a:rPr lang="en-US" dirty="0"/>
              <a:t> </a:t>
            </a:r>
            <a:r>
              <a:rPr lang="en-US" dirty="0" err="1"/>
              <a:t>khoản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0B8E-B4D1-4695-B57C-2FFDB8F1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032898" cy="3541714"/>
          </a:xfrm>
        </p:spPr>
        <p:txBody>
          <a:bodyPr/>
          <a:lstStyle/>
          <a:p>
            <a:r>
              <a:rPr lang="en-US" dirty="0"/>
              <a:t>ĐI TỪ CÁC LUỒNG KHÁC NHAU, ĐÃ Đ</a:t>
            </a:r>
            <a:r>
              <a:rPr lang="vi-VN" dirty="0"/>
              <a:t>Ư</a:t>
            </a:r>
            <a:r>
              <a:rPr lang="en-US" dirty="0"/>
              <a:t>ỢC TẠO TỪ COMPONENT</a:t>
            </a:r>
          </a:p>
          <a:p>
            <a:r>
              <a:rPr lang="en-US" dirty="0"/>
              <a:t>ĐANG X</a:t>
            </a:r>
            <a:r>
              <a:rPr lang="vi-VN" dirty="0"/>
              <a:t>Ư</a:t>
            </a:r>
            <a:r>
              <a:rPr lang="en-US" dirty="0"/>
              <a:t>̉ LÝ ĐĂNG KÝ BẰNG FACEBOOK</a:t>
            </a:r>
          </a:p>
          <a:p>
            <a:r>
              <a:rPr lang="en-US" dirty="0"/>
              <a:t>ĐANG X</a:t>
            </a:r>
            <a:r>
              <a:rPr lang="vi-VN" dirty="0"/>
              <a:t>Ư</a:t>
            </a:r>
            <a:r>
              <a:rPr lang="en-US" dirty="0"/>
              <a:t>̉ LÝ ĐĂNG KÝ BẰNG GOOGLE</a:t>
            </a:r>
          </a:p>
          <a:p>
            <a:r>
              <a:rPr lang="en-US" dirty="0"/>
              <a:t>ĐANG TÌM HIỂU HASH PASSWORD ĐỂ ĐĂNG KÝ TÀI KHOẢN TRÊN HỆ THỐNG.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A6B7-AAE7-41D7-8EC1-AAF43AEE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CHI TIẾT SẢN PHẨM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7799-180F-47E5-AC97-1C55AECAE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/>
          <a:lstStyle/>
          <a:p>
            <a:r>
              <a:rPr lang="en-US" dirty="0"/>
              <a:t>ĐI TỪ CÁC LUỒNG KHÁC NHAU, ĐÃ X</a:t>
            </a:r>
            <a:r>
              <a:rPr lang="vi-VN" dirty="0"/>
              <a:t>Ư</a:t>
            </a:r>
            <a:r>
              <a:rPr lang="en-US" dirty="0"/>
              <a:t>̉ LÝ BẰNG COMPONENT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9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A6B7-AAE7-41D7-8EC1-AAF43AEE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DANH MỤC SẢN PHẨM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7799-180F-47E5-AC97-1C55AECAE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/>
          <a:lstStyle/>
          <a:p>
            <a:r>
              <a:rPr lang="en-US" dirty="0"/>
              <a:t>NẰM Ở GÓC TRÁI CỦA TRANG WEB, NẰM Ở TẤT CẢ CÁC VIEW.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8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A6B7-AAE7-41D7-8EC1-AAF43AEE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DANH SÁCH SẢN PHẨM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7799-180F-47E5-AC97-1C55AECAE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/>
          <a:lstStyle/>
          <a:p>
            <a:r>
              <a:rPr lang="en-US" dirty="0"/>
              <a:t>NẰM Ở GÓC TRÁI CỦA TRANG WEB, NẰM Ở TẤT CẢ CÁC VIEW.</a:t>
            </a:r>
          </a:p>
          <a:p>
            <a:r>
              <a:rPr lang="en-US" dirty="0"/>
              <a:t>ĐÃ XỬ LÝ BẰNG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95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242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Circuit</vt:lpstr>
      <vt:lpstr>New tech  report – 2rd</vt:lpstr>
      <vt:lpstr>Các actor sử dụng</vt:lpstr>
      <vt:lpstr>GIAO DIỆN NGƯỜI DÙNG</vt:lpstr>
      <vt:lpstr>Trang đăng NHẬP tài khoản</vt:lpstr>
      <vt:lpstr>Trang đăng ký tài khoản</vt:lpstr>
      <vt:lpstr>TRANG CHI TIẾT SẢN PHẨM</vt:lpstr>
      <vt:lpstr>DANH MỤC SẢN PHẨM</vt:lpstr>
      <vt:lpstr>TRANG DANH SÁCH SẢN PHẨM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tech  report – 2rd</dc:title>
  <dc:creator>Hùng Nguyễn Văn</dc:creator>
  <cp:lastModifiedBy>Hùng Nguyễn Văn</cp:lastModifiedBy>
  <cp:revision>4</cp:revision>
  <dcterms:created xsi:type="dcterms:W3CDTF">2019-11-16T00:52:06Z</dcterms:created>
  <dcterms:modified xsi:type="dcterms:W3CDTF">2019-11-16T01:23:27Z</dcterms:modified>
</cp:coreProperties>
</file>