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51733" y="484036"/>
            <a:ext cx="1354123" cy="602746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52795" y="2142979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2439620" y="213027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0" y="48403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95175" y="345911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308000" y="782836"/>
            <a:ext cx="943733" cy="25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2" idx="1"/>
          </p:cNvCxnSpPr>
          <p:nvPr/>
        </p:nvCxnSpPr>
        <p:spPr>
          <a:xfrm>
            <a:off x="3605856" y="785409"/>
            <a:ext cx="630939" cy="25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3" idx="0"/>
          </p:cNvCxnSpPr>
          <p:nvPr/>
        </p:nvCxnSpPr>
        <p:spPr>
          <a:xfrm flipV="1">
            <a:off x="3747620" y="2130279"/>
            <a:ext cx="1057507" cy="298800"/>
          </a:xfrm>
          <a:prstGeom prst="bentConnector4">
            <a:avLst>
              <a:gd name="adj1" fmla="val 19078"/>
              <a:gd name="adj2" fmla="val 1765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D7E6B1A6-EF34-7AA0-4C88-60F816F39498}"/>
              </a:ext>
            </a:extLst>
          </p:cNvPr>
          <p:cNvSpPr/>
          <p:nvPr/>
        </p:nvSpPr>
        <p:spPr>
          <a:xfrm>
            <a:off x="4236795" y="48918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AMI or container image scanning</a:t>
            </a:r>
            <a:endParaRPr sz="1000" dirty="0"/>
          </a:p>
        </p:txBody>
      </p:sp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1C2C92D4-88C9-AB85-DE54-94BD2BA64FB1}"/>
              </a:ext>
            </a:extLst>
          </p:cNvPr>
          <p:cNvSpPr/>
          <p:nvPr/>
        </p:nvSpPr>
        <p:spPr>
          <a:xfrm>
            <a:off x="4151127" y="213027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Post-deployment compliance scanning</a:t>
            </a:r>
            <a:endParaRPr sz="1000" dirty="0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B297FB17-CD2F-F75C-0B0D-B8B094F650FF}"/>
              </a:ext>
            </a:extLst>
          </p:cNvPr>
          <p:cNvSpPr/>
          <p:nvPr/>
        </p:nvSpPr>
        <p:spPr>
          <a:xfrm>
            <a:off x="2481745" y="345911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100" b="0" i="0" dirty="0" err="1">
                <a:solidFill>
                  <a:srgbClr val="0B0B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fr-FR" sz="1100" b="0" i="0" dirty="0">
                <a:solidFill>
                  <a:srgbClr val="0B0B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compliance scanning</a:t>
            </a:r>
          </a:p>
        </p:txBody>
      </p:sp>
      <p:cxnSp>
        <p:nvCxnSpPr>
          <p:cNvPr id="24" name="Google Shape;61;p13">
            <a:extLst>
              <a:ext uri="{FF2B5EF4-FFF2-40B4-BE49-F238E27FC236}">
                <a16:creationId xmlns:a16="http://schemas.microsoft.com/office/drawing/2014/main" id="{7F770A22-8D55-4483-1429-69077F45B88E}"/>
              </a:ext>
            </a:extLst>
          </p:cNvPr>
          <p:cNvCxnSpPr>
            <a:cxnSpLocks/>
            <a:stCxn id="4" idx="3"/>
            <a:endCxn id="56" idx="2"/>
          </p:cNvCxnSpPr>
          <p:nvPr/>
        </p:nvCxnSpPr>
        <p:spPr>
          <a:xfrm flipH="1" flipV="1">
            <a:off x="3093620" y="2727879"/>
            <a:ext cx="696125" cy="1030039"/>
          </a:xfrm>
          <a:prstGeom prst="bentConnector4">
            <a:avLst>
              <a:gd name="adj1" fmla="val -32839"/>
              <a:gd name="adj2" fmla="val 645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61;p13">
            <a:extLst>
              <a:ext uri="{FF2B5EF4-FFF2-40B4-BE49-F238E27FC236}">
                <a16:creationId xmlns:a16="http://schemas.microsoft.com/office/drawing/2014/main" id="{F0B328A3-B453-1FED-429F-9E941C894474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1403175" y="3757918"/>
            <a:ext cx="107857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61;p13">
            <a:extLst>
              <a:ext uri="{FF2B5EF4-FFF2-40B4-BE49-F238E27FC236}">
                <a16:creationId xmlns:a16="http://schemas.microsoft.com/office/drawing/2014/main" id="{D8B51246-0A10-564C-EB75-85F8B603565A}"/>
              </a:ext>
            </a:extLst>
          </p:cNvPr>
          <p:cNvCxnSpPr>
            <a:cxnSpLocks/>
            <a:stCxn id="2" idx="3"/>
            <a:endCxn id="56" idx="1"/>
          </p:cNvCxnSpPr>
          <p:nvPr/>
        </p:nvCxnSpPr>
        <p:spPr>
          <a:xfrm flipH="1">
            <a:off x="2439620" y="787982"/>
            <a:ext cx="3105175" cy="1641097"/>
          </a:xfrm>
          <a:prstGeom prst="bentConnector5">
            <a:avLst>
              <a:gd name="adj1" fmla="val -7362"/>
              <a:gd name="adj2" fmla="val 50000"/>
              <a:gd name="adj3" fmla="val 1073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61;p13">
            <a:extLst>
              <a:ext uri="{FF2B5EF4-FFF2-40B4-BE49-F238E27FC236}">
                <a16:creationId xmlns:a16="http://schemas.microsoft.com/office/drawing/2014/main" id="{B3484532-5AE5-5968-3962-FFDB2CC60E1C}"/>
              </a:ext>
            </a:extLst>
          </p:cNvPr>
          <p:cNvCxnSpPr>
            <a:cxnSpLocks/>
            <a:stCxn id="3" idx="2"/>
            <a:endCxn id="55" idx="1"/>
          </p:cNvCxnSpPr>
          <p:nvPr/>
        </p:nvCxnSpPr>
        <p:spPr>
          <a:xfrm rot="5400000" flipH="1" flipV="1">
            <a:off x="5685911" y="1560995"/>
            <a:ext cx="286100" cy="2047668"/>
          </a:xfrm>
          <a:prstGeom prst="bentConnector4">
            <a:avLst>
              <a:gd name="adj1" fmla="val -79902"/>
              <a:gd name="adj2" fmla="val 6596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Trình chiếu Trên màn hình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5" baseType="lpstr">
      <vt:lpstr>Arial</vt:lpstr>
      <vt:lpstr>Open Sans</vt:lpstr>
      <vt:lpstr>Times New Roman</vt:lpstr>
      <vt:lpstr>Simple Light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Nguyen Duc Hung (FHN.BU9)</cp:lastModifiedBy>
  <cp:revision>1</cp:revision>
  <dcterms:modified xsi:type="dcterms:W3CDTF">2023-07-05T11:20:11Z</dcterms:modified>
</cp:coreProperties>
</file>