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523113"/>
              </p:ext>
            </p:extLst>
          </p:nvPr>
        </p:nvGraphicFramePr>
        <p:xfrm>
          <a:off x="488950" y="1346200"/>
          <a:ext cx="8026400" cy="1854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120394">
                  <a:extLst>
                    <a:ext uri="{9D8B030D-6E8A-4147-A177-3AD203B41FA5}">
                      <a16:colId xmlns:a16="http://schemas.microsoft.com/office/drawing/2014/main" val="40593299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80328479"/>
                    </a:ext>
                  </a:extLst>
                </a:gridCol>
                <a:gridCol w="2476246">
                  <a:extLst>
                    <a:ext uri="{9D8B030D-6E8A-4147-A177-3AD203B41FA5}">
                      <a16:colId xmlns:a16="http://schemas.microsoft.com/office/drawing/2014/main" val="229992541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93703596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073553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DETAIL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AUTHOR 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8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0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3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6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53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393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9760" y="2231136"/>
            <a:ext cx="6376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mtClean="0">
                <a:solidFill>
                  <a:srgbClr val="FF0000"/>
                </a:solidFill>
              </a:rPr>
              <a:t>THANK FOR </a:t>
            </a:r>
          </a:p>
          <a:p>
            <a:pPr algn="ctr"/>
            <a:r>
              <a:rPr lang="en-US" sz="6600" smtClean="0">
                <a:solidFill>
                  <a:srgbClr val="FF0000"/>
                </a:solidFill>
              </a:rPr>
              <a:t>YOUR WATCHING !!!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35</TotalTime>
  <Words>11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Dao Cu Hung Phi 20164781</cp:lastModifiedBy>
  <cp:revision>5</cp:revision>
  <dcterms:created xsi:type="dcterms:W3CDTF">2016-07-25T07:53:11Z</dcterms:created>
  <dcterms:modified xsi:type="dcterms:W3CDTF">2020-02-27T07:24:25Z</dcterms:modified>
</cp:coreProperties>
</file>