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3189FA-C76D-4256-BA17-FB752FF08BD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gbth2000/tm_msl_serialization/blob/master/source/NeoCortexApi/Predictor.cs#L100" TargetMode="External"/><Relationship Id="rId2" Type="http://schemas.openxmlformats.org/officeDocument/2006/relationships/hyperlink" Target="https://github.com/Hungbth2000/tm_msl_serialization/blob/master/source/NeoCortexApi/Predictor.cs#L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gbth2000/tm_msl_serialization/blob/master/source/NeoCortexApi/Predictor.cs#L100" TargetMode="External"/><Relationship Id="rId2" Type="http://schemas.openxmlformats.org/officeDocument/2006/relationships/hyperlink" Target="https://github.com/Hungbth2000/tm_msl_serialization/blob/master/source/NeoCortexApi/Predictor.cs#L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ungbth2000/tm_msl_serialization/blob/master/source/MySeProject/Program.cs#L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ungbth2000/tm_msl_serialization/blob/master/source/NeoCortexApi/Network/CortexLayer.cs#L166" TargetMode="External"/><Relationship Id="rId3" Type="http://schemas.openxmlformats.org/officeDocument/2006/relationships/hyperlink" Target="https://github.com/Hungbth2000/tm_msl_serialization/blob/master/source/NeoCortexApi/Predictor.cs#L100" TargetMode="External"/><Relationship Id="rId7" Type="http://schemas.openxmlformats.org/officeDocument/2006/relationships/hyperlink" Target="https://github.com/Hungbth2000/tm_msl_serialization/blob/master/source/NeoCortexApi/Classifiers/HtmClassifier.cs#L754" TargetMode="External"/><Relationship Id="rId2" Type="http://schemas.openxmlformats.org/officeDocument/2006/relationships/hyperlink" Target="https://github.com/Hungbth2000/tm_msl_serialization/blob/master/source/NeoCortexApi/Predictor.cs#L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ngbth2000/tm_msl_serialization/blob/master/source/NeoCortexApi/Classifiers/HtmClassifier.cs#L734" TargetMode="External"/><Relationship Id="rId5" Type="http://schemas.openxmlformats.org/officeDocument/2006/relationships/hyperlink" Target="https://github.com/Hungbth2000/tm_msl_serialization/blob/master/source/NeoCortexApi/Predictor.cs#L202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Hungbth2000/tm_msl_serialization/blob/master/source/NeoCortexApi/Predictor.cs#L185" TargetMode="External"/><Relationship Id="rId9" Type="http://schemas.openxmlformats.org/officeDocument/2006/relationships/hyperlink" Target="https://github.com/Hungbth2000/tm_msl_serialization/blob/master/source/MySeProject/Program.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FFD7-9DD5-F838-C9DD-B6B7D8903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53329"/>
            <a:ext cx="10058400" cy="2466750"/>
          </a:xfrm>
        </p:spPr>
        <p:txBody>
          <a:bodyPr>
            <a:normAutofit/>
          </a:bodyPr>
          <a:lstStyle/>
          <a:p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Temporal Memory Learning sample with Serialization</a:t>
            </a:r>
            <a:endParaRPr lang="en-US" sz="11500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75630-AA69-16C9-7808-7D9F11D19247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4B7E4-C11F-FECB-A33E-A6C5B4E0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2D2FE-5BA3-0C80-DD24-23E455204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7037C6-61A2-BD31-2220-C4628C5BA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7E3F7907-A53A-CE5A-98DA-B3B6B1944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9DD16E70-4F12-F3CA-0545-4F1DF47C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1853F8-4B2E-4CCD-A8AB-747F859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0F5C41-8219-0442-B775-B626CBC2AC5B}"/>
              </a:ext>
            </a:extLst>
          </p:cNvPr>
          <p:cNvSpPr txBox="1"/>
          <p:nvPr/>
        </p:nvSpPr>
        <p:spPr>
          <a:xfrm>
            <a:off x="4329344" y="-98879"/>
            <a:ext cx="3533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Information Technology Course Module Software Engineering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by Damir Dobric / Andreas Pech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 </a:t>
            </a:r>
            <a:endParaRPr lang="en-US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C4DA299-9502-6C2A-93EF-ED588A63027D}"/>
              </a:ext>
            </a:extLst>
          </p:cNvPr>
          <p:cNvSpPr txBox="1">
            <a:spLocks/>
          </p:cNvSpPr>
          <p:nvPr/>
        </p:nvSpPr>
        <p:spPr>
          <a:xfrm>
            <a:off x="6886168" y="4522361"/>
            <a:ext cx="47347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Tanu Agarwal</a:t>
            </a: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tanu.agarwal@stud.fra-uas.de</a:t>
            </a:r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D489D37-A14E-9F19-3422-A742CE6D76D9}"/>
              </a:ext>
            </a:extLst>
          </p:cNvPr>
          <p:cNvSpPr txBox="1">
            <a:spLocks/>
          </p:cNvSpPr>
          <p:nvPr/>
        </p:nvSpPr>
        <p:spPr>
          <a:xfrm>
            <a:off x="571075" y="4522361"/>
            <a:ext cx="47347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Hung Bui Tran Hai</a:t>
            </a: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hung.buitranhai@stud.fra-uas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D42B-15A8-F843-7CF4-E443A56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0154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A3D2-B9ED-5122-9D7D-17EA0C5B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64451" cy="42887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serialization with Temporal Memory is implemented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MultiSequenceLearning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 after prediction can be stored using the serialization technique.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prediction result comparison is done between the normal and serialized predictor.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the outline of this project can mainly be described in two parts as follows:</a:t>
            </a: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Serialize()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Deserialize()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 in the Predictor class to serialize and deserialize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redictor instances </a:t>
            </a:r>
            <a:r>
              <a:rPr lang="en-GB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containing Connections, CortexLayer, and HtmClassifier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</a:t>
            </a:r>
            <a:endParaRPr lang="en-US" u="none" strike="noStrike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predictions made using the standard and serialized predictor to validate Serialization and Deserialization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D7EBC6-E5DE-2309-2B62-F25D01492D7A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F63645-A477-9985-7A9D-56CF6A8C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07D14-74C5-F656-AD13-5E3A1475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3F6C0E-4235-0952-EB0C-1E807096E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79FE11FA-4DBD-344C-D013-E5785323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FD87920D-2E24-18FE-76FC-C5557E6B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7F49C8-1BF2-609D-0AD4-D067C15D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11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2167"/>
            <a:ext cx="10058400" cy="40669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 transforming an object into a format suitable for streaming, enabling it to be stored in a file, database, or memory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object is serialized to a stream, which carries not just the data, but information about the object's type.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Deserialization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counterpart of Serialization and involves retrieving a serialized object for future use. Essentially, it restores the object's state by configuring properties, fields, and other relevant attributes.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4EBC93-E7C8-9A2C-78A8-B1D14C7CC1F7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7C5BC2-3184-4D56-A1C1-238C39F2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0D0A0E-D4ED-B915-9D53-725157C85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14E606-3EB5-D4D5-02AE-3D0526B27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93545FF8-EDD3-15C0-03F5-F33D7529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BE12E264-3AE8-4034-4C79-8C641057A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AF7D7-342D-1C2A-0D80-46BBA7758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30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7214"/>
            <a:ext cx="10058400" cy="3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 serialization with TM for the MSL project, we need at first make the “Predictor” which is the output of MSL become serializable.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Predictor class inherits the interface ISerializable which defines serialization methods.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“Predictor” which is the output of MSL must be serializable. Thus,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Deserialize()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methods are implemented in the Predictor class.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However, methods for the serialization of objects which are in 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the Predictor instance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required.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012F1-E368-BA18-637E-3099D03804EE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9B3C62-DE1C-9673-C95A-4DED35FA7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124B53-5118-99EF-F7F3-CEBC0BF9C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C6ED8E-2DFE-B679-9340-1A618E62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234DCBF4-1D36-4175-A899-E8767438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2F795AAB-5E10-0E29-1749-2880A9551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70A46B-76C1-78FF-630E-5DEC9294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7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244637" cy="4023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Multi Sequence Learning (MSL</a:t>
            </a:r>
            <a:r>
              <a:rPr lang="en-GB" sz="1800">
                <a:solidFill>
                  <a:srgbClr val="000000"/>
                </a:solidFill>
                <a:latin typeface="Times New Roman" panose="02020603050405020304" pitchFamily="18" charset="0"/>
              </a:rPr>
              <a:t>) experiment is demonstrated in </a:t>
            </a:r>
            <a:r>
              <a:rPr lang="en-GB" sz="180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RunMultiSequenceSerializationExperiment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() </a:t>
            </a:r>
            <a:r>
              <a:rPr lang="en-GB" sz="1800">
                <a:solidFill>
                  <a:srgbClr val="000000"/>
                </a:solidFill>
                <a:latin typeface="Times New Roman" panose="02020603050405020304" pitchFamily="18" charset="0"/>
              </a:rPr>
              <a:t>method.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For testing </a:t>
            </a:r>
            <a:r>
              <a:rPr lang="en-GB" sz="1800">
                <a:solidFill>
                  <a:srgbClr val="000000"/>
                </a:solidFill>
                <a:latin typeface="Times New Roman" panose="02020603050405020304" pitchFamily="18" charset="0"/>
              </a:rPr>
              <a:t>purposes, the learning gives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two instances of class Predictor i.e., "predictor" for normal predictor and "</a:t>
            </a:r>
            <a:r>
              <a:rPr lang="en-GB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serializedPredictor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“ results after serialization and deserialization of Predictor.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We compare the prediction output from the "predictor" and "</a:t>
            </a:r>
            <a:r>
              <a:rPr lang="en-GB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serializedPredictor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" instances. The </a:t>
            </a:r>
            <a:r>
              <a:rPr lang="en-GB" sz="1800">
                <a:solidFill>
                  <a:srgbClr val="000000"/>
                </a:solidFill>
                <a:latin typeface="Times New Roman" panose="02020603050405020304" pitchFamily="18" charset="0"/>
              </a:rPr>
              <a:t>same prediction  was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made by both the normal predictor and the serialized predictor with the same accuracy.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proves that the serialization approach appears to be correct since the output from both predictors is the same.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FFB2C-A302-4638-09D2-76078AC63FFE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A358E5-A9D3-B989-5F58-65466174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147D1-98FE-7D8B-AEDD-DC4053730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4B79A9-D203-8A82-C4C8-54A6B2EE0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hape 11">
              <a:extLst>
                <a:ext uri="{FF2B5EF4-FFF2-40B4-BE49-F238E27FC236}">
                  <a16:creationId xmlns:a16="http://schemas.microsoft.com/office/drawing/2014/main" id="{EC675AE3-7E38-FA0D-64A8-679732D06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Shape 12">
              <a:extLst>
                <a:ext uri="{FF2B5EF4-FFF2-40B4-BE49-F238E27FC236}">
                  <a16:creationId xmlns:a16="http://schemas.microsoft.com/office/drawing/2014/main" id="{E7BD26A2-A308-4DEB-6601-6E26D6AE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1FF499-E50E-0717-A00C-0C98A4EBA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5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Implementation of serialization with Temporal Memory in the Multi Sequence Learning (MSL) project is successful. The methods (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Deserialize()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Save()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Load()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are implemented in the Predictor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Methods for serialization and deserialization of Predictor properties are also implemented which are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HtmClassifer.Serialize()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HtmClassifier.Deserialize()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CortexLayer.Serialize()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A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n MSL example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been made to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Serialization in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MSL.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redictions were executed using both the standard predictor and the serialized predictor. The results of predictions from both predictors were scrutinized and found to be identical.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D9356-1A2F-5A8E-ED3A-4CF85034C3F8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130FA8-6767-3799-8BA5-DD46AAD7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8A6EED-FAF2-CF6C-160B-B97C5618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5DEE35-132D-DA58-5E83-E589DD765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A3CA5210-BEEC-3747-B9E1-03E43E38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29E47764-5882-BB32-18F1-9A6D89B04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4ABA6C-73B3-825C-997B-91DE839F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1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088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with Temporal Memory in Multi Sequence Learning is implemented successfully.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properties of the Predictor class and the Predictor instance are successfully serialized.</a:t>
            </a: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 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predictor</a:t>
            </a: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can be stored locally and later loaded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the upcoming training.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By comparing predictions made using </a:t>
            </a:r>
            <a:r>
              <a:rPr lang="en-GB" sz="1800">
                <a:latin typeface="Times New Roman" panose="02020603050405020304" pitchFamily="18" charset="0"/>
                <a:ea typeface="宋体" panose="02010600030101010101" pitchFamily="2" charset="-122"/>
              </a:rPr>
              <a:t>the normal </a:t>
            </a:r>
            <a:r>
              <a:rPr lang="en-GB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predictor and the serialized predictor, this project proves that the serialization approach appears to </a:t>
            </a:r>
            <a:r>
              <a:rPr lang="en-GB" sz="1800">
                <a:latin typeface="Times New Roman" panose="02020603050405020304" pitchFamily="18" charset="0"/>
                <a:ea typeface="宋体" panose="02010600030101010101" pitchFamily="2" charset="-122"/>
              </a:rPr>
              <a:t>be accurate and </a:t>
            </a:r>
            <a:r>
              <a:rPr lang="en-GB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reliable since the objects are serialized and </a:t>
            </a:r>
            <a:r>
              <a:rPr lang="en-GB" sz="1800">
                <a:latin typeface="Times New Roman" panose="02020603050405020304" pitchFamily="18" charset="0"/>
                <a:ea typeface="宋体" panose="02010600030101010101" pitchFamily="2" charset="-122"/>
              </a:rPr>
              <a:t>deserialized correctly. </a:t>
            </a:r>
            <a:endParaRPr 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02C668-3D44-94D3-824A-671B8049C11D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9C1123-B56C-DB98-56B2-4FD6231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7030F1-66FE-F541-6C70-686124138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9F2A96-ABC8-A448-8F81-E507F3D5F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AA1DBF30-2FE8-E925-375F-08C3EF75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1C574F43-4F89-E65E-AFA1-DAE7128F2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4378F6-DC64-F654-534A-573A0EAA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39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FFD7-9DD5-F838-C9DD-B6B7D8903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53329"/>
            <a:ext cx="10058400" cy="2466750"/>
          </a:xfrm>
        </p:spPr>
        <p:txBody>
          <a:bodyPr>
            <a:no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75630-AA69-16C9-7808-7D9F11D19247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4B7E4-C11F-FECB-A33E-A6C5B4E0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2D2FE-5BA3-0C80-DD24-23E455204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7037C6-61A2-BD31-2220-C4628C5BA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7E3F7907-A53A-CE5A-98DA-B3B6B1944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9DD16E70-4F12-F3CA-0545-4F1DF47C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1853F8-4B2E-4CCD-A8AB-747F859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754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632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Implement Temporal Memory Learning sample with Serialization</vt:lpstr>
      <vt:lpstr>INTRODUCTION</vt:lpstr>
      <vt:lpstr>METHODS</vt:lpstr>
      <vt:lpstr>METHODS</vt:lpstr>
      <vt:lpstr>METHODS</vt:lpstr>
      <vt:lpstr>RESULT</vt:lpstr>
      <vt:lpstr>DISCUSSION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Temporal Memory Learning sample with Serialization</dc:title>
  <dc:creator>L L</dc:creator>
  <cp:lastModifiedBy>Hung Bui</cp:lastModifiedBy>
  <cp:revision>30</cp:revision>
  <dcterms:created xsi:type="dcterms:W3CDTF">2023-03-29T10:53:12Z</dcterms:created>
  <dcterms:modified xsi:type="dcterms:W3CDTF">2024-01-12T20:44:51Z</dcterms:modified>
</cp:coreProperties>
</file>