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F1DE7-3127-460F-8193-059915F538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CEC57A-B01C-48C2-9A6D-88C64398FFC7}">
      <dgm:prSet phldrT="[Текст]"/>
      <dgm:spPr/>
      <dgm:t>
        <a:bodyPr/>
        <a:lstStyle/>
        <a:p>
          <a:r>
            <a:rPr lang="ru-RU" dirty="0" smtClean="0"/>
            <a:t>Бластер</a:t>
          </a:r>
          <a:endParaRPr lang="ru-RU" dirty="0"/>
        </a:p>
      </dgm:t>
    </dgm:pt>
    <dgm:pt modelId="{A4046BFE-0E54-4E9E-BC97-EE674381823B}" type="parTrans" cxnId="{027AE9F4-29C3-452E-9081-BEE6CB2B9C51}">
      <dgm:prSet/>
      <dgm:spPr/>
      <dgm:t>
        <a:bodyPr/>
        <a:lstStyle/>
        <a:p>
          <a:endParaRPr lang="ru-RU"/>
        </a:p>
      </dgm:t>
    </dgm:pt>
    <dgm:pt modelId="{A2D4E617-08EB-48AD-91EE-25C93988C43E}" type="sibTrans" cxnId="{027AE9F4-29C3-452E-9081-BEE6CB2B9C51}">
      <dgm:prSet/>
      <dgm:spPr/>
      <dgm:t>
        <a:bodyPr/>
        <a:lstStyle/>
        <a:p>
          <a:endParaRPr lang="ru-RU"/>
        </a:p>
      </dgm:t>
    </dgm:pt>
    <dgm:pt modelId="{5C1CCE84-1204-400E-A5A2-323194CC1C87}">
      <dgm:prSet phldrT="[Текст]"/>
      <dgm:spPr/>
      <dgm:t>
        <a:bodyPr/>
        <a:lstStyle/>
        <a:p>
          <a:r>
            <a:rPr lang="ru-RU" dirty="0" smtClean="0"/>
            <a:t>Лазер</a:t>
          </a:r>
          <a:endParaRPr lang="ru-RU" dirty="0"/>
        </a:p>
      </dgm:t>
    </dgm:pt>
    <dgm:pt modelId="{5273D5F5-F398-471D-817C-30B7719EEEDC}" type="parTrans" cxnId="{33AB5300-8174-41FA-957A-0A181E4240B3}">
      <dgm:prSet/>
      <dgm:spPr/>
      <dgm:t>
        <a:bodyPr/>
        <a:lstStyle/>
        <a:p>
          <a:endParaRPr lang="ru-RU"/>
        </a:p>
      </dgm:t>
    </dgm:pt>
    <dgm:pt modelId="{DE7E05F7-E732-43BC-8470-8D6E845A78E6}" type="sibTrans" cxnId="{33AB5300-8174-41FA-957A-0A181E4240B3}">
      <dgm:prSet/>
      <dgm:spPr/>
      <dgm:t>
        <a:bodyPr/>
        <a:lstStyle/>
        <a:p>
          <a:endParaRPr lang="ru-RU"/>
        </a:p>
      </dgm:t>
    </dgm:pt>
    <dgm:pt modelId="{8EFB1472-8E11-488A-AD6E-631AF5E3E867}">
      <dgm:prSet phldrT="[Текст]"/>
      <dgm:spPr/>
      <dgm:t>
        <a:bodyPr/>
        <a:lstStyle/>
        <a:p>
          <a:r>
            <a:rPr lang="ru-RU" dirty="0" smtClean="0"/>
            <a:t>Двойной бластер(</a:t>
          </a:r>
          <a:r>
            <a:rPr lang="ru-RU" dirty="0" err="1" smtClean="0"/>
            <a:t>доп</a:t>
          </a:r>
          <a:r>
            <a:rPr lang="ru-RU" dirty="0" smtClean="0"/>
            <a:t>)</a:t>
          </a:r>
          <a:endParaRPr lang="ru-RU" dirty="0"/>
        </a:p>
      </dgm:t>
    </dgm:pt>
    <dgm:pt modelId="{FA43532B-A091-42A8-93B0-F926F60EFD0C}" type="parTrans" cxnId="{7C634957-7A50-4C2B-93D5-3B721D32220D}">
      <dgm:prSet/>
      <dgm:spPr/>
      <dgm:t>
        <a:bodyPr/>
        <a:lstStyle/>
        <a:p>
          <a:endParaRPr lang="ru-RU"/>
        </a:p>
      </dgm:t>
    </dgm:pt>
    <dgm:pt modelId="{8009510F-57D3-40E3-8CB6-B36923BA3608}" type="sibTrans" cxnId="{7C634957-7A50-4C2B-93D5-3B721D32220D}">
      <dgm:prSet/>
      <dgm:spPr/>
      <dgm:t>
        <a:bodyPr/>
        <a:lstStyle/>
        <a:p>
          <a:endParaRPr lang="ru-RU"/>
        </a:p>
      </dgm:t>
    </dgm:pt>
    <dgm:pt modelId="{6CF83B2B-1BAB-4600-87F2-74C141E0C5D0}" type="pres">
      <dgm:prSet presAssocID="{80DF1DE7-3127-460F-8193-059915F538C5}" presName="Name0" presStyleCnt="0">
        <dgm:presLayoutVars>
          <dgm:chMax val="7"/>
          <dgm:chPref val="7"/>
          <dgm:dir/>
        </dgm:presLayoutVars>
      </dgm:prSet>
      <dgm:spPr/>
    </dgm:pt>
    <dgm:pt modelId="{CE6E7389-356A-43BD-A84D-505B6A66B675}" type="pres">
      <dgm:prSet presAssocID="{80DF1DE7-3127-460F-8193-059915F538C5}" presName="Name1" presStyleCnt="0"/>
      <dgm:spPr/>
    </dgm:pt>
    <dgm:pt modelId="{2A6C7E0D-6956-41FB-81B4-5F5B67909E88}" type="pres">
      <dgm:prSet presAssocID="{80DF1DE7-3127-460F-8193-059915F538C5}" presName="cycle" presStyleCnt="0"/>
      <dgm:spPr/>
    </dgm:pt>
    <dgm:pt modelId="{A4EA8DDB-9FD4-4DCD-9DE4-D6996336B62F}" type="pres">
      <dgm:prSet presAssocID="{80DF1DE7-3127-460F-8193-059915F538C5}" presName="srcNode" presStyleLbl="node1" presStyleIdx="0" presStyleCnt="3"/>
      <dgm:spPr/>
    </dgm:pt>
    <dgm:pt modelId="{B68196A5-0F7B-4B3E-A83B-9C77ADDD667A}" type="pres">
      <dgm:prSet presAssocID="{80DF1DE7-3127-460F-8193-059915F538C5}" presName="conn" presStyleLbl="parChTrans1D2" presStyleIdx="0" presStyleCnt="1"/>
      <dgm:spPr/>
    </dgm:pt>
    <dgm:pt modelId="{F0342557-2F67-47BD-8835-6862582699AC}" type="pres">
      <dgm:prSet presAssocID="{80DF1DE7-3127-460F-8193-059915F538C5}" presName="extraNode" presStyleLbl="node1" presStyleIdx="0" presStyleCnt="3"/>
      <dgm:spPr/>
    </dgm:pt>
    <dgm:pt modelId="{0BD75261-00F7-4EC3-85F5-A37348F4C999}" type="pres">
      <dgm:prSet presAssocID="{80DF1DE7-3127-460F-8193-059915F538C5}" presName="dstNode" presStyleLbl="node1" presStyleIdx="0" presStyleCnt="3"/>
      <dgm:spPr/>
    </dgm:pt>
    <dgm:pt modelId="{B586CD84-DCB8-499D-9CF6-8990A86F2961}" type="pres">
      <dgm:prSet presAssocID="{66CEC57A-B01C-48C2-9A6D-88C64398FFC7}" presName="text_1" presStyleLbl="node1" presStyleIdx="0" presStyleCnt="3">
        <dgm:presLayoutVars>
          <dgm:bulletEnabled val="1"/>
        </dgm:presLayoutVars>
      </dgm:prSet>
      <dgm:spPr/>
    </dgm:pt>
    <dgm:pt modelId="{41D66224-8CBC-40B4-8E89-1F091B33AD84}" type="pres">
      <dgm:prSet presAssocID="{66CEC57A-B01C-48C2-9A6D-88C64398FFC7}" presName="accent_1" presStyleCnt="0"/>
      <dgm:spPr/>
    </dgm:pt>
    <dgm:pt modelId="{8362DBC3-CE7E-4818-9612-292A4A3AE7DB}" type="pres">
      <dgm:prSet presAssocID="{66CEC57A-B01C-48C2-9A6D-88C64398FFC7}" presName="accentRepeatNode" presStyleLbl="solidFgAcc1" presStyleIdx="0" presStyleCnt="3"/>
      <dgm:spPr/>
    </dgm:pt>
    <dgm:pt modelId="{C41FE8B0-D2C6-44CC-A159-387983228821}" type="pres">
      <dgm:prSet presAssocID="{5C1CCE84-1204-400E-A5A2-323194CC1C87}" presName="text_2" presStyleLbl="node1" presStyleIdx="1" presStyleCnt="3">
        <dgm:presLayoutVars>
          <dgm:bulletEnabled val="1"/>
        </dgm:presLayoutVars>
      </dgm:prSet>
      <dgm:spPr/>
    </dgm:pt>
    <dgm:pt modelId="{2E2597C6-86A6-43E8-B5CF-351086191707}" type="pres">
      <dgm:prSet presAssocID="{5C1CCE84-1204-400E-A5A2-323194CC1C87}" presName="accent_2" presStyleCnt="0"/>
      <dgm:spPr/>
    </dgm:pt>
    <dgm:pt modelId="{13299AEC-E2F8-421E-9ACA-FE9BC2E4A5BE}" type="pres">
      <dgm:prSet presAssocID="{5C1CCE84-1204-400E-A5A2-323194CC1C87}" presName="accentRepeatNode" presStyleLbl="solidFgAcc1" presStyleIdx="1" presStyleCnt="3"/>
      <dgm:spPr/>
    </dgm:pt>
    <dgm:pt modelId="{BA6D1B6A-4064-4B59-9872-F453EC231B78}" type="pres">
      <dgm:prSet presAssocID="{8EFB1472-8E11-488A-AD6E-631AF5E3E86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419CD9-519B-4A0E-BBA1-125EEC3CC7B7}" type="pres">
      <dgm:prSet presAssocID="{8EFB1472-8E11-488A-AD6E-631AF5E3E867}" presName="accent_3" presStyleCnt="0"/>
      <dgm:spPr/>
    </dgm:pt>
    <dgm:pt modelId="{F2BEE8EB-3E8A-45E0-94BA-BFA2BB91058C}" type="pres">
      <dgm:prSet presAssocID="{8EFB1472-8E11-488A-AD6E-631AF5E3E867}" presName="accentRepeatNode" presStyleLbl="solidFgAcc1" presStyleIdx="2" presStyleCnt="3"/>
      <dgm:spPr/>
    </dgm:pt>
  </dgm:ptLst>
  <dgm:cxnLst>
    <dgm:cxn modelId="{9CABAD29-5360-4072-8E70-CF694FC7C396}" type="presOf" srcId="{5C1CCE84-1204-400E-A5A2-323194CC1C87}" destId="{C41FE8B0-D2C6-44CC-A159-387983228821}" srcOrd="0" destOrd="0" presId="urn:microsoft.com/office/officeart/2008/layout/VerticalCurvedList"/>
    <dgm:cxn modelId="{D47F63FC-CC01-4266-8D7D-DA7758841DBE}" type="presOf" srcId="{A2D4E617-08EB-48AD-91EE-25C93988C43E}" destId="{B68196A5-0F7B-4B3E-A83B-9C77ADDD667A}" srcOrd="0" destOrd="0" presId="urn:microsoft.com/office/officeart/2008/layout/VerticalCurvedList"/>
    <dgm:cxn modelId="{DC808C51-2C54-409B-868A-4E6C0F9245EF}" type="presOf" srcId="{80DF1DE7-3127-460F-8193-059915F538C5}" destId="{6CF83B2B-1BAB-4600-87F2-74C141E0C5D0}" srcOrd="0" destOrd="0" presId="urn:microsoft.com/office/officeart/2008/layout/VerticalCurvedList"/>
    <dgm:cxn modelId="{9CD225BA-6DCB-4115-B8C3-37AB5C63102F}" type="presOf" srcId="{66CEC57A-B01C-48C2-9A6D-88C64398FFC7}" destId="{B586CD84-DCB8-499D-9CF6-8990A86F2961}" srcOrd="0" destOrd="0" presId="urn:microsoft.com/office/officeart/2008/layout/VerticalCurvedList"/>
    <dgm:cxn modelId="{33AB5300-8174-41FA-957A-0A181E4240B3}" srcId="{80DF1DE7-3127-460F-8193-059915F538C5}" destId="{5C1CCE84-1204-400E-A5A2-323194CC1C87}" srcOrd="1" destOrd="0" parTransId="{5273D5F5-F398-471D-817C-30B7719EEEDC}" sibTransId="{DE7E05F7-E732-43BC-8470-8D6E845A78E6}"/>
    <dgm:cxn modelId="{633B432E-8368-45CD-86D3-B022A5A35BEE}" type="presOf" srcId="{8EFB1472-8E11-488A-AD6E-631AF5E3E867}" destId="{BA6D1B6A-4064-4B59-9872-F453EC231B78}" srcOrd="0" destOrd="0" presId="urn:microsoft.com/office/officeart/2008/layout/VerticalCurvedList"/>
    <dgm:cxn modelId="{7C634957-7A50-4C2B-93D5-3B721D32220D}" srcId="{80DF1DE7-3127-460F-8193-059915F538C5}" destId="{8EFB1472-8E11-488A-AD6E-631AF5E3E867}" srcOrd="2" destOrd="0" parTransId="{FA43532B-A091-42A8-93B0-F926F60EFD0C}" sibTransId="{8009510F-57D3-40E3-8CB6-B36923BA3608}"/>
    <dgm:cxn modelId="{027AE9F4-29C3-452E-9081-BEE6CB2B9C51}" srcId="{80DF1DE7-3127-460F-8193-059915F538C5}" destId="{66CEC57A-B01C-48C2-9A6D-88C64398FFC7}" srcOrd="0" destOrd="0" parTransId="{A4046BFE-0E54-4E9E-BC97-EE674381823B}" sibTransId="{A2D4E617-08EB-48AD-91EE-25C93988C43E}"/>
    <dgm:cxn modelId="{1A942824-93E9-4B0B-9134-F6035ADA9F37}" type="presParOf" srcId="{6CF83B2B-1BAB-4600-87F2-74C141E0C5D0}" destId="{CE6E7389-356A-43BD-A84D-505B6A66B675}" srcOrd="0" destOrd="0" presId="urn:microsoft.com/office/officeart/2008/layout/VerticalCurvedList"/>
    <dgm:cxn modelId="{F3D2B4CF-8B03-461D-A781-C3D650703A85}" type="presParOf" srcId="{CE6E7389-356A-43BD-A84D-505B6A66B675}" destId="{2A6C7E0D-6956-41FB-81B4-5F5B67909E88}" srcOrd="0" destOrd="0" presId="urn:microsoft.com/office/officeart/2008/layout/VerticalCurvedList"/>
    <dgm:cxn modelId="{53AEEEF9-C21E-45AC-8980-3F6BEB868914}" type="presParOf" srcId="{2A6C7E0D-6956-41FB-81B4-5F5B67909E88}" destId="{A4EA8DDB-9FD4-4DCD-9DE4-D6996336B62F}" srcOrd="0" destOrd="0" presId="urn:microsoft.com/office/officeart/2008/layout/VerticalCurvedList"/>
    <dgm:cxn modelId="{2427BE86-0EA8-45F8-9962-DA632C077D39}" type="presParOf" srcId="{2A6C7E0D-6956-41FB-81B4-5F5B67909E88}" destId="{B68196A5-0F7B-4B3E-A83B-9C77ADDD667A}" srcOrd="1" destOrd="0" presId="urn:microsoft.com/office/officeart/2008/layout/VerticalCurvedList"/>
    <dgm:cxn modelId="{7BA174E2-8B84-4ED6-8688-9BEAAD46B45A}" type="presParOf" srcId="{2A6C7E0D-6956-41FB-81B4-5F5B67909E88}" destId="{F0342557-2F67-47BD-8835-6862582699AC}" srcOrd="2" destOrd="0" presId="urn:microsoft.com/office/officeart/2008/layout/VerticalCurvedList"/>
    <dgm:cxn modelId="{5FB5705A-F2C0-4A09-8AF2-7CEFBDF6C336}" type="presParOf" srcId="{2A6C7E0D-6956-41FB-81B4-5F5B67909E88}" destId="{0BD75261-00F7-4EC3-85F5-A37348F4C999}" srcOrd="3" destOrd="0" presId="urn:microsoft.com/office/officeart/2008/layout/VerticalCurvedList"/>
    <dgm:cxn modelId="{6F554A7A-3289-4824-BAB2-BEBA7266A624}" type="presParOf" srcId="{CE6E7389-356A-43BD-A84D-505B6A66B675}" destId="{B586CD84-DCB8-499D-9CF6-8990A86F2961}" srcOrd="1" destOrd="0" presId="urn:microsoft.com/office/officeart/2008/layout/VerticalCurvedList"/>
    <dgm:cxn modelId="{743D992F-E092-463E-988F-9F49BC52B5A1}" type="presParOf" srcId="{CE6E7389-356A-43BD-A84D-505B6A66B675}" destId="{41D66224-8CBC-40B4-8E89-1F091B33AD84}" srcOrd="2" destOrd="0" presId="urn:microsoft.com/office/officeart/2008/layout/VerticalCurvedList"/>
    <dgm:cxn modelId="{7F07B8B0-E2E6-450B-82DD-0E70673D51E6}" type="presParOf" srcId="{41D66224-8CBC-40B4-8E89-1F091B33AD84}" destId="{8362DBC3-CE7E-4818-9612-292A4A3AE7DB}" srcOrd="0" destOrd="0" presId="urn:microsoft.com/office/officeart/2008/layout/VerticalCurvedList"/>
    <dgm:cxn modelId="{87A838BB-9865-4BB7-B795-EC785F0068D9}" type="presParOf" srcId="{CE6E7389-356A-43BD-A84D-505B6A66B675}" destId="{C41FE8B0-D2C6-44CC-A159-387983228821}" srcOrd="3" destOrd="0" presId="urn:microsoft.com/office/officeart/2008/layout/VerticalCurvedList"/>
    <dgm:cxn modelId="{BCC62BEA-3D62-4C6F-ADE5-56524FBEDAB8}" type="presParOf" srcId="{CE6E7389-356A-43BD-A84D-505B6A66B675}" destId="{2E2597C6-86A6-43E8-B5CF-351086191707}" srcOrd="4" destOrd="0" presId="urn:microsoft.com/office/officeart/2008/layout/VerticalCurvedList"/>
    <dgm:cxn modelId="{7EF2E591-5551-40FF-AC9F-28E8F8B2EC1D}" type="presParOf" srcId="{2E2597C6-86A6-43E8-B5CF-351086191707}" destId="{13299AEC-E2F8-421E-9ACA-FE9BC2E4A5BE}" srcOrd="0" destOrd="0" presId="urn:microsoft.com/office/officeart/2008/layout/VerticalCurvedList"/>
    <dgm:cxn modelId="{8820B167-4A61-4BCA-8D47-33BDF3CEF3E2}" type="presParOf" srcId="{CE6E7389-356A-43BD-A84D-505B6A66B675}" destId="{BA6D1B6A-4064-4B59-9872-F453EC231B78}" srcOrd="5" destOrd="0" presId="urn:microsoft.com/office/officeart/2008/layout/VerticalCurvedList"/>
    <dgm:cxn modelId="{3D14354D-FF76-4EC0-AAB0-DC177DB1D056}" type="presParOf" srcId="{CE6E7389-356A-43BD-A84D-505B6A66B675}" destId="{33419CD9-519B-4A0E-BBA1-125EEC3CC7B7}" srcOrd="6" destOrd="0" presId="urn:microsoft.com/office/officeart/2008/layout/VerticalCurvedList"/>
    <dgm:cxn modelId="{2B1B0A97-3C82-468C-AD5F-AE267E2229E0}" type="presParOf" srcId="{33419CD9-519B-4A0E-BBA1-125EEC3CC7B7}" destId="{F2BEE8EB-3E8A-45E0-94BA-BFA2BB9105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D8251-946A-4D48-AF54-04D562E95A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C93D10-40EB-43A1-9616-3916B6CF625A}">
      <dgm:prSet phldrT="[Текст]"/>
      <dgm:spPr/>
      <dgm:t>
        <a:bodyPr/>
        <a:lstStyle/>
        <a:p>
          <a:r>
            <a:rPr lang="ru-RU" dirty="0" smtClean="0"/>
            <a:t>Двойной бластер</a:t>
          </a:r>
          <a:endParaRPr lang="ru-RU" dirty="0"/>
        </a:p>
      </dgm:t>
    </dgm:pt>
    <dgm:pt modelId="{ED2EEB79-352F-4DBE-B7D3-DA5C3EDD7719}" type="parTrans" cxnId="{DB28746C-EC64-4489-AC33-A86F9ABDF5BA}">
      <dgm:prSet/>
      <dgm:spPr/>
      <dgm:t>
        <a:bodyPr/>
        <a:lstStyle/>
        <a:p>
          <a:endParaRPr lang="ru-RU"/>
        </a:p>
      </dgm:t>
    </dgm:pt>
    <dgm:pt modelId="{310A6585-487D-49E1-BAD8-871D093531BE}" type="sibTrans" cxnId="{DB28746C-EC64-4489-AC33-A86F9ABDF5BA}">
      <dgm:prSet/>
      <dgm:spPr/>
      <dgm:t>
        <a:bodyPr/>
        <a:lstStyle/>
        <a:p>
          <a:endParaRPr lang="ru-RU"/>
        </a:p>
      </dgm:t>
    </dgm:pt>
    <dgm:pt modelId="{7307B2A8-FE5C-479F-A01D-37AD5D9B6DFE}">
      <dgm:prSet phldrT="[Текст]"/>
      <dgm:spPr/>
      <dgm:t>
        <a:bodyPr/>
        <a:lstStyle/>
        <a:p>
          <a:r>
            <a:rPr lang="ru-RU" dirty="0" smtClean="0"/>
            <a:t>С задней части корабля появляется дополнительный бластер</a:t>
          </a:r>
          <a:endParaRPr lang="ru-RU" dirty="0"/>
        </a:p>
      </dgm:t>
    </dgm:pt>
    <dgm:pt modelId="{76EB00B1-31DC-4359-A926-5114350C9953}" type="parTrans" cxnId="{3AFF1174-7E9D-4F21-B349-4FA178FFF6A8}">
      <dgm:prSet/>
      <dgm:spPr/>
      <dgm:t>
        <a:bodyPr/>
        <a:lstStyle/>
        <a:p>
          <a:endParaRPr lang="ru-RU"/>
        </a:p>
      </dgm:t>
    </dgm:pt>
    <dgm:pt modelId="{E3B642D4-04EF-444C-8314-2A762ADBC074}" type="sibTrans" cxnId="{3AFF1174-7E9D-4F21-B349-4FA178FFF6A8}">
      <dgm:prSet/>
      <dgm:spPr/>
      <dgm:t>
        <a:bodyPr/>
        <a:lstStyle/>
        <a:p>
          <a:endParaRPr lang="ru-RU"/>
        </a:p>
      </dgm:t>
    </dgm:pt>
    <dgm:pt modelId="{018DE772-3F94-42A6-855F-EF1939F96748}">
      <dgm:prSet phldrT="[Текст]"/>
      <dgm:spPr/>
      <dgm:t>
        <a:bodyPr/>
        <a:lstStyle/>
        <a:p>
          <a:r>
            <a:rPr lang="ru-RU" dirty="0" smtClean="0"/>
            <a:t>Щит</a:t>
          </a:r>
          <a:endParaRPr lang="ru-RU" dirty="0"/>
        </a:p>
      </dgm:t>
    </dgm:pt>
    <dgm:pt modelId="{A296DDA3-CC65-428F-B116-0B18D62EDECD}" type="parTrans" cxnId="{5F505CBB-C92D-4F39-A455-AA14880EC4F1}">
      <dgm:prSet/>
      <dgm:spPr/>
      <dgm:t>
        <a:bodyPr/>
        <a:lstStyle/>
        <a:p>
          <a:endParaRPr lang="ru-RU"/>
        </a:p>
      </dgm:t>
    </dgm:pt>
    <dgm:pt modelId="{38835609-5D3F-4618-B10E-CD7E8E1CE78B}" type="sibTrans" cxnId="{5F505CBB-C92D-4F39-A455-AA14880EC4F1}">
      <dgm:prSet/>
      <dgm:spPr/>
      <dgm:t>
        <a:bodyPr/>
        <a:lstStyle/>
        <a:p>
          <a:endParaRPr lang="ru-RU"/>
        </a:p>
      </dgm:t>
    </dgm:pt>
    <dgm:pt modelId="{E4F9BEE2-4447-47DD-A37F-FEEAB43194AD}">
      <dgm:prSet phldrT="[Текст]"/>
      <dgm:spPr/>
      <dgm:t>
        <a:bodyPr/>
        <a:lstStyle/>
        <a:p>
          <a:r>
            <a:rPr lang="ru-RU" dirty="0" smtClean="0"/>
            <a:t>Защищает вас от получения урона на некоторое время</a:t>
          </a:r>
          <a:endParaRPr lang="ru-RU" dirty="0"/>
        </a:p>
      </dgm:t>
    </dgm:pt>
    <dgm:pt modelId="{A3CD7433-7401-452F-B17A-E421F2DC6805}" type="parTrans" cxnId="{C8FC0B19-2890-4C77-8951-8A1628751F74}">
      <dgm:prSet/>
      <dgm:spPr/>
      <dgm:t>
        <a:bodyPr/>
        <a:lstStyle/>
        <a:p>
          <a:endParaRPr lang="ru-RU"/>
        </a:p>
      </dgm:t>
    </dgm:pt>
    <dgm:pt modelId="{DCA2C08D-081D-461F-B6F4-1D88457367A5}" type="sibTrans" cxnId="{C8FC0B19-2890-4C77-8951-8A1628751F74}">
      <dgm:prSet/>
      <dgm:spPr/>
      <dgm:t>
        <a:bodyPr/>
        <a:lstStyle/>
        <a:p>
          <a:endParaRPr lang="ru-RU"/>
        </a:p>
      </dgm:t>
    </dgm:pt>
    <dgm:pt modelId="{842D3660-7E0F-4A3E-9F10-47863FF95E0E}" type="pres">
      <dgm:prSet presAssocID="{D3DD8251-946A-4D48-AF54-04D562E95A8F}" presName="linear" presStyleCnt="0">
        <dgm:presLayoutVars>
          <dgm:animLvl val="lvl"/>
          <dgm:resizeHandles val="exact"/>
        </dgm:presLayoutVars>
      </dgm:prSet>
      <dgm:spPr/>
    </dgm:pt>
    <dgm:pt modelId="{FD952F30-9F43-4F48-A7D2-A8490BF8FC0A}" type="pres">
      <dgm:prSet presAssocID="{64C93D10-40EB-43A1-9616-3916B6CF6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1DB5F4-B106-44ED-B0DE-08C7C89EFCB3}" type="pres">
      <dgm:prSet presAssocID="{64C93D10-40EB-43A1-9616-3916B6CF625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91F2C2-7F29-427D-9757-EB60AD3B347B}" type="pres">
      <dgm:prSet presAssocID="{018DE772-3F94-42A6-855F-EF1939F967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D62464-67FB-454C-A181-98D150F57A2B}" type="pres">
      <dgm:prSet presAssocID="{018DE772-3F94-42A6-855F-EF1939F967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8205EF-5F3F-4BE7-BD77-40A63F0E4E38}" type="presOf" srcId="{D3DD8251-946A-4D48-AF54-04D562E95A8F}" destId="{842D3660-7E0F-4A3E-9F10-47863FF95E0E}" srcOrd="0" destOrd="0" presId="urn:microsoft.com/office/officeart/2005/8/layout/vList2"/>
    <dgm:cxn modelId="{5F505CBB-C92D-4F39-A455-AA14880EC4F1}" srcId="{D3DD8251-946A-4D48-AF54-04D562E95A8F}" destId="{018DE772-3F94-42A6-855F-EF1939F96748}" srcOrd="1" destOrd="0" parTransId="{A296DDA3-CC65-428F-B116-0B18D62EDECD}" sibTransId="{38835609-5D3F-4618-B10E-CD7E8E1CE78B}"/>
    <dgm:cxn modelId="{C8FC0B19-2890-4C77-8951-8A1628751F74}" srcId="{018DE772-3F94-42A6-855F-EF1939F96748}" destId="{E4F9BEE2-4447-47DD-A37F-FEEAB43194AD}" srcOrd="0" destOrd="0" parTransId="{A3CD7433-7401-452F-B17A-E421F2DC6805}" sibTransId="{DCA2C08D-081D-461F-B6F4-1D88457367A5}"/>
    <dgm:cxn modelId="{DB28746C-EC64-4489-AC33-A86F9ABDF5BA}" srcId="{D3DD8251-946A-4D48-AF54-04D562E95A8F}" destId="{64C93D10-40EB-43A1-9616-3916B6CF625A}" srcOrd="0" destOrd="0" parTransId="{ED2EEB79-352F-4DBE-B7D3-DA5C3EDD7719}" sibTransId="{310A6585-487D-49E1-BAD8-871D093531BE}"/>
    <dgm:cxn modelId="{E1D4651A-2510-49A8-942F-284C52A44E6E}" type="presOf" srcId="{7307B2A8-FE5C-479F-A01D-37AD5D9B6DFE}" destId="{B31DB5F4-B106-44ED-B0DE-08C7C89EFCB3}" srcOrd="0" destOrd="0" presId="urn:microsoft.com/office/officeart/2005/8/layout/vList2"/>
    <dgm:cxn modelId="{F359CB96-F910-4F4C-9D1F-5D0D25CA948E}" type="presOf" srcId="{E4F9BEE2-4447-47DD-A37F-FEEAB43194AD}" destId="{F7D62464-67FB-454C-A181-98D150F57A2B}" srcOrd="0" destOrd="0" presId="urn:microsoft.com/office/officeart/2005/8/layout/vList2"/>
    <dgm:cxn modelId="{E2F2D1EE-2248-44A9-805D-9F2D2358BFC6}" type="presOf" srcId="{64C93D10-40EB-43A1-9616-3916B6CF625A}" destId="{FD952F30-9F43-4F48-A7D2-A8490BF8FC0A}" srcOrd="0" destOrd="0" presId="urn:microsoft.com/office/officeart/2005/8/layout/vList2"/>
    <dgm:cxn modelId="{3AFF1174-7E9D-4F21-B349-4FA178FFF6A8}" srcId="{64C93D10-40EB-43A1-9616-3916B6CF625A}" destId="{7307B2A8-FE5C-479F-A01D-37AD5D9B6DFE}" srcOrd="0" destOrd="0" parTransId="{76EB00B1-31DC-4359-A926-5114350C9953}" sibTransId="{E3B642D4-04EF-444C-8314-2A762ADBC074}"/>
    <dgm:cxn modelId="{FD0A5905-65B4-4281-9B3A-96D5E306FE1F}" type="presOf" srcId="{018DE772-3F94-42A6-855F-EF1939F96748}" destId="{B091F2C2-7F29-427D-9757-EB60AD3B347B}" srcOrd="0" destOrd="0" presId="urn:microsoft.com/office/officeart/2005/8/layout/vList2"/>
    <dgm:cxn modelId="{B29F3F2F-C7F5-45F3-AF38-8F94C0E4547E}" type="presParOf" srcId="{842D3660-7E0F-4A3E-9F10-47863FF95E0E}" destId="{FD952F30-9F43-4F48-A7D2-A8490BF8FC0A}" srcOrd="0" destOrd="0" presId="urn:microsoft.com/office/officeart/2005/8/layout/vList2"/>
    <dgm:cxn modelId="{971A12F2-BF34-4513-9E5C-1CAA0B63A3BA}" type="presParOf" srcId="{842D3660-7E0F-4A3E-9F10-47863FF95E0E}" destId="{B31DB5F4-B106-44ED-B0DE-08C7C89EFCB3}" srcOrd="1" destOrd="0" presId="urn:microsoft.com/office/officeart/2005/8/layout/vList2"/>
    <dgm:cxn modelId="{F2641BD5-FBD9-4F09-A19E-E14952D70333}" type="presParOf" srcId="{842D3660-7E0F-4A3E-9F10-47863FF95E0E}" destId="{B091F2C2-7F29-427D-9757-EB60AD3B347B}" srcOrd="2" destOrd="0" presId="urn:microsoft.com/office/officeart/2005/8/layout/vList2"/>
    <dgm:cxn modelId="{7CE10D04-5BF7-4A68-858A-F07AB3B35D4D}" type="presParOf" srcId="{842D3660-7E0F-4A3E-9F10-47863FF95E0E}" destId="{F7D62464-67FB-454C-A181-98D150F57A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F8B3B-9338-416D-BBFA-F12799CADF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C124508-95D9-441F-8248-8CB794187A67}">
      <dgm:prSet phldrT="[Текст]"/>
      <dgm:spPr/>
      <dgm:t>
        <a:bodyPr/>
        <a:lstStyle/>
        <a:p>
          <a:r>
            <a:rPr lang="ru-RU" dirty="0" smtClean="0"/>
            <a:t>Золото</a:t>
          </a:r>
          <a:endParaRPr lang="ru-RU" dirty="0"/>
        </a:p>
      </dgm:t>
    </dgm:pt>
    <dgm:pt modelId="{A5393C89-4C81-457D-A79C-8F3F33173EA6}" type="parTrans" cxnId="{B7370ED1-16E5-4F76-A366-92E4E81ED29D}">
      <dgm:prSet/>
      <dgm:spPr/>
      <dgm:t>
        <a:bodyPr/>
        <a:lstStyle/>
        <a:p>
          <a:endParaRPr lang="ru-RU"/>
        </a:p>
      </dgm:t>
    </dgm:pt>
    <dgm:pt modelId="{23EA62EA-E49C-4532-8DB3-E61FF82B93E0}" type="sibTrans" cxnId="{B7370ED1-16E5-4F76-A366-92E4E81ED29D}">
      <dgm:prSet/>
      <dgm:spPr/>
      <dgm:t>
        <a:bodyPr/>
        <a:lstStyle/>
        <a:p>
          <a:endParaRPr lang="ru-RU"/>
        </a:p>
      </dgm:t>
    </dgm:pt>
    <dgm:pt modelId="{0CF5D2AB-02BB-42D7-8A0C-35836BE9FF2D}">
      <dgm:prSet phldrT="[Текст]"/>
      <dgm:spPr/>
      <dgm:t>
        <a:bodyPr/>
        <a:lstStyle/>
        <a:p>
          <a:r>
            <a:rPr lang="ru-RU" dirty="0" smtClean="0"/>
            <a:t>Алмазы</a:t>
          </a:r>
          <a:endParaRPr lang="ru-RU" dirty="0"/>
        </a:p>
      </dgm:t>
    </dgm:pt>
    <dgm:pt modelId="{21AF7A48-7250-44BF-BBDB-B2B41B3EE7BB}" type="parTrans" cxnId="{2E35BC6E-D8A1-4AA5-9EA1-EBBDC4C0F816}">
      <dgm:prSet/>
      <dgm:spPr/>
      <dgm:t>
        <a:bodyPr/>
        <a:lstStyle/>
        <a:p>
          <a:endParaRPr lang="ru-RU"/>
        </a:p>
      </dgm:t>
    </dgm:pt>
    <dgm:pt modelId="{35FCAC93-A1A4-4C2D-AAE5-51508C60ED6B}" type="sibTrans" cxnId="{2E35BC6E-D8A1-4AA5-9EA1-EBBDC4C0F816}">
      <dgm:prSet/>
      <dgm:spPr/>
      <dgm:t>
        <a:bodyPr/>
        <a:lstStyle/>
        <a:p>
          <a:endParaRPr lang="ru-RU"/>
        </a:p>
      </dgm:t>
    </dgm:pt>
    <dgm:pt modelId="{71CBFE98-84CB-4E74-B2B7-085CB7852951}">
      <dgm:prSet phldrT="[Текст]"/>
      <dgm:spPr/>
      <dgm:t>
        <a:bodyPr/>
        <a:lstStyle/>
        <a:p>
          <a:r>
            <a:rPr lang="ru-RU" dirty="0" smtClean="0"/>
            <a:t>Железо</a:t>
          </a:r>
          <a:endParaRPr lang="ru-RU" dirty="0"/>
        </a:p>
      </dgm:t>
    </dgm:pt>
    <dgm:pt modelId="{A06A754D-2405-4D8B-B131-C11E117588E8}" type="sibTrans" cxnId="{99358334-5313-465B-BB95-E827ECE33920}">
      <dgm:prSet/>
      <dgm:spPr/>
      <dgm:t>
        <a:bodyPr/>
        <a:lstStyle/>
        <a:p>
          <a:endParaRPr lang="ru-RU"/>
        </a:p>
      </dgm:t>
    </dgm:pt>
    <dgm:pt modelId="{44E9339F-D92D-46CB-9397-D882A9BE0471}" type="parTrans" cxnId="{99358334-5313-465B-BB95-E827ECE33920}">
      <dgm:prSet/>
      <dgm:spPr/>
      <dgm:t>
        <a:bodyPr/>
        <a:lstStyle/>
        <a:p>
          <a:endParaRPr lang="ru-RU"/>
        </a:p>
      </dgm:t>
    </dgm:pt>
    <dgm:pt modelId="{EF1BDF2D-524F-44C8-B628-90CCB74DCB64}" type="pres">
      <dgm:prSet presAssocID="{C37F8B3B-9338-416D-BBFA-F12799CADF11}" presName="linear" presStyleCnt="0">
        <dgm:presLayoutVars>
          <dgm:dir/>
          <dgm:animLvl val="lvl"/>
          <dgm:resizeHandles val="exact"/>
        </dgm:presLayoutVars>
      </dgm:prSet>
      <dgm:spPr/>
    </dgm:pt>
    <dgm:pt modelId="{79965202-A7C4-4472-8040-543C001C7AC0}" type="pres">
      <dgm:prSet presAssocID="{8C124508-95D9-441F-8248-8CB794187A67}" presName="parentLin" presStyleCnt="0"/>
      <dgm:spPr/>
    </dgm:pt>
    <dgm:pt modelId="{4B1AADA7-3C5C-4906-85E4-45DA673558D2}" type="pres">
      <dgm:prSet presAssocID="{8C124508-95D9-441F-8248-8CB794187A67}" presName="parentLeftMargin" presStyleLbl="node1" presStyleIdx="0" presStyleCnt="3"/>
      <dgm:spPr/>
    </dgm:pt>
    <dgm:pt modelId="{4746C57C-E052-4E19-B980-1220A566C4AA}" type="pres">
      <dgm:prSet presAssocID="{8C124508-95D9-441F-8248-8CB794187A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9B6B9A-71D9-4CA0-850A-56C0F579C0BD}" type="pres">
      <dgm:prSet presAssocID="{8C124508-95D9-441F-8248-8CB794187A67}" presName="negativeSpace" presStyleCnt="0"/>
      <dgm:spPr/>
    </dgm:pt>
    <dgm:pt modelId="{1CB9D04A-BC6A-44E8-AF76-DD28D4006D60}" type="pres">
      <dgm:prSet presAssocID="{8C124508-95D9-441F-8248-8CB794187A67}" presName="childText" presStyleLbl="conFgAcc1" presStyleIdx="0" presStyleCnt="3">
        <dgm:presLayoutVars>
          <dgm:bulletEnabled val="1"/>
        </dgm:presLayoutVars>
      </dgm:prSet>
      <dgm:spPr/>
    </dgm:pt>
    <dgm:pt modelId="{B3A9121D-BB65-4037-85F6-C6DE674845DC}" type="pres">
      <dgm:prSet presAssocID="{23EA62EA-E49C-4532-8DB3-E61FF82B93E0}" presName="spaceBetweenRectangles" presStyleCnt="0"/>
      <dgm:spPr/>
    </dgm:pt>
    <dgm:pt modelId="{40C981C9-A536-4BFF-B1DE-8A0D2850DABB}" type="pres">
      <dgm:prSet presAssocID="{71CBFE98-84CB-4E74-B2B7-085CB7852951}" presName="parentLin" presStyleCnt="0"/>
      <dgm:spPr/>
    </dgm:pt>
    <dgm:pt modelId="{E7513422-4610-46EB-B647-15888FC56D2D}" type="pres">
      <dgm:prSet presAssocID="{71CBFE98-84CB-4E74-B2B7-085CB7852951}" presName="parentLeftMargin" presStyleLbl="node1" presStyleIdx="0" presStyleCnt="3"/>
      <dgm:spPr/>
    </dgm:pt>
    <dgm:pt modelId="{3928DD68-03C4-4854-88DD-4F5E3F7FDCDD}" type="pres">
      <dgm:prSet presAssocID="{71CBFE98-84CB-4E74-B2B7-085CB78529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FCD9A6-776A-4506-84DF-7737E0E93F32}" type="pres">
      <dgm:prSet presAssocID="{71CBFE98-84CB-4E74-B2B7-085CB7852951}" presName="negativeSpace" presStyleCnt="0"/>
      <dgm:spPr/>
    </dgm:pt>
    <dgm:pt modelId="{77D840AF-EFE3-451D-9270-1A8396EF234C}" type="pres">
      <dgm:prSet presAssocID="{71CBFE98-84CB-4E74-B2B7-085CB7852951}" presName="childText" presStyleLbl="conFgAcc1" presStyleIdx="1" presStyleCnt="3">
        <dgm:presLayoutVars>
          <dgm:bulletEnabled val="1"/>
        </dgm:presLayoutVars>
      </dgm:prSet>
      <dgm:spPr/>
    </dgm:pt>
    <dgm:pt modelId="{3A108C4F-D998-4B98-8AFA-F1B2554FD032}" type="pres">
      <dgm:prSet presAssocID="{A06A754D-2405-4D8B-B131-C11E117588E8}" presName="spaceBetweenRectangles" presStyleCnt="0"/>
      <dgm:spPr/>
    </dgm:pt>
    <dgm:pt modelId="{1B656DDA-F882-4FBA-8A2B-3474A95F44AE}" type="pres">
      <dgm:prSet presAssocID="{0CF5D2AB-02BB-42D7-8A0C-35836BE9FF2D}" presName="parentLin" presStyleCnt="0"/>
      <dgm:spPr/>
    </dgm:pt>
    <dgm:pt modelId="{0156CDCB-4AFC-4772-A63C-A8E55DD43DC2}" type="pres">
      <dgm:prSet presAssocID="{0CF5D2AB-02BB-42D7-8A0C-35836BE9FF2D}" presName="parentLeftMargin" presStyleLbl="node1" presStyleIdx="1" presStyleCnt="3"/>
      <dgm:spPr/>
    </dgm:pt>
    <dgm:pt modelId="{244D9892-5EB7-43A0-BCF2-15EB9F22154A}" type="pres">
      <dgm:prSet presAssocID="{0CF5D2AB-02BB-42D7-8A0C-35836BE9FF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DFE90F-C0E4-469B-AE52-731D9D54379E}" type="pres">
      <dgm:prSet presAssocID="{0CF5D2AB-02BB-42D7-8A0C-35836BE9FF2D}" presName="negativeSpace" presStyleCnt="0"/>
      <dgm:spPr/>
    </dgm:pt>
    <dgm:pt modelId="{6A346158-ADFE-4720-9EBE-C4DF96C9A7FF}" type="pres">
      <dgm:prSet presAssocID="{0CF5D2AB-02BB-42D7-8A0C-35836BE9FF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35BC6E-D8A1-4AA5-9EA1-EBBDC4C0F816}" srcId="{C37F8B3B-9338-416D-BBFA-F12799CADF11}" destId="{0CF5D2AB-02BB-42D7-8A0C-35836BE9FF2D}" srcOrd="2" destOrd="0" parTransId="{21AF7A48-7250-44BF-BBDB-B2B41B3EE7BB}" sibTransId="{35FCAC93-A1A4-4C2D-AAE5-51508C60ED6B}"/>
    <dgm:cxn modelId="{DB374CE9-09E3-4402-A90E-B7D19958D9D5}" type="presOf" srcId="{8C124508-95D9-441F-8248-8CB794187A67}" destId="{4746C57C-E052-4E19-B980-1220A566C4AA}" srcOrd="1" destOrd="0" presId="urn:microsoft.com/office/officeart/2005/8/layout/list1"/>
    <dgm:cxn modelId="{A7FF5A23-30B5-4ED4-99A6-10A507FEAAB1}" type="presOf" srcId="{0CF5D2AB-02BB-42D7-8A0C-35836BE9FF2D}" destId="{244D9892-5EB7-43A0-BCF2-15EB9F22154A}" srcOrd="1" destOrd="0" presId="urn:microsoft.com/office/officeart/2005/8/layout/list1"/>
    <dgm:cxn modelId="{B7370ED1-16E5-4F76-A366-92E4E81ED29D}" srcId="{C37F8B3B-9338-416D-BBFA-F12799CADF11}" destId="{8C124508-95D9-441F-8248-8CB794187A67}" srcOrd="0" destOrd="0" parTransId="{A5393C89-4C81-457D-A79C-8F3F33173EA6}" sibTransId="{23EA62EA-E49C-4532-8DB3-E61FF82B93E0}"/>
    <dgm:cxn modelId="{8D7E9B36-E8BB-40DB-A6DC-F89C1BF75752}" type="presOf" srcId="{71CBFE98-84CB-4E74-B2B7-085CB7852951}" destId="{E7513422-4610-46EB-B647-15888FC56D2D}" srcOrd="0" destOrd="0" presId="urn:microsoft.com/office/officeart/2005/8/layout/list1"/>
    <dgm:cxn modelId="{99358334-5313-465B-BB95-E827ECE33920}" srcId="{C37F8B3B-9338-416D-BBFA-F12799CADF11}" destId="{71CBFE98-84CB-4E74-B2B7-085CB7852951}" srcOrd="1" destOrd="0" parTransId="{44E9339F-D92D-46CB-9397-D882A9BE0471}" sibTransId="{A06A754D-2405-4D8B-B131-C11E117588E8}"/>
    <dgm:cxn modelId="{D005335E-447F-4B55-B747-74E446C857B6}" type="presOf" srcId="{0CF5D2AB-02BB-42D7-8A0C-35836BE9FF2D}" destId="{0156CDCB-4AFC-4772-A63C-A8E55DD43DC2}" srcOrd="0" destOrd="0" presId="urn:microsoft.com/office/officeart/2005/8/layout/list1"/>
    <dgm:cxn modelId="{99EB8511-745E-47C9-A7B3-7C67372B21EE}" type="presOf" srcId="{C37F8B3B-9338-416D-BBFA-F12799CADF11}" destId="{EF1BDF2D-524F-44C8-B628-90CCB74DCB64}" srcOrd="0" destOrd="0" presId="urn:microsoft.com/office/officeart/2005/8/layout/list1"/>
    <dgm:cxn modelId="{595FA834-A29A-442D-B729-E2262A4B298C}" type="presOf" srcId="{8C124508-95D9-441F-8248-8CB794187A67}" destId="{4B1AADA7-3C5C-4906-85E4-45DA673558D2}" srcOrd="0" destOrd="0" presId="urn:microsoft.com/office/officeart/2005/8/layout/list1"/>
    <dgm:cxn modelId="{9CA31D5A-67AB-4145-B392-406886094B2F}" type="presOf" srcId="{71CBFE98-84CB-4E74-B2B7-085CB7852951}" destId="{3928DD68-03C4-4854-88DD-4F5E3F7FDCDD}" srcOrd="1" destOrd="0" presId="urn:microsoft.com/office/officeart/2005/8/layout/list1"/>
    <dgm:cxn modelId="{425A8B70-FCFF-4F34-AEAF-ED37251236A5}" type="presParOf" srcId="{EF1BDF2D-524F-44C8-B628-90CCB74DCB64}" destId="{79965202-A7C4-4472-8040-543C001C7AC0}" srcOrd="0" destOrd="0" presId="urn:microsoft.com/office/officeart/2005/8/layout/list1"/>
    <dgm:cxn modelId="{150AFC22-1A24-4633-919A-4FCE83F2C8AF}" type="presParOf" srcId="{79965202-A7C4-4472-8040-543C001C7AC0}" destId="{4B1AADA7-3C5C-4906-85E4-45DA673558D2}" srcOrd="0" destOrd="0" presId="urn:microsoft.com/office/officeart/2005/8/layout/list1"/>
    <dgm:cxn modelId="{CF8A96F9-B393-4D6C-9264-FD8E328FF252}" type="presParOf" srcId="{79965202-A7C4-4472-8040-543C001C7AC0}" destId="{4746C57C-E052-4E19-B980-1220A566C4AA}" srcOrd="1" destOrd="0" presId="urn:microsoft.com/office/officeart/2005/8/layout/list1"/>
    <dgm:cxn modelId="{5664DFDA-3B8E-47AE-A0CC-88B5EECA298F}" type="presParOf" srcId="{EF1BDF2D-524F-44C8-B628-90CCB74DCB64}" destId="{A99B6B9A-71D9-4CA0-850A-56C0F579C0BD}" srcOrd="1" destOrd="0" presId="urn:microsoft.com/office/officeart/2005/8/layout/list1"/>
    <dgm:cxn modelId="{BC929F01-24FD-474B-9D9D-070F066416F1}" type="presParOf" srcId="{EF1BDF2D-524F-44C8-B628-90CCB74DCB64}" destId="{1CB9D04A-BC6A-44E8-AF76-DD28D4006D60}" srcOrd="2" destOrd="0" presId="urn:microsoft.com/office/officeart/2005/8/layout/list1"/>
    <dgm:cxn modelId="{BB894375-05ED-4CC9-AB6E-5E3684813AFC}" type="presParOf" srcId="{EF1BDF2D-524F-44C8-B628-90CCB74DCB64}" destId="{B3A9121D-BB65-4037-85F6-C6DE674845DC}" srcOrd="3" destOrd="0" presId="urn:microsoft.com/office/officeart/2005/8/layout/list1"/>
    <dgm:cxn modelId="{BFB8D455-599F-4BAC-BF79-B3263FDC9A89}" type="presParOf" srcId="{EF1BDF2D-524F-44C8-B628-90CCB74DCB64}" destId="{40C981C9-A536-4BFF-B1DE-8A0D2850DABB}" srcOrd="4" destOrd="0" presId="urn:microsoft.com/office/officeart/2005/8/layout/list1"/>
    <dgm:cxn modelId="{380E8180-CEA5-4A86-968F-3245AF176E77}" type="presParOf" srcId="{40C981C9-A536-4BFF-B1DE-8A0D2850DABB}" destId="{E7513422-4610-46EB-B647-15888FC56D2D}" srcOrd="0" destOrd="0" presId="urn:microsoft.com/office/officeart/2005/8/layout/list1"/>
    <dgm:cxn modelId="{D796692C-C42A-4A2E-8011-B1F04E2BCB2D}" type="presParOf" srcId="{40C981C9-A536-4BFF-B1DE-8A0D2850DABB}" destId="{3928DD68-03C4-4854-88DD-4F5E3F7FDCDD}" srcOrd="1" destOrd="0" presId="urn:microsoft.com/office/officeart/2005/8/layout/list1"/>
    <dgm:cxn modelId="{3029B739-5291-45D4-9E42-50763F142539}" type="presParOf" srcId="{EF1BDF2D-524F-44C8-B628-90CCB74DCB64}" destId="{34FCD9A6-776A-4506-84DF-7737E0E93F32}" srcOrd="5" destOrd="0" presId="urn:microsoft.com/office/officeart/2005/8/layout/list1"/>
    <dgm:cxn modelId="{AE2D8D91-3396-4497-A5FD-262CD9D71879}" type="presParOf" srcId="{EF1BDF2D-524F-44C8-B628-90CCB74DCB64}" destId="{77D840AF-EFE3-451D-9270-1A8396EF234C}" srcOrd="6" destOrd="0" presId="urn:microsoft.com/office/officeart/2005/8/layout/list1"/>
    <dgm:cxn modelId="{BB1020CC-DA5C-436C-895C-45C39B428A46}" type="presParOf" srcId="{EF1BDF2D-524F-44C8-B628-90CCB74DCB64}" destId="{3A108C4F-D998-4B98-8AFA-F1B2554FD032}" srcOrd="7" destOrd="0" presId="urn:microsoft.com/office/officeart/2005/8/layout/list1"/>
    <dgm:cxn modelId="{F1718A1E-0989-47A7-8ABE-18488FC4DE3C}" type="presParOf" srcId="{EF1BDF2D-524F-44C8-B628-90CCB74DCB64}" destId="{1B656DDA-F882-4FBA-8A2B-3474A95F44AE}" srcOrd="8" destOrd="0" presId="urn:microsoft.com/office/officeart/2005/8/layout/list1"/>
    <dgm:cxn modelId="{A657DCD1-6695-4AA8-A148-DF61ECF498A8}" type="presParOf" srcId="{1B656DDA-F882-4FBA-8A2B-3474A95F44AE}" destId="{0156CDCB-4AFC-4772-A63C-A8E55DD43DC2}" srcOrd="0" destOrd="0" presId="urn:microsoft.com/office/officeart/2005/8/layout/list1"/>
    <dgm:cxn modelId="{9FCC14A4-700C-4055-9D5F-EB1B8F805463}" type="presParOf" srcId="{1B656DDA-F882-4FBA-8A2B-3474A95F44AE}" destId="{244D9892-5EB7-43A0-BCF2-15EB9F22154A}" srcOrd="1" destOrd="0" presId="urn:microsoft.com/office/officeart/2005/8/layout/list1"/>
    <dgm:cxn modelId="{002ED043-8911-4685-95BC-D3FA4C050BD5}" type="presParOf" srcId="{EF1BDF2D-524F-44C8-B628-90CCB74DCB64}" destId="{F6DFE90F-C0E4-469B-AE52-731D9D54379E}" srcOrd="9" destOrd="0" presId="urn:microsoft.com/office/officeart/2005/8/layout/list1"/>
    <dgm:cxn modelId="{AF5286BF-EEA2-439D-8FF9-2E3073585A49}" type="presParOf" srcId="{EF1BDF2D-524F-44C8-B628-90CCB74DCB64}" destId="{6A346158-ADFE-4720-9EBE-C4DF96C9A7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DA6D9B-ADC0-47BB-9B5F-0043A8E7509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A7C6B55-E6F7-456D-82A3-A2CA2B4A1A07}">
      <dgm:prSet phldrT="[Текст]"/>
      <dgm:spPr/>
      <dgm:t>
        <a:bodyPr/>
        <a:lstStyle/>
        <a:p>
          <a:r>
            <a:rPr lang="ru-RU" dirty="0" smtClean="0"/>
            <a:t>метеориты</a:t>
          </a:r>
          <a:endParaRPr lang="ru-RU" dirty="0"/>
        </a:p>
      </dgm:t>
    </dgm:pt>
    <dgm:pt modelId="{AD63B2B2-6B6D-4A5B-8B16-088154465D82}" type="parTrans" cxnId="{FD65E4D3-181D-48DF-88D4-C35FA2CE8029}">
      <dgm:prSet/>
      <dgm:spPr/>
      <dgm:t>
        <a:bodyPr/>
        <a:lstStyle/>
        <a:p>
          <a:endParaRPr lang="ru-RU"/>
        </a:p>
      </dgm:t>
    </dgm:pt>
    <dgm:pt modelId="{BB21D5B5-19C8-4512-B3F9-65B99BE0535F}" type="sibTrans" cxnId="{FD65E4D3-181D-48DF-88D4-C35FA2CE8029}">
      <dgm:prSet/>
      <dgm:spPr/>
      <dgm:t>
        <a:bodyPr/>
        <a:lstStyle/>
        <a:p>
          <a:endParaRPr lang="ru-RU"/>
        </a:p>
      </dgm:t>
    </dgm:pt>
    <dgm:pt modelId="{EE626676-404C-4BD0-8682-1046E5A27E34}">
      <dgm:prSet phldrT="[Текст]"/>
      <dgm:spPr/>
      <dgm:t>
        <a:bodyPr/>
        <a:lstStyle/>
        <a:p>
          <a:r>
            <a:rPr lang="ru-RU" dirty="0" smtClean="0"/>
            <a:t>Из них выпадают усиления</a:t>
          </a:r>
          <a:endParaRPr lang="ru-RU" dirty="0"/>
        </a:p>
      </dgm:t>
    </dgm:pt>
    <dgm:pt modelId="{4B83CA2C-93D1-4D7F-B7B9-81CB655A3664}" type="parTrans" cxnId="{B507954C-9039-4CBA-B079-609F057A486A}">
      <dgm:prSet/>
      <dgm:spPr/>
      <dgm:t>
        <a:bodyPr/>
        <a:lstStyle/>
        <a:p>
          <a:endParaRPr lang="ru-RU"/>
        </a:p>
      </dgm:t>
    </dgm:pt>
    <dgm:pt modelId="{99CAEFF8-6407-4B26-ABC7-739095ACD125}" type="sibTrans" cxnId="{B507954C-9039-4CBA-B079-609F057A486A}">
      <dgm:prSet/>
      <dgm:spPr/>
      <dgm:t>
        <a:bodyPr/>
        <a:lstStyle/>
        <a:p>
          <a:endParaRPr lang="ru-RU"/>
        </a:p>
      </dgm:t>
    </dgm:pt>
    <dgm:pt modelId="{B7560AA4-8155-4B97-9002-0E0ACDDC83BE}">
      <dgm:prSet phldrT="[Текст]"/>
      <dgm:spPr/>
      <dgm:t>
        <a:bodyPr/>
        <a:lstStyle/>
        <a:p>
          <a:r>
            <a:rPr lang="ru-RU" dirty="0" smtClean="0"/>
            <a:t>враги</a:t>
          </a:r>
          <a:endParaRPr lang="ru-RU" dirty="0"/>
        </a:p>
      </dgm:t>
    </dgm:pt>
    <dgm:pt modelId="{11CD6693-678C-4E5A-BCD0-FB49D18BB874}" type="parTrans" cxnId="{0B60738F-5C5F-4338-A6B4-AF8D4063B4F4}">
      <dgm:prSet/>
      <dgm:spPr/>
      <dgm:t>
        <a:bodyPr/>
        <a:lstStyle/>
        <a:p>
          <a:endParaRPr lang="ru-RU"/>
        </a:p>
      </dgm:t>
    </dgm:pt>
    <dgm:pt modelId="{50D367E8-DE36-4953-9762-A9C7246CBC6D}" type="sibTrans" cxnId="{0B60738F-5C5F-4338-A6B4-AF8D4063B4F4}">
      <dgm:prSet/>
      <dgm:spPr/>
      <dgm:t>
        <a:bodyPr/>
        <a:lstStyle/>
        <a:p>
          <a:endParaRPr lang="ru-RU"/>
        </a:p>
      </dgm:t>
    </dgm:pt>
    <dgm:pt modelId="{483EC085-2DAB-45F7-A0CC-22834CFA3814}">
      <dgm:prSet phldrT="[Текст]"/>
      <dgm:spPr/>
      <dgm:t>
        <a:bodyPr/>
        <a:lstStyle/>
        <a:p>
          <a:r>
            <a:rPr lang="ru-RU" dirty="0" smtClean="0"/>
            <a:t>2 вида врагов: 1 атакуют нас, 2 атакуют базы</a:t>
          </a:r>
          <a:endParaRPr lang="ru-RU" dirty="0"/>
        </a:p>
      </dgm:t>
    </dgm:pt>
    <dgm:pt modelId="{C0D99CF5-B306-4954-936B-4C15ABA4B4E6}" type="parTrans" cxnId="{220A8801-F268-4C72-B8BF-4F6FC919DBAD}">
      <dgm:prSet/>
      <dgm:spPr/>
      <dgm:t>
        <a:bodyPr/>
        <a:lstStyle/>
        <a:p>
          <a:endParaRPr lang="ru-RU"/>
        </a:p>
      </dgm:t>
    </dgm:pt>
    <dgm:pt modelId="{7BB3A701-3BF1-47B7-A232-7D9393E9F905}" type="sibTrans" cxnId="{220A8801-F268-4C72-B8BF-4F6FC919DBAD}">
      <dgm:prSet/>
      <dgm:spPr/>
      <dgm:t>
        <a:bodyPr/>
        <a:lstStyle/>
        <a:p>
          <a:endParaRPr lang="ru-RU"/>
        </a:p>
      </dgm:t>
    </dgm:pt>
    <dgm:pt modelId="{6B381FE5-83BA-4041-B87A-C0B745CA8C54}">
      <dgm:prSet phldrT="[Текст]"/>
      <dgm:spPr/>
      <dgm:t>
        <a:bodyPr/>
        <a:lstStyle/>
        <a:p>
          <a:r>
            <a:rPr lang="ru-RU" dirty="0" smtClean="0"/>
            <a:t>Каждый вид можно убить только подходящим оружием</a:t>
          </a:r>
          <a:endParaRPr lang="ru-RU" dirty="0"/>
        </a:p>
      </dgm:t>
    </dgm:pt>
    <dgm:pt modelId="{002E692B-B5FE-42F6-B02A-53AF139E1AAE}" type="parTrans" cxnId="{9B2E9C8B-3C5D-489A-B087-2E720E180AA6}">
      <dgm:prSet/>
      <dgm:spPr/>
      <dgm:t>
        <a:bodyPr/>
        <a:lstStyle/>
        <a:p>
          <a:endParaRPr lang="ru-RU"/>
        </a:p>
      </dgm:t>
    </dgm:pt>
    <dgm:pt modelId="{BEAAF675-6851-464E-87D2-4CB925CF5059}" type="sibTrans" cxnId="{9B2E9C8B-3C5D-489A-B087-2E720E180AA6}">
      <dgm:prSet/>
      <dgm:spPr/>
      <dgm:t>
        <a:bodyPr/>
        <a:lstStyle/>
        <a:p>
          <a:endParaRPr lang="ru-RU"/>
        </a:p>
      </dgm:t>
    </dgm:pt>
    <dgm:pt modelId="{91FEBCBE-0504-40B2-81DF-6ED66650A335}">
      <dgm:prSet phldrT="[Текст]"/>
      <dgm:spPr/>
      <dgm:t>
        <a:bodyPr/>
        <a:lstStyle/>
        <a:p>
          <a:r>
            <a:rPr lang="ru-RU" dirty="0" smtClean="0"/>
            <a:t>босс</a:t>
          </a:r>
          <a:endParaRPr lang="ru-RU" dirty="0"/>
        </a:p>
      </dgm:t>
    </dgm:pt>
    <dgm:pt modelId="{D54F8BC3-D04C-4EA5-A7A0-06299310E706}" type="parTrans" cxnId="{583ADB5D-E9AE-4CF0-B0DB-55C5F3333544}">
      <dgm:prSet/>
      <dgm:spPr/>
      <dgm:t>
        <a:bodyPr/>
        <a:lstStyle/>
        <a:p>
          <a:endParaRPr lang="ru-RU"/>
        </a:p>
      </dgm:t>
    </dgm:pt>
    <dgm:pt modelId="{C9C12574-C617-4D10-AADF-6949EDE0FEFA}" type="sibTrans" cxnId="{583ADB5D-E9AE-4CF0-B0DB-55C5F3333544}">
      <dgm:prSet/>
      <dgm:spPr/>
      <dgm:t>
        <a:bodyPr/>
        <a:lstStyle/>
        <a:p>
          <a:endParaRPr lang="ru-RU"/>
        </a:p>
      </dgm:t>
    </dgm:pt>
    <dgm:pt modelId="{EE65099B-9DD4-43A0-B02C-43E8DEADAB88}">
      <dgm:prSet phldrT="[Текст]"/>
      <dgm:spPr/>
      <dgm:t>
        <a:bodyPr/>
        <a:lstStyle/>
        <a:p>
          <a:r>
            <a:rPr lang="ru-RU" dirty="0" smtClean="0"/>
            <a:t>Умный босс, имеющий 3 вида атаки:</a:t>
          </a:r>
          <a:endParaRPr lang="ru-RU" dirty="0"/>
        </a:p>
      </dgm:t>
    </dgm:pt>
    <dgm:pt modelId="{62A7D4C0-5877-4549-B0A1-6E473057D4D0}" type="parTrans" cxnId="{10D6B002-E8B7-4DF4-A18E-0AEC8B14D289}">
      <dgm:prSet/>
      <dgm:spPr/>
      <dgm:t>
        <a:bodyPr/>
        <a:lstStyle/>
        <a:p>
          <a:endParaRPr lang="ru-RU"/>
        </a:p>
      </dgm:t>
    </dgm:pt>
    <dgm:pt modelId="{FE64D881-A90F-4B81-AB23-782CF40E4C1B}" type="sibTrans" cxnId="{10D6B002-E8B7-4DF4-A18E-0AEC8B14D289}">
      <dgm:prSet/>
      <dgm:spPr/>
      <dgm:t>
        <a:bodyPr/>
        <a:lstStyle/>
        <a:p>
          <a:endParaRPr lang="ru-RU"/>
        </a:p>
      </dgm:t>
    </dgm:pt>
    <dgm:pt modelId="{3B3C182A-9E5E-4983-987E-F0E5DDC69823}">
      <dgm:prSet phldrT="[Текст]"/>
      <dgm:spPr/>
      <dgm:t>
        <a:bodyPr/>
        <a:lstStyle/>
        <a:p>
          <a:r>
            <a:rPr lang="ru-RU" dirty="0" smtClean="0"/>
            <a:t>Телепорт, бомба, удар</a:t>
          </a:r>
          <a:endParaRPr lang="ru-RU" dirty="0"/>
        </a:p>
      </dgm:t>
    </dgm:pt>
    <dgm:pt modelId="{F724C35F-9052-40A2-85DB-E5D6740D8B93}" type="parTrans" cxnId="{30EB4B8B-7B90-492D-8D92-F4A9AC6270F1}">
      <dgm:prSet/>
      <dgm:spPr/>
      <dgm:t>
        <a:bodyPr/>
        <a:lstStyle/>
        <a:p>
          <a:endParaRPr lang="ru-RU"/>
        </a:p>
      </dgm:t>
    </dgm:pt>
    <dgm:pt modelId="{F39D5209-24D3-4083-9B8E-17B6480A0EBD}" type="sibTrans" cxnId="{30EB4B8B-7B90-492D-8D92-F4A9AC6270F1}">
      <dgm:prSet/>
      <dgm:spPr/>
      <dgm:t>
        <a:bodyPr/>
        <a:lstStyle/>
        <a:p>
          <a:endParaRPr lang="ru-RU"/>
        </a:p>
      </dgm:t>
    </dgm:pt>
    <dgm:pt modelId="{A7A24BFD-46F8-4D54-9528-EAB87A8B5665}" type="pres">
      <dgm:prSet presAssocID="{C7DA6D9B-ADC0-47BB-9B5F-0043A8E75093}" presName="linearFlow" presStyleCnt="0">
        <dgm:presLayoutVars>
          <dgm:dir/>
          <dgm:animLvl val="lvl"/>
          <dgm:resizeHandles val="exact"/>
        </dgm:presLayoutVars>
      </dgm:prSet>
      <dgm:spPr/>
    </dgm:pt>
    <dgm:pt modelId="{0DD19C0B-4277-4ED7-B96E-BEEED3B52D8C}" type="pres">
      <dgm:prSet presAssocID="{AA7C6B55-E6F7-456D-82A3-A2CA2B4A1A07}" presName="composite" presStyleCnt="0"/>
      <dgm:spPr/>
    </dgm:pt>
    <dgm:pt modelId="{CB7F334D-355C-41CB-9128-C0F9CF357F9F}" type="pres">
      <dgm:prSet presAssocID="{AA7C6B55-E6F7-456D-82A3-A2CA2B4A1A0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052BAFB-14AA-4403-9401-FCFBA09AE902}" type="pres">
      <dgm:prSet presAssocID="{AA7C6B55-E6F7-456D-82A3-A2CA2B4A1A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0B9C95-08E1-41F6-B240-F236CDE8EED1}" type="pres">
      <dgm:prSet presAssocID="{BB21D5B5-19C8-4512-B3F9-65B99BE0535F}" presName="sp" presStyleCnt="0"/>
      <dgm:spPr/>
    </dgm:pt>
    <dgm:pt modelId="{CAB6B71E-B11F-44E8-8FB6-2EC1A560EDC2}" type="pres">
      <dgm:prSet presAssocID="{B7560AA4-8155-4B97-9002-0E0ACDDC83BE}" presName="composite" presStyleCnt="0"/>
      <dgm:spPr/>
    </dgm:pt>
    <dgm:pt modelId="{E8D835DD-13AE-40A3-91E9-6E3DE2B5AE48}" type="pres">
      <dgm:prSet presAssocID="{B7560AA4-8155-4B97-9002-0E0ACDDC83B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0BCE5-CCC3-4F45-9932-E0A95EDDAE75}" type="pres">
      <dgm:prSet presAssocID="{B7560AA4-8155-4B97-9002-0E0ACDDC83B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551B0F-E147-4663-841E-36B85035B5D4}" type="pres">
      <dgm:prSet presAssocID="{50D367E8-DE36-4953-9762-A9C7246CBC6D}" presName="sp" presStyleCnt="0"/>
      <dgm:spPr/>
    </dgm:pt>
    <dgm:pt modelId="{F896479F-9D13-446F-8297-4822318A4DA2}" type="pres">
      <dgm:prSet presAssocID="{91FEBCBE-0504-40B2-81DF-6ED66650A335}" presName="composite" presStyleCnt="0"/>
      <dgm:spPr/>
    </dgm:pt>
    <dgm:pt modelId="{7EA5EE78-9C76-4E56-B276-3C87B476925C}" type="pres">
      <dgm:prSet presAssocID="{91FEBCBE-0504-40B2-81DF-6ED66650A33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94D0C8D-DFBC-441D-BBCC-6BDA2D04332A}" type="pres">
      <dgm:prSet presAssocID="{91FEBCBE-0504-40B2-81DF-6ED66650A3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3ADB5D-E9AE-4CF0-B0DB-55C5F3333544}" srcId="{C7DA6D9B-ADC0-47BB-9B5F-0043A8E75093}" destId="{91FEBCBE-0504-40B2-81DF-6ED66650A335}" srcOrd="2" destOrd="0" parTransId="{D54F8BC3-D04C-4EA5-A7A0-06299310E706}" sibTransId="{C9C12574-C617-4D10-AADF-6949EDE0FEFA}"/>
    <dgm:cxn modelId="{79A5EDB6-FE85-40CC-8958-6FBC7C49A235}" type="presOf" srcId="{EE65099B-9DD4-43A0-B02C-43E8DEADAB88}" destId="{494D0C8D-DFBC-441D-BBCC-6BDA2D04332A}" srcOrd="0" destOrd="0" presId="urn:microsoft.com/office/officeart/2005/8/layout/chevron2"/>
    <dgm:cxn modelId="{AE61767F-C66C-4FBC-BED3-9E1D37F58CED}" type="presOf" srcId="{EE626676-404C-4BD0-8682-1046E5A27E34}" destId="{1052BAFB-14AA-4403-9401-FCFBA09AE902}" srcOrd="0" destOrd="0" presId="urn:microsoft.com/office/officeart/2005/8/layout/chevron2"/>
    <dgm:cxn modelId="{673E6187-36C7-499E-83AA-50A0DAAB256D}" type="presOf" srcId="{AA7C6B55-E6F7-456D-82A3-A2CA2B4A1A07}" destId="{CB7F334D-355C-41CB-9128-C0F9CF357F9F}" srcOrd="0" destOrd="0" presId="urn:microsoft.com/office/officeart/2005/8/layout/chevron2"/>
    <dgm:cxn modelId="{496A157E-B612-442B-B440-93E90EA990C4}" type="presOf" srcId="{91FEBCBE-0504-40B2-81DF-6ED66650A335}" destId="{7EA5EE78-9C76-4E56-B276-3C87B476925C}" srcOrd="0" destOrd="0" presId="urn:microsoft.com/office/officeart/2005/8/layout/chevron2"/>
    <dgm:cxn modelId="{3E1AB06D-A53F-4E34-BE1A-CF72947B0219}" type="presOf" srcId="{483EC085-2DAB-45F7-A0CC-22834CFA3814}" destId="{2400BCE5-CCC3-4F45-9932-E0A95EDDAE75}" srcOrd="0" destOrd="0" presId="urn:microsoft.com/office/officeart/2005/8/layout/chevron2"/>
    <dgm:cxn modelId="{220A8801-F268-4C72-B8BF-4F6FC919DBAD}" srcId="{B7560AA4-8155-4B97-9002-0E0ACDDC83BE}" destId="{483EC085-2DAB-45F7-A0CC-22834CFA3814}" srcOrd="0" destOrd="0" parTransId="{C0D99CF5-B306-4954-936B-4C15ABA4B4E6}" sibTransId="{7BB3A701-3BF1-47B7-A232-7D9393E9F905}"/>
    <dgm:cxn modelId="{C90C03FA-05AD-4DD2-BD39-CB215D7EC15A}" type="presOf" srcId="{3B3C182A-9E5E-4983-987E-F0E5DDC69823}" destId="{494D0C8D-DFBC-441D-BBCC-6BDA2D04332A}" srcOrd="0" destOrd="1" presId="urn:microsoft.com/office/officeart/2005/8/layout/chevron2"/>
    <dgm:cxn modelId="{9B2E9C8B-3C5D-489A-B087-2E720E180AA6}" srcId="{B7560AA4-8155-4B97-9002-0E0ACDDC83BE}" destId="{6B381FE5-83BA-4041-B87A-C0B745CA8C54}" srcOrd="1" destOrd="0" parTransId="{002E692B-B5FE-42F6-B02A-53AF139E1AAE}" sibTransId="{BEAAF675-6851-464E-87D2-4CB925CF5059}"/>
    <dgm:cxn modelId="{DF50B6DB-3665-434B-8DFC-F77B1D4A35C2}" type="presOf" srcId="{6B381FE5-83BA-4041-B87A-C0B745CA8C54}" destId="{2400BCE5-CCC3-4F45-9932-E0A95EDDAE75}" srcOrd="0" destOrd="1" presId="urn:microsoft.com/office/officeart/2005/8/layout/chevron2"/>
    <dgm:cxn modelId="{FD65E4D3-181D-48DF-88D4-C35FA2CE8029}" srcId="{C7DA6D9B-ADC0-47BB-9B5F-0043A8E75093}" destId="{AA7C6B55-E6F7-456D-82A3-A2CA2B4A1A07}" srcOrd="0" destOrd="0" parTransId="{AD63B2B2-6B6D-4A5B-8B16-088154465D82}" sibTransId="{BB21D5B5-19C8-4512-B3F9-65B99BE0535F}"/>
    <dgm:cxn modelId="{9C1D514B-CF06-4068-9F76-656F6EE78DFE}" type="presOf" srcId="{C7DA6D9B-ADC0-47BB-9B5F-0043A8E75093}" destId="{A7A24BFD-46F8-4D54-9528-EAB87A8B5665}" srcOrd="0" destOrd="0" presId="urn:microsoft.com/office/officeart/2005/8/layout/chevron2"/>
    <dgm:cxn modelId="{30EB4B8B-7B90-492D-8D92-F4A9AC6270F1}" srcId="{91FEBCBE-0504-40B2-81DF-6ED66650A335}" destId="{3B3C182A-9E5E-4983-987E-F0E5DDC69823}" srcOrd="1" destOrd="0" parTransId="{F724C35F-9052-40A2-85DB-E5D6740D8B93}" sibTransId="{F39D5209-24D3-4083-9B8E-17B6480A0EBD}"/>
    <dgm:cxn modelId="{2510D808-1DBB-41A0-A867-C01B06968AAA}" type="presOf" srcId="{B7560AA4-8155-4B97-9002-0E0ACDDC83BE}" destId="{E8D835DD-13AE-40A3-91E9-6E3DE2B5AE48}" srcOrd="0" destOrd="0" presId="urn:microsoft.com/office/officeart/2005/8/layout/chevron2"/>
    <dgm:cxn modelId="{10D6B002-E8B7-4DF4-A18E-0AEC8B14D289}" srcId="{91FEBCBE-0504-40B2-81DF-6ED66650A335}" destId="{EE65099B-9DD4-43A0-B02C-43E8DEADAB88}" srcOrd="0" destOrd="0" parTransId="{62A7D4C0-5877-4549-B0A1-6E473057D4D0}" sibTransId="{FE64D881-A90F-4B81-AB23-782CF40E4C1B}"/>
    <dgm:cxn modelId="{B507954C-9039-4CBA-B079-609F057A486A}" srcId="{AA7C6B55-E6F7-456D-82A3-A2CA2B4A1A07}" destId="{EE626676-404C-4BD0-8682-1046E5A27E34}" srcOrd="0" destOrd="0" parTransId="{4B83CA2C-93D1-4D7F-B7B9-81CB655A3664}" sibTransId="{99CAEFF8-6407-4B26-ABC7-739095ACD125}"/>
    <dgm:cxn modelId="{0B60738F-5C5F-4338-A6B4-AF8D4063B4F4}" srcId="{C7DA6D9B-ADC0-47BB-9B5F-0043A8E75093}" destId="{B7560AA4-8155-4B97-9002-0E0ACDDC83BE}" srcOrd="1" destOrd="0" parTransId="{11CD6693-678C-4E5A-BCD0-FB49D18BB874}" sibTransId="{50D367E8-DE36-4953-9762-A9C7246CBC6D}"/>
    <dgm:cxn modelId="{4DFC15CF-7710-46AB-86A2-E0D20AE03DDE}" type="presParOf" srcId="{A7A24BFD-46F8-4D54-9528-EAB87A8B5665}" destId="{0DD19C0B-4277-4ED7-B96E-BEEED3B52D8C}" srcOrd="0" destOrd="0" presId="urn:microsoft.com/office/officeart/2005/8/layout/chevron2"/>
    <dgm:cxn modelId="{1171D2F0-CD70-4F1A-9943-282EAA4D1A1E}" type="presParOf" srcId="{0DD19C0B-4277-4ED7-B96E-BEEED3B52D8C}" destId="{CB7F334D-355C-41CB-9128-C0F9CF357F9F}" srcOrd="0" destOrd="0" presId="urn:microsoft.com/office/officeart/2005/8/layout/chevron2"/>
    <dgm:cxn modelId="{85B069F1-C34A-4843-9AB2-7F91D0FEB063}" type="presParOf" srcId="{0DD19C0B-4277-4ED7-B96E-BEEED3B52D8C}" destId="{1052BAFB-14AA-4403-9401-FCFBA09AE902}" srcOrd="1" destOrd="0" presId="urn:microsoft.com/office/officeart/2005/8/layout/chevron2"/>
    <dgm:cxn modelId="{EBDB2334-4A43-4518-ACAF-1D50A1DFBBE8}" type="presParOf" srcId="{A7A24BFD-46F8-4D54-9528-EAB87A8B5665}" destId="{DB0B9C95-08E1-41F6-B240-F236CDE8EED1}" srcOrd="1" destOrd="0" presId="urn:microsoft.com/office/officeart/2005/8/layout/chevron2"/>
    <dgm:cxn modelId="{1FFB5FCE-EAF4-444E-AC38-962162651A22}" type="presParOf" srcId="{A7A24BFD-46F8-4D54-9528-EAB87A8B5665}" destId="{CAB6B71E-B11F-44E8-8FB6-2EC1A560EDC2}" srcOrd="2" destOrd="0" presId="urn:microsoft.com/office/officeart/2005/8/layout/chevron2"/>
    <dgm:cxn modelId="{06634EA1-35A9-4C0F-92BE-BCD5B11506FD}" type="presParOf" srcId="{CAB6B71E-B11F-44E8-8FB6-2EC1A560EDC2}" destId="{E8D835DD-13AE-40A3-91E9-6E3DE2B5AE48}" srcOrd="0" destOrd="0" presId="urn:microsoft.com/office/officeart/2005/8/layout/chevron2"/>
    <dgm:cxn modelId="{22EAEC13-3DB5-443B-B21A-AF14600586FA}" type="presParOf" srcId="{CAB6B71E-B11F-44E8-8FB6-2EC1A560EDC2}" destId="{2400BCE5-CCC3-4F45-9932-E0A95EDDAE75}" srcOrd="1" destOrd="0" presId="urn:microsoft.com/office/officeart/2005/8/layout/chevron2"/>
    <dgm:cxn modelId="{09194A63-ABF5-42F3-A0E0-3F60F3E34B98}" type="presParOf" srcId="{A7A24BFD-46F8-4D54-9528-EAB87A8B5665}" destId="{6B551B0F-E147-4663-841E-36B85035B5D4}" srcOrd="3" destOrd="0" presId="urn:microsoft.com/office/officeart/2005/8/layout/chevron2"/>
    <dgm:cxn modelId="{E558308A-5B8E-40A5-99B6-3B60B3A07C8E}" type="presParOf" srcId="{A7A24BFD-46F8-4D54-9528-EAB87A8B5665}" destId="{F896479F-9D13-446F-8297-4822318A4DA2}" srcOrd="4" destOrd="0" presId="urn:microsoft.com/office/officeart/2005/8/layout/chevron2"/>
    <dgm:cxn modelId="{84F64F03-A81B-49A4-87A3-539C64C82957}" type="presParOf" srcId="{F896479F-9D13-446F-8297-4822318A4DA2}" destId="{7EA5EE78-9C76-4E56-B276-3C87B476925C}" srcOrd="0" destOrd="0" presId="urn:microsoft.com/office/officeart/2005/8/layout/chevron2"/>
    <dgm:cxn modelId="{E200A256-06D9-499E-9592-1077C5EF3E5D}" type="presParOf" srcId="{F896479F-9D13-446F-8297-4822318A4DA2}" destId="{494D0C8D-DFBC-441D-BBCC-6BDA2D0433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196A5-0F7B-4B3E-A83B-9C77ADDD667A}">
      <dsp:nvSpPr>
        <dsp:cNvPr id="0" name=""/>
        <dsp:cNvSpPr/>
      </dsp:nvSpPr>
      <dsp:spPr>
        <a:xfrm>
          <a:off x="-5496645" y="-841688"/>
          <a:ext cx="6545520" cy="6545520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CD84-DCB8-499D-9CF6-8990A86F2961}">
      <dsp:nvSpPr>
        <dsp:cNvPr id="0" name=""/>
        <dsp:cNvSpPr/>
      </dsp:nvSpPr>
      <dsp:spPr>
        <a:xfrm>
          <a:off x="674865" y="486214"/>
          <a:ext cx="5704556" cy="972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86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Бластер</a:t>
          </a:r>
          <a:endParaRPr lang="ru-RU" sz="3900" kern="1200" dirty="0"/>
        </a:p>
      </dsp:txBody>
      <dsp:txXfrm>
        <a:off x="674865" y="486214"/>
        <a:ext cx="5704556" cy="972428"/>
      </dsp:txXfrm>
    </dsp:sp>
    <dsp:sp modelId="{8362DBC3-CE7E-4818-9612-292A4A3AE7DB}">
      <dsp:nvSpPr>
        <dsp:cNvPr id="0" name=""/>
        <dsp:cNvSpPr/>
      </dsp:nvSpPr>
      <dsp:spPr>
        <a:xfrm>
          <a:off x="67097" y="364660"/>
          <a:ext cx="1215535" cy="121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FE8B0-D2C6-44CC-A159-387983228821}">
      <dsp:nvSpPr>
        <dsp:cNvPr id="0" name=""/>
        <dsp:cNvSpPr/>
      </dsp:nvSpPr>
      <dsp:spPr>
        <a:xfrm>
          <a:off x="1028343" y="1944857"/>
          <a:ext cx="5351079" cy="972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86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Лазер</a:t>
          </a:r>
          <a:endParaRPr lang="ru-RU" sz="3900" kern="1200" dirty="0"/>
        </a:p>
      </dsp:txBody>
      <dsp:txXfrm>
        <a:off x="1028343" y="1944857"/>
        <a:ext cx="5351079" cy="972428"/>
      </dsp:txXfrm>
    </dsp:sp>
    <dsp:sp modelId="{13299AEC-E2F8-421E-9ACA-FE9BC2E4A5BE}">
      <dsp:nvSpPr>
        <dsp:cNvPr id="0" name=""/>
        <dsp:cNvSpPr/>
      </dsp:nvSpPr>
      <dsp:spPr>
        <a:xfrm>
          <a:off x="420575" y="1823303"/>
          <a:ext cx="1215535" cy="121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1B6A-4064-4B59-9872-F453EC231B78}">
      <dsp:nvSpPr>
        <dsp:cNvPr id="0" name=""/>
        <dsp:cNvSpPr/>
      </dsp:nvSpPr>
      <dsp:spPr>
        <a:xfrm>
          <a:off x="674865" y="3403500"/>
          <a:ext cx="5704556" cy="972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86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Двойной бластер(</a:t>
          </a:r>
          <a:r>
            <a:rPr lang="ru-RU" sz="3900" kern="1200" dirty="0" err="1" smtClean="0"/>
            <a:t>доп</a:t>
          </a:r>
          <a:r>
            <a:rPr lang="ru-RU" sz="3900" kern="1200" dirty="0" smtClean="0"/>
            <a:t>)</a:t>
          </a:r>
          <a:endParaRPr lang="ru-RU" sz="3900" kern="1200" dirty="0"/>
        </a:p>
      </dsp:txBody>
      <dsp:txXfrm>
        <a:off x="674865" y="3403500"/>
        <a:ext cx="5704556" cy="972428"/>
      </dsp:txXfrm>
    </dsp:sp>
    <dsp:sp modelId="{F2BEE8EB-3E8A-45E0-94BA-BFA2BB91058C}">
      <dsp:nvSpPr>
        <dsp:cNvPr id="0" name=""/>
        <dsp:cNvSpPr/>
      </dsp:nvSpPr>
      <dsp:spPr>
        <a:xfrm>
          <a:off x="67097" y="3281946"/>
          <a:ext cx="1215535" cy="121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52F30-9F43-4F48-A7D2-A8490BF8FC0A}">
      <dsp:nvSpPr>
        <dsp:cNvPr id="0" name=""/>
        <dsp:cNvSpPr/>
      </dsp:nvSpPr>
      <dsp:spPr>
        <a:xfrm>
          <a:off x="0" y="158813"/>
          <a:ext cx="4791456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Двойной бластер</a:t>
          </a:r>
          <a:endParaRPr lang="ru-RU" sz="3700" kern="1200" dirty="0"/>
        </a:p>
      </dsp:txBody>
      <dsp:txXfrm>
        <a:off x="43321" y="202134"/>
        <a:ext cx="4704814" cy="800803"/>
      </dsp:txXfrm>
    </dsp:sp>
    <dsp:sp modelId="{B31DB5F4-B106-44ED-B0DE-08C7C89EFCB3}">
      <dsp:nvSpPr>
        <dsp:cNvPr id="0" name=""/>
        <dsp:cNvSpPr/>
      </dsp:nvSpPr>
      <dsp:spPr>
        <a:xfrm>
          <a:off x="0" y="1046258"/>
          <a:ext cx="479145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2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kern="1200" dirty="0" smtClean="0"/>
            <a:t>С задней части корабля появляется дополнительный бластер</a:t>
          </a:r>
          <a:endParaRPr lang="ru-RU" sz="2900" kern="1200" dirty="0"/>
        </a:p>
      </dsp:txBody>
      <dsp:txXfrm>
        <a:off x="0" y="1046258"/>
        <a:ext cx="4791456" cy="1340325"/>
      </dsp:txXfrm>
    </dsp:sp>
    <dsp:sp modelId="{B091F2C2-7F29-427D-9757-EB60AD3B347B}">
      <dsp:nvSpPr>
        <dsp:cNvPr id="0" name=""/>
        <dsp:cNvSpPr/>
      </dsp:nvSpPr>
      <dsp:spPr>
        <a:xfrm>
          <a:off x="0" y="2386584"/>
          <a:ext cx="4791456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Щит</a:t>
          </a:r>
          <a:endParaRPr lang="ru-RU" sz="3700" kern="1200" dirty="0"/>
        </a:p>
      </dsp:txBody>
      <dsp:txXfrm>
        <a:off x="43321" y="2429905"/>
        <a:ext cx="4704814" cy="800803"/>
      </dsp:txXfrm>
    </dsp:sp>
    <dsp:sp modelId="{F7D62464-67FB-454C-A181-98D150F57A2B}">
      <dsp:nvSpPr>
        <dsp:cNvPr id="0" name=""/>
        <dsp:cNvSpPr/>
      </dsp:nvSpPr>
      <dsp:spPr>
        <a:xfrm>
          <a:off x="0" y="3274029"/>
          <a:ext cx="479145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2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kern="1200" dirty="0" smtClean="0"/>
            <a:t>Защищает вас от получения урона на некоторое время</a:t>
          </a:r>
          <a:endParaRPr lang="ru-RU" sz="2900" kern="1200" dirty="0"/>
        </a:p>
      </dsp:txBody>
      <dsp:txXfrm>
        <a:off x="0" y="3274029"/>
        <a:ext cx="4791456" cy="1340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9D04A-BC6A-44E8-AF76-DD28D4006D60}">
      <dsp:nvSpPr>
        <dsp:cNvPr id="0" name=""/>
        <dsp:cNvSpPr/>
      </dsp:nvSpPr>
      <dsp:spPr>
        <a:xfrm>
          <a:off x="0" y="565703"/>
          <a:ext cx="57790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6C57C-E052-4E19-B980-1220A566C4AA}">
      <dsp:nvSpPr>
        <dsp:cNvPr id="0" name=""/>
        <dsp:cNvSpPr/>
      </dsp:nvSpPr>
      <dsp:spPr>
        <a:xfrm>
          <a:off x="288950" y="34343"/>
          <a:ext cx="404530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903" tIns="0" rIns="152903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Золото</a:t>
          </a:r>
          <a:endParaRPr lang="ru-RU" sz="3600" kern="1200" dirty="0"/>
        </a:p>
      </dsp:txBody>
      <dsp:txXfrm>
        <a:off x="340828" y="86221"/>
        <a:ext cx="3941549" cy="958964"/>
      </dsp:txXfrm>
    </dsp:sp>
    <dsp:sp modelId="{77D840AF-EFE3-451D-9270-1A8396EF234C}">
      <dsp:nvSpPr>
        <dsp:cNvPr id="0" name=""/>
        <dsp:cNvSpPr/>
      </dsp:nvSpPr>
      <dsp:spPr>
        <a:xfrm>
          <a:off x="0" y="2198664"/>
          <a:ext cx="57790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DD68-03C4-4854-88DD-4F5E3F7FDCDD}">
      <dsp:nvSpPr>
        <dsp:cNvPr id="0" name=""/>
        <dsp:cNvSpPr/>
      </dsp:nvSpPr>
      <dsp:spPr>
        <a:xfrm>
          <a:off x="288950" y="1667304"/>
          <a:ext cx="404530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903" tIns="0" rIns="152903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Железо</a:t>
          </a:r>
          <a:endParaRPr lang="ru-RU" sz="3600" kern="1200" dirty="0"/>
        </a:p>
      </dsp:txBody>
      <dsp:txXfrm>
        <a:off x="340828" y="1719182"/>
        <a:ext cx="3941549" cy="958964"/>
      </dsp:txXfrm>
    </dsp:sp>
    <dsp:sp modelId="{6A346158-ADFE-4720-9EBE-C4DF96C9A7FF}">
      <dsp:nvSpPr>
        <dsp:cNvPr id="0" name=""/>
        <dsp:cNvSpPr/>
      </dsp:nvSpPr>
      <dsp:spPr>
        <a:xfrm>
          <a:off x="0" y="3831624"/>
          <a:ext cx="57790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D9892-5EB7-43A0-BCF2-15EB9F22154A}">
      <dsp:nvSpPr>
        <dsp:cNvPr id="0" name=""/>
        <dsp:cNvSpPr/>
      </dsp:nvSpPr>
      <dsp:spPr>
        <a:xfrm>
          <a:off x="288950" y="3300264"/>
          <a:ext cx="404530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903" tIns="0" rIns="152903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Алмазы</a:t>
          </a:r>
          <a:endParaRPr lang="ru-RU" sz="3600" kern="1200" dirty="0"/>
        </a:p>
      </dsp:txBody>
      <dsp:txXfrm>
        <a:off x="340828" y="3352142"/>
        <a:ext cx="3941549" cy="958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334D-355C-41CB-9128-C0F9CF357F9F}">
      <dsp:nvSpPr>
        <dsp:cNvPr id="0" name=""/>
        <dsp:cNvSpPr/>
      </dsp:nvSpPr>
      <dsp:spPr>
        <a:xfrm rot="5400000">
          <a:off x="-267437" y="269265"/>
          <a:ext cx="1782914" cy="12480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метеориты</a:t>
          </a:r>
          <a:endParaRPr lang="ru-RU" sz="2000" kern="1200" dirty="0"/>
        </a:p>
      </dsp:txBody>
      <dsp:txXfrm rot="-5400000">
        <a:off x="1" y="625848"/>
        <a:ext cx="1248039" cy="534875"/>
      </dsp:txXfrm>
    </dsp:sp>
    <dsp:sp modelId="{1052BAFB-14AA-4403-9401-FCFBA09AE902}">
      <dsp:nvSpPr>
        <dsp:cNvPr id="0" name=""/>
        <dsp:cNvSpPr/>
      </dsp:nvSpPr>
      <dsp:spPr>
        <a:xfrm rot="5400000">
          <a:off x="4108572" y="-2858704"/>
          <a:ext cx="1158894" cy="68799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Из них выпадают усиления</a:t>
          </a:r>
          <a:endParaRPr lang="ru-RU" sz="2300" kern="1200" dirty="0"/>
        </a:p>
      </dsp:txBody>
      <dsp:txXfrm rot="-5400000">
        <a:off x="1248040" y="58401"/>
        <a:ext cx="6823387" cy="1045748"/>
      </dsp:txXfrm>
    </dsp:sp>
    <dsp:sp modelId="{E8D835DD-13AE-40A3-91E9-6E3DE2B5AE48}">
      <dsp:nvSpPr>
        <dsp:cNvPr id="0" name=""/>
        <dsp:cNvSpPr/>
      </dsp:nvSpPr>
      <dsp:spPr>
        <a:xfrm rot="5400000">
          <a:off x="-267437" y="1859931"/>
          <a:ext cx="1782914" cy="12480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враги</a:t>
          </a:r>
          <a:endParaRPr lang="ru-RU" sz="2000" kern="1200" dirty="0"/>
        </a:p>
      </dsp:txBody>
      <dsp:txXfrm rot="-5400000">
        <a:off x="1" y="2216514"/>
        <a:ext cx="1248039" cy="534875"/>
      </dsp:txXfrm>
    </dsp:sp>
    <dsp:sp modelId="{2400BCE5-CCC3-4F45-9932-E0A95EDDAE75}">
      <dsp:nvSpPr>
        <dsp:cNvPr id="0" name=""/>
        <dsp:cNvSpPr/>
      </dsp:nvSpPr>
      <dsp:spPr>
        <a:xfrm rot="5400000">
          <a:off x="4108572" y="-1268039"/>
          <a:ext cx="1158894" cy="68799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2 вида врагов: 1 атакуют нас, 2 атакуют базы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Каждый вид можно убить только подходящим оружием</a:t>
          </a:r>
          <a:endParaRPr lang="ru-RU" sz="2300" kern="1200" dirty="0"/>
        </a:p>
      </dsp:txBody>
      <dsp:txXfrm rot="-5400000">
        <a:off x="1248040" y="1649066"/>
        <a:ext cx="6823387" cy="1045748"/>
      </dsp:txXfrm>
    </dsp:sp>
    <dsp:sp modelId="{7EA5EE78-9C76-4E56-B276-3C87B476925C}">
      <dsp:nvSpPr>
        <dsp:cNvPr id="0" name=""/>
        <dsp:cNvSpPr/>
      </dsp:nvSpPr>
      <dsp:spPr>
        <a:xfrm rot="5400000">
          <a:off x="-267437" y="3450596"/>
          <a:ext cx="1782914" cy="12480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босс</a:t>
          </a:r>
          <a:endParaRPr lang="ru-RU" sz="2000" kern="1200" dirty="0"/>
        </a:p>
      </dsp:txBody>
      <dsp:txXfrm rot="-5400000">
        <a:off x="1" y="3807179"/>
        <a:ext cx="1248039" cy="534875"/>
      </dsp:txXfrm>
    </dsp:sp>
    <dsp:sp modelId="{494D0C8D-DFBC-441D-BBCC-6BDA2D04332A}">
      <dsp:nvSpPr>
        <dsp:cNvPr id="0" name=""/>
        <dsp:cNvSpPr/>
      </dsp:nvSpPr>
      <dsp:spPr>
        <a:xfrm rot="5400000">
          <a:off x="4108572" y="322626"/>
          <a:ext cx="1158894" cy="68799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Умный босс, имеющий 3 вида атаки: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Телепорт, бомба, удар</a:t>
          </a:r>
          <a:endParaRPr lang="ru-RU" sz="2300" kern="1200" dirty="0"/>
        </a:p>
      </dsp:txBody>
      <dsp:txXfrm rot="-5400000">
        <a:off x="1248040" y="3239732"/>
        <a:ext cx="6823387" cy="104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Space </a:t>
            </a:r>
            <a:r>
              <a:rPr lang="en-US" dirty="0" err="1" smtClean="0">
                <a:latin typeface="OCR A Extended" panose="02010509020102010303" pitchFamily="50" charset="0"/>
              </a:rPr>
              <a:t>defence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Команда </a:t>
            </a:r>
            <a:r>
              <a:rPr lang="en-US" sz="2000" dirty="0" smtClean="0">
                <a:latin typeface="Agency FB" panose="020B0503020202020204" pitchFamily="34" charset="0"/>
              </a:rPr>
              <a:t>xX_905_xx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603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097" y="6067699"/>
            <a:ext cx="2427671" cy="566738"/>
          </a:xfrm>
        </p:spPr>
        <p:txBody>
          <a:bodyPr/>
          <a:lstStyle/>
          <a:p>
            <a:r>
              <a:rPr lang="ru-RU" dirty="0" err="1" smtClean="0"/>
              <a:t>Геймплей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7159" y="123200"/>
            <a:ext cx="11914633" cy="6103864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 rot="3826938">
            <a:off x="7324595" y="9771837"/>
            <a:ext cx="1873602" cy="4937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7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776" y="333137"/>
            <a:ext cx="41513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Цель игры:</a:t>
            </a:r>
          </a:p>
          <a:p>
            <a:r>
              <a:rPr lang="ru-RU" sz="4000" dirty="0" smtClean="0"/>
              <a:t>У игрока есть 2 базы, задача врагов сломать их или убить вас, если у них это получится, вы проиграете. Ваша задача защищать базы.</a:t>
            </a:r>
          </a:p>
          <a:p>
            <a:r>
              <a:rPr lang="ru-RU" dirty="0" smtClean="0"/>
              <a:t>                                                                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6672" y="530352"/>
            <a:ext cx="65013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Система сражений:</a:t>
            </a:r>
          </a:p>
          <a:p>
            <a:r>
              <a:rPr lang="ru-RU" sz="2400" dirty="0" smtClean="0"/>
              <a:t>Наша игра имеет продвинутую систему сражений. Мы имеем 2 вида врагов, и для каждого есть свой вид оружия:</a:t>
            </a:r>
          </a:p>
          <a:p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082330072"/>
              </p:ext>
            </p:extLst>
          </p:nvPr>
        </p:nvGraphicFramePr>
        <p:xfrm>
          <a:off x="5010912" y="1730681"/>
          <a:ext cx="6446520" cy="4862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94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056" y="420624"/>
            <a:ext cx="49103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Система усилений:</a:t>
            </a:r>
          </a:p>
          <a:p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78928558"/>
              </p:ext>
            </p:extLst>
          </p:nvPr>
        </p:nvGraphicFramePr>
        <p:xfrm>
          <a:off x="448056" y="1380744"/>
          <a:ext cx="4791456" cy="477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092637625"/>
              </p:ext>
            </p:extLst>
          </p:nvPr>
        </p:nvGraphicFramePr>
        <p:xfrm>
          <a:off x="5843016" y="1380744"/>
          <a:ext cx="5779008" cy="477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9340" y="420624"/>
            <a:ext cx="5166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Материалы: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188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76" y="338328"/>
            <a:ext cx="87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Разнообразный </a:t>
            </a:r>
            <a:r>
              <a:rPr lang="ru-RU" dirty="0" err="1" smtClean="0"/>
              <a:t>геймплей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223212438"/>
              </p:ext>
            </p:extLst>
          </p:nvPr>
        </p:nvGraphicFramePr>
        <p:xfrm>
          <a:off x="2032000" y="719667"/>
          <a:ext cx="8128000" cy="496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5699576"/>
            <a:ext cx="939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Увлекательный </a:t>
            </a:r>
            <a:r>
              <a:rPr lang="ru-RU" sz="5400" dirty="0" err="1" smtClean="0"/>
              <a:t>геймплей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771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592" y="2907792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Спасибо за просмотр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5533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204</TotalTime>
  <Words>138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OCR A Extended</vt:lpstr>
      <vt:lpstr>Небеса</vt:lpstr>
      <vt:lpstr>Space defence</vt:lpstr>
      <vt:lpstr>Геймплей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defence</dc:title>
  <dc:creator>User</dc:creator>
  <cp:lastModifiedBy>User</cp:lastModifiedBy>
  <cp:revision>8</cp:revision>
  <dcterms:created xsi:type="dcterms:W3CDTF">2020-01-26T10:29:56Z</dcterms:created>
  <dcterms:modified xsi:type="dcterms:W3CDTF">2020-01-26T13:54:13Z</dcterms:modified>
</cp:coreProperties>
</file>