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3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163C-6A93-F84F-863C-52E84BE8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CE725-6322-5248-97D8-8026ECD5E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Hoàng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40943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829A-6971-824C-8ADC-7B22EE7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Elements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Pseudo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B1B0-C78E-154F-A183-63848E48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Elements: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::after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::before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::first-letter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::first-line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::selection</a:t>
            </a:r>
          </a:p>
        </p:txBody>
      </p:sp>
    </p:spTree>
    <p:extLst>
      <p:ext uri="{BB962C8B-B14F-4D97-AF65-F5344CB8AC3E}">
        <p14:creationId xmlns:p14="http://schemas.microsoft.com/office/powerpoint/2010/main" val="140291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FF99-C861-234F-9043-8C14AD7C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Elements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Pseudo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9B17-4DFD-BF45-9D3C-52133324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5805"/>
            <a:ext cx="8849725" cy="48191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Pseudo Classes: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:active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:checked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:disabled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:empty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:first-child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:focus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:hover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:last-child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:not(selector)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:nth-child(n)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:last-of-type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:first-of-type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:nth-of-type</a:t>
            </a:r>
          </a:p>
        </p:txBody>
      </p:sp>
    </p:spTree>
    <p:extLst>
      <p:ext uri="{BB962C8B-B14F-4D97-AF65-F5344CB8AC3E}">
        <p14:creationId xmlns:p14="http://schemas.microsoft.com/office/powerpoint/2010/main" val="82738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2B10-1E59-EC4C-88BB-7F69B145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 THUỘC TÍNH ĐỊNH DẠNG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C3C4-1F03-D544-8FE9-00469BF9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35"/>
            <a:ext cx="8596668" cy="5004487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font-family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font-size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font-style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ont-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weigth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letter-spacing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line-height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text-decoration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word-spacing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text-indent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text-transform</a:t>
            </a:r>
          </a:p>
        </p:txBody>
      </p:sp>
    </p:spTree>
    <p:extLst>
      <p:ext uri="{BB962C8B-B14F-4D97-AF65-F5344CB8AC3E}">
        <p14:creationId xmlns:p14="http://schemas.microsoft.com/office/powerpoint/2010/main" val="422847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1E8C-3D09-0F4F-8F26-6F3BDE3F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 THUỘC TÍNH ĐỊNH DẠNG CHUNG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8590-7F18-2942-A4CE-607E7895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border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width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text-align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overflow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56003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446D-D1ED-C44A-A957-03AE8EF6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 THUỘC TÍNH ĐIỀU KHIỂN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9BC3-4BB0-0A43-A500-87451D7C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padding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margin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clear – Kỹ thuật clearfix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08683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3A6B-CAEA-C843-ADD0-5DFD9231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8946-8C01-914C-A302-DA38E4B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keyframes</a:t>
            </a:r>
          </a:p>
          <a:p>
            <a:r>
              <a:rPr lang="en-US" dirty="0"/>
              <a:t>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9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C9A-7EC8-C94C-B782-0A3449B7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LÀ GÌ? TẠI SAO PHẢI HỌC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805E-D3AB-704D-88AD-6D7A7086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</a:rPr>
              <a:t>CSS viết tắt của từ Cascading Style Sheets, được dùng để trang trí, định dạng, bố cục cho trang web, </a:t>
            </a:r>
            <a:r>
              <a:rPr lang="vi-VN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 có ý nghĩa trong việc thể hiện nội dung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rộng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nhiệm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riêng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(style)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vai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vai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đẹp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sắc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26173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5F5A4A-599D-5B4D-9CC1-4B94AA40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0"/>
            <a:ext cx="8995931" cy="63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3851-5347-274C-8BEA-89C2BE06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CÁCH NHÚNG CSS VÀO TRANG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AFDA-2A46-5842-9837-B56FB4E4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0503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file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&lt;style&gt;&lt;/style&gt; (Hay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Internal CSS)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BFB58-F192-B24F-9D90-0EF9EE89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6" y="2965622"/>
            <a:ext cx="6249602" cy="36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F64A-7CA7-494B-B341-506D953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CÁCH NHÚNG CSS VÀO TRANG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8EAB-9C39-0644-8579-AFBCDBA8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0503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style (Hay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Inline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98B71-E26C-4A47-8FAF-4357423C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96" y="2965622"/>
            <a:ext cx="8329690" cy="26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AF25-A870-834A-A9C2-1B4A6D0C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CÁCH NHÚNG CSS VÀO TRANG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0AC7-5B99-8946-99F7-A2902B08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29746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file .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link (Hay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gọi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External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8F491-A94F-1449-8779-49B2478C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0" y="2990336"/>
            <a:ext cx="8260762" cy="25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57F-A345-CC40-8203-545A66BD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CẤU TRÚC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E91B-7960-7542-BDC7-6C104283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qua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(Selector)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Selector{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Property 1: Value 1;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Property 2: Value 2;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Property 3: Value 3;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2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59C-7C70-0D46-A179-35316F8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VIẾT COMMENT TRONG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8F16-C071-3E46-929B-0AB9B7E8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/*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dung comment*/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Comment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Comment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dòng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180A-ED61-0544-A6D8-3B358CCF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BỘ CHỌN (SELECTOR) TRONG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EE11-7A83-EB4A-A02F-48177A59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id =&gt; Selector: #id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#container)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class =&gt; Selector: .class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.container)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=&gt; Selector: tag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p)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cha con =&gt;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bởi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.container .item)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HTML =&gt; 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liền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div#container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con =&gt;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&gt;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.container&gt;.row)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Selector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=&gt; tag[attribute=“value”]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input[type=“text”])</a:t>
            </a:r>
          </a:p>
        </p:txBody>
      </p:sp>
    </p:spTree>
    <p:extLst>
      <p:ext uri="{BB962C8B-B14F-4D97-AF65-F5344CB8AC3E}">
        <p14:creationId xmlns:p14="http://schemas.microsoft.com/office/powerpoint/2010/main" val="1279481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527</Words>
  <Application>Microsoft Macintosh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Trebuchet MS</vt:lpstr>
      <vt:lpstr>Wingdings 3</vt:lpstr>
      <vt:lpstr>Facet</vt:lpstr>
      <vt:lpstr>CSS CƠ BẢN</vt:lpstr>
      <vt:lpstr>CSS LÀ GÌ? TẠI SAO PHẢI HỌC CSS?</vt:lpstr>
      <vt:lpstr>PowerPoint Presentation</vt:lpstr>
      <vt:lpstr>CÁCH NHÚNG CSS VÀO TRANG HTML</vt:lpstr>
      <vt:lpstr>CÁCH NHÚNG CSS VÀO TRANG HTML</vt:lpstr>
      <vt:lpstr>CÁCH NHÚNG CSS VÀO TRANG HTML</vt:lpstr>
      <vt:lpstr>CẤU TRÚC CSS</vt:lpstr>
      <vt:lpstr>VIẾT COMMENT TRONG CSS</vt:lpstr>
      <vt:lpstr>BỘ CHỌN (SELECTOR) TRONG CSS</vt:lpstr>
      <vt:lpstr>Pseudo Elements và Pseudo Classes</vt:lpstr>
      <vt:lpstr>Pseudo Elements và Pseudo Classes</vt:lpstr>
      <vt:lpstr>CÁC THUỘC TÍNH ĐỊNH DẠNG TEXT</vt:lpstr>
      <vt:lpstr>CÁC THUỘC TÍNH ĐỊNH DẠNG CHUNG</vt:lpstr>
      <vt:lpstr>CÁC THUỘC TÍNH ĐIỀU KHIỂN NỘI DUNG</vt:lpstr>
      <vt:lpstr>CSS ANIMATION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CƠ BẢN</dc:title>
  <dc:creator>Microsoft Office User</dc:creator>
  <cp:lastModifiedBy>Microsoft Office User</cp:lastModifiedBy>
  <cp:revision>156</cp:revision>
  <dcterms:created xsi:type="dcterms:W3CDTF">2020-08-11T07:57:36Z</dcterms:created>
  <dcterms:modified xsi:type="dcterms:W3CDTF">2021-07-16T12:11:16Z</dcterms:modified>
</cp:coreProperties>
</file>