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3gKC7fdVxicIMJHZ+yuP+lmbj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5"/>
          <p:cNvSpPr txBox="1"/>
          <p:nvPr>
            <p:ph type="ctrTitle"/>
          </p:nvPr>
        </p:nvSpPr>
        <p:spPr>
          <a:xfrm>
            <a:off x="1517904" y="1517904"/>
            <a:ext cx="9144000" cy="2798064"/>
          </a:xfrm>
          <a:prstGeom prst="rect">
            <a:avLst/>
          </a:prstGeom>
          <a:noFill/>
          <a:ln>
            <a:noFill/>
          </a:ln>
        </p:spPr>
        <p:txBody>
          <a:bodyPr anchorCtr="0" anchor="b" bIns="45700" lIns="91425" spcFirstLastPara="1" rIns="91425" wrap="square" tIns="45700">
            <a:normAutofit/>
          </a:bodyPr>
          <a:lstStyle>
            <a:lvl1pPr lvl="0" algn="ctr">
              <a:lnSpc>
                <a:spcPct val="95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 type="subTitle"/>
          </p:nvPr>
        </p:nvSpPr>
        <p:spPr>
          <a:xfrm>
            <a:off x="1517904" y="4572000"/>
            <a:ext cx="9144000" cy="1527048"/>
          </a:xfrm>
          <a:prstGeom prst="rect">
            <a:avLst/>
          </a:prstGeom>
          <a:noFill/>
          <a:ln>
            <a:noFill/>
          </a:ln>
        </p:spPr>
        <p:txBody>
          <a:bodyPr anchorCtr="0" anchor="t" bIns="45700" lIns="91425" spcFirstLastPara="1" rIns="91425" wrap="square" tIns="45700">
            <a:normAutofit/>
          </a:bodyPr>
          <a:lstStyle>
            <a:lvl1pPr lvl="0" algn="ctr">
              <a:lnSpc>
                <a:spcPct val="105000"/>
              </a:lnSpc>
              <a:spcBef>
                <a:spcPts val="900"/>
              </a:spcBef>
              <a:spcAft>
                <a:spcPts val="0"/>
              </a:spcAft>
              <a:buSzPts val="2400"/>
              <a:buNone/>
              <a:defRPr sz="2400">
                <a:solidFill>
                  <a:schemeClr val="dk1"/>
                </a:solidFill>
              </a:defRPr>
            </a:lvl1pPr>
            <a:lvl2pPr lvl="1" algn="ctr">
              <a:lnSpc>
                <a:spcPct val="105000"/>
              </a:lnSpc>
              <a:spcBef>
                <a:spcPts val="900"/>
              </a:spcBef>
              <a:spcAft>
                <a:spcPts val="0"/>
              </a:spcAft>
              <a:buClr>
                <a:srgbClr val="3F3F3F"/>
              </a:buClr>
              <a:buSzPts val="2000"/>
              <a:buNone/>
              <a:defRPr sz="2000"/>
            </a:lvl2pPr>
            <a:lvl3pPr lvl="2" algn="ctr">
              <a:lnSpc>
                <a:spcPct val="105000"/>
              </a:lnSpc>
              <a:spcBef>
                <a:spcPts val="600"/>
              </a:spcBef>
              <a:spcAft>
                <a:spcPts val="0"/>
              </a:spcAft>
              <a:buSzPts val="1800"/>
              <a:buNone/>
              <a:defRPr sz="1800"/>
            </a:lvl3pPr>
            <a:lvl4pPr lvl="3" algn="ctr">
              <a:lnSpc>
                <a:spcPct val="105000"/>
              </a:lnSpc>
              <a:spcBef>
                <a:spcPts val="600"/>
              </a:spcBef>
              <a:spcAft>
                <a:spcPts val="0"/>
              </a:spcAft>
              <a:buClr>
                <a:srgbClr val="3F3F3F"/>
              </a:buClr>
              <a:buSzPts val="1600"/>
              <a:buFont typeface="Avenir"/>
              <a:buNone/>
              <a:defRPr sz="1600"/>
            </a:lvl4pPr>
            <a:lvl5pPr lvl="4" algn="ctr">
              <a:lnSpc>
                <a:spcPct val="10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5"/>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4"/>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4"/>
          <p:cNvSpPr txBox="1"/>
          <p:nvPr>
            <p:ph idx="1" type="body"/>
          </p:nvPr>
        </p:nvSpPr>
        <p:spPr>
          <a:xfrm rot="5400000">
            <a:off x="4526280" y="-36576"/>
            <a:ext cx="3127248"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4"/>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35"/>
          <p:cNvSpPr txBox="1"/>
          <p:nvPr>
            <p:ph type="title"/>
          </p:nvPr>
        </p:nvSpPr>
        <p:spPr>
          <a:xfrm rot="5400000">
            <a:off x="7287289" y="2680932"/>
            <a:ext cx="4546786" cy="2220731"/>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5"/>
          <p:cNvSpPr txBox="1"/>
          <p:nvPr>
            <p:ph idx="1" type="body"/>
          </p:nvPr>
        </p:nvSpPr>
        <p:spPr>
          <a:xfrm rot="5400000">
            <a:off x="2525788" y="510021"/>
            <a:ext cx="4546786" cy="6562553"/>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5"/>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6"/>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6"/>
          <p:cNvSpPr txBox="1"/>
          <p:nvPr>
            <p:ph idx="1" type="body"/>
          </p:nvPr>
        </p:nvSpPr>
        <p:spPr>
          <a:xfrm>
            <a:off x="1517904" y="2971800"/>
            <a:ext cx="9144000" cy="3127248"/>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6"/>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27"/>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 type="body"/>
          </p:nvPr>
        </p:nvSpPr>
        <p:spPr>
          <a:xfrm>
            <a:off x="1517904" y="2980944"/>
            <a:ext cx="4334256" cy="3118104"/>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idx="2" type="body"/>
          </p:nvPr>
        </p:nvSpPr>
        <p:spPr>
          <a:xfrm>
            <a:off x="6336792" y="2980944"/>
            <a:ext cx="4334256" cy="3118104"/>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7"/>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8"/>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8"/>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9"/>
          <p:cNvSpPr txBox="1"/>
          <p:nvPr>
            <p:ph type="title"/>
          </p:nvPr>
        </p:nvSpPr>
        <p:spPr>
          <a:xfrm>
            <a:off x="1517904" y="1517904"/>
            <a:ext cx="9144000" cy="2852737"/>
          </a:xfrm>
          <a:prstGeom prst="rect">
            <a:avLst/>
          </a:prstGeom>
          <a:noFill/>
          <a:ln>
            <a:noFill/>
          </a:ln>
        </p:spPr>
        <p:txBody>
          <a:bodyPr anchorCtr="0" anchor="b" bIns="45700" lIns="91425" spcFirstLastPara="1" rIns="91425" wrap="square" tIns="45700">
            <a:normAutofit/>
          </a:bodyPr>
          <a:lstStyle>
            <a:lvl1pPr lvl="0" algn="l">
              <a:lnSpc>
                <a:spcPct val="95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1517904" y="4572000"/>
            <a:ext cx="91440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400"/>
              <a:buNone/>
              <a:defRPr sz="2400">
                <a:solidFill>
                  <a:schemeClr val="dk1"/>
                </a:solidFill>
              </a:defRPr>
            </a:lvl1pPr>
            <a:lvl2pPr indent="-228600" lvl="1" marL="914400" algn="l">
              <a:lnSpc>
                <a:spcPct val="105000"/>
              </a:lnSpc>
              <a:spcBef>
                <a:spcPts val="900"/>
              </a:spcBef>
              <a:spcAft>
                <a:spcPts val="0"/>
              </a:spcAft>
              <a:buClr>
                <a:srgbClr val="888888"/>
              </a:buClr>
              <a:buSzPts val="2000"/>
              <a:buNone/>
              <a:defRPr sz="2000">
                <a:solidFill>
                  <a:srgbClr val="888888"/>
                </a:solidFill>
              </a:defRPr>
            </a:lvl2pPr>
            <a:lvl3pPr indent="-228600" lvl="2" marL="1371600" algn="l">
              <a:lnSpc>
                <a:spcPct val="105000"/>
              </a:lnSpc>
              <a:spcBef>
                <a:spcPts val="600"/>
              </a:spcBef>
              <a:spcAft>
                <a:spcPts val="0"/>
              </a:spcAft>
              <a:buSzPts val="1800"/>
              <a:buNone/>
              <a:defRPr sz="1800">
                <a:solidFill>
                  <a:srgbClr val="888888"/>
                </a:solidFill>
              </a:defRPr>
            </a:lvl3pPr>
            <a:lvl4pPr indent="-228600" lvl="3" marL="1828800" algn="l">
              <a:lnSpc>
                <a:spcPct val="105000"/>
              </a:lnSpc>
              <a:spcBef>
                <a:spcPts val="600"/>
              </a:spcBef>
              <a:spcAft>
                <a:spcPts val="0"/>
              </a:spcAft>
              <a:buClr>
                <a:srgbClr val="888888"/>
              </a:buClr>
              <a:buSzPts val="1600"/>
              <a:buFont typeface="Avenir"/>
              <a:buNone/>
              <a:defRPr sz="1600">
                <a:solidFill>
                  <a:srgbClr val="888888"/>
                </a:solidFill>
              </a:defRPr>
            </a:lvl4pPr>
            <a:lvl5pPr indent="-228600" lvl="4" marL="2286000" algn="l">
              <a:lnSpc>
                <a:spcPct val="105000"/>
              </a:lnSpc>
              <a:spcBef>
                <a:spcPts val="6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9"/>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30"/>
          <p:cNvSpPr txBox="1"/>
          <p:nvPr>
            <p:ph idx="1" type="body"/>
          </p:nvPr>
        </p:nvSpPr>
        <p:spPr>
          <a:xfrm>
            <a:off x="1517905" y="2944368"/>
            <a:ext cx="4334256" cy="60602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SzPts val="2400"/>
              <a:buNone/>
              <a:defRPr b="1" sz="2400"/>
            </a:lvl1pPr>
            <a:lvl2pPr indent="-228600" lvl="1" marL="914400" algn="l">
              <a:lnSpc>
                <a:spcPct val="105000"/>
              </a:lnSpc>
              <a:spcBef>
                <a:spcPts val="900"/>
              </a:spcBef>
              <a:spcAft>
                <a:spcPts val="0"/>
              </a:spcAft>
              <a:buClr>
                <a:srgbClr val="3F3F3F"/>
              </a:buClr>
              <a:buSzPts val="2000"/>
              <a:buNone/>
              <a:defRPr b="1" sz="2000"/>
            </a:lvl2pPr>
            <a:lvl3pPr indent="-228600" lvl="2" marL="1371600" algn="l">
              <a:lnSpc>
                <a:spcPct val="105000"/>
              </a:lnSpc>
              <a:spcBef>
                <a:spcPts val="600"/>
              </a:spcBef>
              <a:spcAft>
                <a:spcPts val="0"/>
              </a:spcAft>
              <a:buSzPts val="1800"/>
              <a:buNone/>
              <a:defRPr b="1" sz="1800"/>
            </a:lvl3pPr>
            <a:lvl4pPr indent="-228600" lvl="3" marL="1828800" algn="l">
              <a:lnSpc>
                <a:spcPct val="105000"/>
              </a:lnSpc>
              <a:spcBef>
                <a:spcPts val="600"/>
              </a:spcBef>
              <a:spcAft>
                <a:spcPts val="0"/>
              </a:spcAft>
              <a:buClr>
                <a:srgbClr val="3F3F3F"/>
              </a:buClr>
              <a:buSzPts val="1600"/>
              <a:buFont typeface="Avenir"/>
              <a:buNone/>
              <a:defRPr b="1" sz="1600"/>
            </a:lvl4pPr>
            <a:lvl5pPr indent="-228600" lvl="4" marL="2286000" algn="l">
              <a:lnSpc>
                <a:spcPct val="105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0"/>
          <p:cNvSpPr txBox="1"/>
          <p:nvPr>
            <p:ph idx="2" type="body"/>
          </p:nvPr>
        </p:nvSpPr>
        <p:spPr>
          <a:xfrm>
            <a:off x="1517904" y="3644987"/>
            <a:ext cx="4334256" cy="2449645"/>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3" type="body"/>
          </p:nvPr>
        </p:nvSpPr>
        <p:spPr>
          <a:xfrm>
            <a:off x="6336792" y="2944368"/>
            <a:ext cx="4334256" cy="60602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SzPts val="2400"/>
              <a:buNone/>
              <a:defRPr b="1" sz="2400"/>
            </a:lvl1pPr>
            <a:lvl2pPr indent="-228600" lvl="1" marL="914400" algn="l">
              <a:lnSpc>
                <a:spcPct val="105000"/>
              </a:lnSpc>
              <a:spcBef>
                <a:spcPts val="900"/>
              </a:spcBef>
              <a:spcAft>
                <a:spcPts val="0"/>
              </a:spcAft>
              <a:buClr>
                <a:srgbClr val="3F3F3F"/>
              </a:buClr>
              <a:buSzPts val="2000"/>
              <a:buNone/>
              <a:defRPr b="1" sz="2000"/>
            </a:lvl2pPr>
            <a:lvl3pPr indent="-228600" lvl="2" marL="1371600" algn="l">
              <a:lnSpc>
                <a:spcPct val="105000"/>
              </a:lnSpc>
              <a:spcBef>
                <a:spcPts val="600"/>
              </a:spcBef>
              <a:spcAft>
                <a:spcPts val="0"/>
              </a:spcAft>
              <a:buSzPts val="1800"/>
              <a:buNone/>
              <a:defRPr b="1" sz="1800"/>
            </a:lvl3pPr>
            <a:lvl4pPr indent="-228600" lvl="3" marL="1828800" algn="l">
              <a:lnSpc>
                <a:spcPct val="105000"/>
              </a:lnSpc>
              <a:spcBef>
                <a:spcPts val="600"/>
              </a:spcBef>
              <a:spcAft>
                <a:spcPts val="0"/>
              </a:spcAft>
              <a:buClr>
                <a:srgbClr val="3F3F3F"/>
              </a:buClr>
              <a:buSzPts val="1600"/>
              <a:buFont typeface="Avenir"/>
              <a:buNone/>
              <a:defRPr b="1" sz="1600"/>
            </a:lvl4pPr>
            <a:lvl5pPr indent="-228600" lvl="4" marL="2286000" algn="l">
              <a:lnSpc>
                <a:spcPct val="105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0"/>
          <p:cNvSpPr txBox="1"/>
          <p:nvPr>
            <p:ph idx="4" type="body"/>
          </p:nvPr>
        </p:nvSpPr>
        <p:spPr>
          <a:xfrm>
            <a:off x="6336792" y="3644987"/>
            <a:ext cx="4334256" cy="2449645"/>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0"/>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30"/>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1"/>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32"/>
          <p:cNvSpPr txBox="1"/>
          <p:nvPr>
            <p:ph type="title"/>
          </p:nvPr>
        </p:nvSpPr>
        <p:spPr>
          <a:xfrm>
            <a:off x="1517904" y="1517904"/>
            <a:ext cx="3145536" cy="179222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har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 type="body"/>
          </p:nvPr>
        </p:nvSpPr>
        <p:spPr>
          <a:xfrm>
            <a:off x="5330952" y="1517904"/>
            <a:ext cx="5330952" cy="4581144"/>
          </a:xfrm>
          <a:prstGeom prst="rect">
            <a:avLst/>
          </a:prstGeom>
          <a:noFill/>
          <a:ln>
            <a:noFill/>
          </a:ln>
        </p:spPr>
        <p:txBody>
          <a:bodyPr anchorCtr="0" anchor="t" bIns="45700" lIns="91425" spcFirstLastPara="1" rIns="91425" wrap="square" tIns="45700">
            <a:normAutofit/>
          </a:bodyPr>
          <a:lstStyle>
            <a:lvl1pPr indent="-431800" lvl="0" marL="457200" algn="l">
              <a:lnSpc>
                <a:spcPct val="105000"/>
              </a:lnSpc>
              <a:spcBef>
                <a:spcPts val="900"/>
              </a:spcBef>
              <a:spcAft>
                <a:spcPts val="0"/>
              </a:spcAft>
              <a:buSzPts val="3200"/>
              <a:buChar char="+"/>
              <a:defRPr sz="3200"/>
            </a:lvl1pPr>
            <a:lvl2pPr indent="-228600" lvl="1" marL="914400" algn="l">
              <a:lnSpc>
                <a:spcPct val="105000"/>
              </a:lnSpc>
              <a:spcBef>
                <a:spcPts val="900"/>
              </a:spcBef>
              <a:spcAft>
                <a:spcPts val="0"/>
              </a:spcAft>
              <a:buClr>
                <a:srgbClr val="3F3F3F"/>
              </a:buClr>
              <a:buSzPts val="2800"/>
              <a:buNone/>
              <a:defRPr sz="2800"/>
            </a:lvl2pPr>
            <a:lvl3pPr indent="-381000" lvl="2" marL="1371600" algn="l">
              <a:lnSpc>
                <a:spcPct val="105000"/>
              </a:lnSpc>
              <a:spcBef>
                <a:spcPts val="600"/>
              </a:spcBef>
              <a:spcAft>
                <a:spcPts val="0"/>
              </a:spcAft>
              <a:buSzPts val="2400"/>
              <a:buChar char="+"/>
              <a:defRPr sz="2400"/>
            </a:lvl3pPr>
            <a:lvl4pPr indent="-228600" lvl="3" marL="1828800" algn="l">
              <a:lnSpc>
                <a:spcPct val="105000"/>
              </a:lnSpc>
              <a:spcBef>
                <a:spcPts val="600"/>
              </a:spcBef>
              <a:spcAft>
                <a:spcPts val="0"/>
              </a:spcAft>
              <a:buClr>
                <a:srgbClr val="3F3F3F"/>
              </a:buClr>
              <a:buSzPts val="2000"/>
              <a:buFont typeface="Avenir"/>
              <a:buNone/>
              <a:defRPr sz="2000"/>
            </a:lvl4pPr>
            <a:lvl5pPr indent="-355600" lvl="4" marL="2286000" algn="l">
              <a:lnSpc>
                <a:spcPct val="105000"/>
              </a:lnSpc>
              <a:spcBef>
                <a:spcPts val="6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32"/>
          <p:cNvSpPr txBox="1"/>
          <p:nvPr>
            <p:ph idx="2" type="body"/>
          </p:nvPr>
        </p:nvSpPr>
        <p:spPr>
          <a:xfrm>
            <a:off x="1517904" y="3483864"/>
            <a:ext cx="3145536" cy="2615184"/>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000"/>
              <a:buNone/>
              <a:defRPr sz="2000"/>
            </a:lvl1pPr>
            <a:lvl2pPr indent="-228600" lvl="1" marL="914400" algn="l">
              <a:lnSpc>
                <a:spcPct val="105000"/>
              </a:lnSpc>
              <a:spcBef>
                <a:spcPts val="900"/>
              </a:spcBef>
              <a:spcAft>
                <a:spcPts val="0"/>
              </a:spcAft>
              <a:buClr>
                <a:srgbClr val="3F3F3F"/>
              </a:buClr>
              <a:buSzPts val="1400"/>
              <a:buNone/>
              <a:defRPr sz="1400"/>
            </a:lvl2pPr>
            <a:lvl3pPr indent="-228600" lvl="2" marL="1371600" algn="l">
              <a:lnSpc>
                <a:spcPct val="105000"/>
              </a:lnSpc>
              <a:spcBef>
                <a:spcPts val="600"/>
              </a:spcBef>
              <a:spcAft>
                <a:spcPts val="0"/>
              </a:spcAft>
              <a:buSzPts val="1200"/>
              <a:buNone/>
              <a:defRPr sz="1200"/>
            </a:lvl3pPr>
            <a:lvl4pPr indent="-228600" lvl="3" marL="1828800" algn="l">
              <a:lnSpc>
                <a:spcPct val="105000"/>
              </a:lnSpc>
              <a:spcBef>
                <a:spcPts val="600"/>
              </a:spcBef>
              <a:spcAft>
                <a:spcPts val="0"/>
              </a:spcAft>
              <a:buClr>
                <a:srgbClr val="3F3F3F"/>
              </a:buClr>
              <a:buSzPts val="1000"/>
              <a:buFont typeface="Avenir"/>
              <a:buNone/>
              <a:defRPr sz="1000"/>
            </a:lvl4pPr>
            <a:lvl5pPr indent="-228600" lvl="4" marL="2286000" algn="l">
              <a:lnSpc>
                <a:spcPct val="105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32"/>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3"/>
          <p:cNvSpPr txBox="1"/>
          <p:nvPr>
            <p:ph type="title"/>
          </p:nvPr>
        </p:nvSpPr>
        <p:spPr>
          <a:xfrm>
            <a:off x="1517904" y="1517904"/>
            <a:ext cx="3145536" cy="179222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har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p:nvPr>
            <p:ph idx="2" type="pic"/>
          </p:nvPr>
        </p:nvSpPr>
        <p:spPr>
          <a:xfrm>
            <a:off x="5349240" y="764032"/>
            <a:ext cx="6089904" cy="5330952"/>
          </a:xfrm>
          <a:prstGeom prst="rect">
            <a:avLst/>
          </a:prstGeom>
          <a:solidFill>
            <a:srgbClr val="F2F2F2"/>
          </a:solidFill>
          <a:ln>
            <a:noFill/>
          </a:ln>
        </p:spPr>
      </p:sp>
      <p:sp>
        <p:nvSpPr>
          <p:cNvPr id="65" name="Google Shape;65;p33"/>
          <p:cNvSpPr txBox="1"/>
          <p:nvPr>
            <p:ph idx="1" type="body"/>
          </p:nvPr>
        </p:nvSpPr>
        <p:spPr>
          <a:xfrm>
            <a:off x="1517904" y="3483864"/>
            <a:ext cx="3145536" cy="2615184"/>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000"/>
              <a:buNone/>
              <a:defRPr sz="2000"/>
            </a:lvl1pPr>
            <a:lvl2pPr indent="-228600" lvl="1" marL="914400" algn="l">
              <a:lnSpc>
                <a:spcPct val="105000"/>
              </a:lnSpc>
              <a:spcBef>
                <a:spcPts val="900"/>
              </a:spcBef>
              <a:spcAft>
                <a:spcPts val="0"/>
              </a:spcAft>
              <a:buClr>
                <a:srgbClr val="3F3F3F"/>
              </a:buClr>
              <a:buSzPts val="1400"/>
              <a:buNone/>
              <a:defRPr sz="1400"/>
            </a:lvl2pPr>
            <a:lvl3pPr indent="-228600" lvl="2" marL="1371600" algn="l">
              <a:lnSpc>
                <a:spcPct val="105000"/>
              </a:lnSpc>
              <a:spcBef>
                <a:spcPts val="600"/>
              </a:spcBef>
              <a:spcAft>
                <a:spcPts val="0"/>
              </a:spcAft>
              <a:buSzPts val="1200"/>
              <a:buNone/>
              <a:defRPr sz="1200"/>
            </a:lvl3pPr>
            <a:lvl4pPr indent="-228600" lvl="3" marL="1828800" algn="l">
              <a:lnSpc>
                <a:spcPct val="105000"/>
              </a:lnSpc>
              <a:spcBef>
                <a:spcPts val="600"/>
              </a:spcBef>
              <a:spcAft>
                <a:spcPts val="0"/>
              </a:spcAft>
              <a:buClr>
                <a:srgbClr val="3F3F3F"/>
              </a:buClr>
              <a:buSzPts val="1000"/>
              <a:buFont typeface="Avenir"/>
              <a:buNone/>
              <a:defRPr sz="1000"/>
            </a:lvl4pPr>
            <a:lvl5pPr indent="-228600" lvl="4" marL="2286000" algn="l">
              <a:lnSpc>
                <a:spcPct val="105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3"/>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marR="0" rtl="0" algn="l">
              <a:lnSpc>
                <a:spcPct val="95000"/>
              </a:lnSpc>
              <a:spcBef>
                <a:spcPts val="0"/>
              </a:spcBef>
              <a:spcAft>
                <a:spcPts val="0"/>
              </a:spcAft>
              <a:buClr>
                <a:schemeClr val="dk1"/>
              </a:buClr>
              <a:buSzPts val="4200"/>
              <a:buFont typeface="Aharoni"/>
              <a:buNone/>
              <a:defRPr b="0" i="0" sz="42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1517904" y="2971800"/>
            <a:ext cx="9144000" cy="3127248"/>
          </a:xfrm>
          <a:prstGeom prst="rect">
            <a:avLst/>
          </a:prstGeom>
          <a:noFill/>
          <a:ln>
            <a:noFill/>
          </a:ln>
        </p:spPr>
        <p:txBody>
          <a:bodyPr anchorCtr="0" anchor="t" bIns="45700" lIns="91425" spcFirstLastPara="1" rIns="91425" wrap="square" tIns="45700">
            <a:normAutofit/>
          </a:bodyPr>
          <a:lstStyle>
            <a:lvl1pPr indent="-393700" lvl="0" marL="457200" marR="0" rtl="0" algn="l">
              <a:lnSpc>
                <a:spcPct val="105000"/>
              </a:lnSpc>
              <a:spcBef>
                <a:spcPts val="900"/>
              </a:spcBef>
              <a:spcAft>
                <a:spcPts val="0"/>
              </a:spcAft>
              <a:buClr>
                <a:schemeClr val="accent5"/>
              </a:buClr>
              <a:buSzPts val="2600"/>
              <a:buFont typeface="Avenir"/>
              <a:buChar char="+"/>
              <a:defRPr b="0" i="0" sz="2600" u="none" cap="none" strike="noStrike">
                <a:solidFill>
                  <a:schemeClr val="dk1"/>
                </a:solidFill>
                <a:latin typeface="Avenir"/>
                <a:ea typeface="Avenir"/>
                <a:cs typeface="Avenir"/>
                <a:sym typeface="Avenir"/>
              </a:defRPr>
            </a:lvl1pPr>
            <a:lvl2pPr indent="-228600" lvl="1" marL="914400" marR="0" rtl="0" algn="l">
              <a:lnSpc>
                <a:spcPct val="105000"/>
              </a:lnSpc>
              <a:spcBef>
                <a:spcPts val="900"/>
              </a:spcBef>
              <a:spcAft>
                <a:spcPts val="0"/>
              </a:spcAft>
              <a:buClr>
                <a:srgbClr val="3F3F3F"/>
              </a:buClr>
              <a:buSzPts val="2000"/>
              <a:buFont typeface="Arial"/>
              <a:buNone/>
              <a:defRPr b="0" i="0" sz="2000" u="none" cap="none" strike="noStrike">
                <a:solidFill>
                  <a:srgbClr val="3F3F3F"/>
                </a:solidFill>
                <a:latin typeface="Avenir"/>
                <a:ea typeface="Avenir"/>
                <a:cs typeface="Avenir"/>
                <a:sym typeface="Avenir"/>
              </a:defRPr>
            </a:lvl2pPr>
            <a:lvl3pPr indent="-355600" lvl="2" marL="1371600" marR="0" rtl="0" algn="l">
              <a:lnSpc>
                <a:spcPct val="105000"/>
              </a:lnSpc>
              <a:spcBef>
                <a:spcPts val="600"/>
              </a:spcBef>
              <a:spcAft>
                <a:spcPts val="0"/>
              </a:spcAft>
              <a:buClr>
                <a:schemeClr val="accent5"/>
              </a:buClr>
              <a:buSzPts val="2000"/>
              <a:buFont typeface="Avenir"/>
              <a:buChar char="+"/>
              <a:defRPr b="0" i="0" sz="2000" u="none" cap="none" strike="noStrike">
                <a:solidFill>
                  <a:schemeClr val="dk1"/>
                </a:solidFill>
                <a:latin typeface="Avenir"/>
                <a:ea typeface="Avenir"/>
                <a:cs typeface="Avenir"/>
                <a:sym typeface="Avenir"/>
              </a:defRPr>
            </a:lvl3pPr>
            <a:lvl4pPr indent="-228600" lvl="3" marL="1828800" marR="0" rtl="0" algn="l">
              <a:lnSpc>
                <a:spcPct val="105000"/>
              </a:lnSpc>
              <a:spcBef>
                <a:spcPts val="600"/>
              </a:spcBef>
              <a:spcAft>
                <a:spcPts val="0"/>
              </a:spcAft>
              <a:buClr>
                <a:srgbClr val="3F3F3F"/>
              </a:buClr>
              <a:buSzPts val="1800"/>
              <a:buFont typeface="Avenir"/>
              <a:buNone/>
              <a:defRPr b="0" i="1" sz="1800" u="none" cap="none" strike="noStrike">
                <a:solidFill>
                  <a:srgbClr val="3F3F3F"/>
                </a:solidFill>
                <a:latin typeface="Avenir"/>
                <a:ea typeface="Avenir"/>
                <a:cs typeface="Avenir"/>
                <a:sym typeface="Avenir"/>
              </a:defRPr>
            </a:lvl4pPr>
            <a:lvl5pPr indent="-342900" lvl="4" marL="2286000" marR="0" rtl="0" algn="l">
              <a:lnSpc>
                <a:spcPct val="105000"/>
              </a:lnSpc>
              <a:spcBef>
                <a:spcPts val="600"/>
              </a:spcBef>
              <a:spcAft>
                <a:spcPts val="0"/>
              </a:spcAft>
              <a:buClr>
                <a:schemeClr val="accent5"/>
              </a:buClr>
              <a:buSzPts val="1800"/>
              <a:buFont typeface="Avenir"/>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24"/>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24"/>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24"/>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chemeClr val="dk1"/>
                </a:solidFill>
                <a:latin typeface="Avenir"/>
                <a:ea typeface="Avenir"/>
                <a:cs typeface="Avenir"/>
                <a:sym typeface="Avenir"/>
              </a:defRPr>
            </a:lvl1pPr>
            <a:lvl2pPr indent="0" lvl="1" marL="0" marR="0" rtl="0" algn="r">
              <a:spcBef>
                <a:spcPts val="0"/>
              </a:spcBef>
              <a:buNone/>
              <a:defRPr b="1" i="0" sz="1000" u="none" cap="none" strike="noStrike">
                <a:solidFill>
                  <a:schemeClr val="dk1"/>
                </a:solidFill>
                <a:latin typeface="Avenir"/>
                <a:ea typeface="Avenir"/>
                <a:cs typeface="Avenir"/>
                <a:sym typeface="Avenir"/>
              </a:defRPr>
            </a:lvl2pPr>
            <a:lvl3pPr indent="0" lvl="2" marL="0" marR="0" rtl="0" algn="r">
              <a:spcBef>
                <a:spcPts val="0"/>
              </a:spcBef>
              <a:buNone/>
              <a:defRPr b="1" i="0" sz="1000" u="none" cap="none" strike="noStrike">
                <a:solidFill>
                  <a:schemeClr val="dk1"/>
                </a:solidFill>
                <a:latin typeface="Avenir"/>
                <a:ea typeface="Avenir"/>
                <a:cs typeface="Avenir"/>
                <a:sym typeface="Avenir"/>
              </a:defRPr>
            </a:lvl3pPr>
            <a:lvl4pPr indent="0" lvl="3" marL="0" marR="0" rtl="0" algn="r">
              <a:spcBef>
                <a:spcPts val="0"/>
              </a:spcBef>
              <a:buNone/>
              <a:defRPr b="1" i="0" sz="1000" u="none" cap="none" strike="noStrike">
                <a:solidFill>
                  <a:schemeClr val="dk1"/>
                </a:solidFill>
                <a:latin typeface="Avenir"/>
                <a:ea typeface="Avenir"/>
                <a:cs typeface="Avenir"/>
                <a:sym typeface="Avenir"/>
              </a:defRPr>
            </a:lvl4pPr>
            <a:lvl5pPr indent="0" lvl="4" marL="0" marR="0" rtl="0" algn="r">
              <a:spcBef>
                <a:spcPts val="0"/>
              </a:spcBef>
              <a:buNone/>
              <a:defRPr b="1" i="0" sz="1000" u="none" cap="none" strike="noStrike">
                <a:solidFill>
                  <a:schemeClr val="dk1"/>
                </a:solidFill>
                <a:latin typeface="Avenir"/>
                <a:ea typeface="Avenir"/>
                <a:cs typeface="Avenir"/>
                <a:sym typeface="Avenir"/>
              </a:defRPr>
            </a:lvl5pPr>
            <a:lvl6pPr indent="0" lvl="5" marL="0" marR="0" rtl="0" algn="r">
              <a:spcBef>
                <a:spcPts val="0"/>
              </a:spcBef>
              <a:buNone/>
              <a:defRPr b="1" i="0" sz="1000" u="none" cap="none" strike="noStrike">
                <a:solidFill>
                  <a:schemeClr val="dk1"/>
                </a:solidFill>
                <a:latin typeface="Avenir"/>
                <a:ea typeface="Avenir"/>
                <a:cs typeface="Avenir"/>
                <a:sym typeface="Avenir"/>
              </a:defRPr>
            </a:lvl6pPr>
            <a:lvl7pPr indent="0" lvl="6" marL="0" marR="0" rtl="0" algn="r">
              <a:spcBef>
                <a:spcPts val="0"/>
              </a:spcBef>
              <a:buNone/>
              <a:defRPr b="1" i="0" sz="1000" u="none" cap="none" strike="noStrike">
                <a:solidFill>
                  <a:schemeClr val="dk1"/>
                </a:solidFill>
                <a:latin typeface="Avenir"/>
                <a:ea typeface="Avenir"/>
                <a:cs typeface="Avenir"/>
                <a:sym typeface="Avenir"/>
              </a:defRPr>
            </a:lvl7pPr>
            <a:lvl8pPr indent="0" lvl="7" marL="0" marR="0" rtl="0" algn="r">
              <a:spcBef>
                <a:spcPts val="0"/>
              </a:spcBef>
              <a:buNone/>
              <a:defRPr b="1" i="0" sz="1000" u="none" cap="none" strike="noStrike">
                <a:solidFill>
                  <a:schemeClr val="dk1"/>
                </a:solidFill>
                <a:latin typeface="Avenir"/>
                <a:ea typeface="Avenir"/>
                <a:cs typeface="Avenir"/>
                <a:sym typeface="Avenir"/>
              </a:defRPr>
            </a:lvl8pPr>
            <a:lvl9pPr indent="0" lvl="8" marL="0" marR="0" rtl="0" algn="r">
              <a:spcBef>
                <a:spcPts val="0"/>
              </a:spcBef>
              <a:buNone/>
              <a:defRPr b="1" i="0" sz="10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4"/>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www.kaggle.com/datasets/warcoder/earthquake-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6" name="Google Shape;86;p1"/>
          <p:cNvSpPr txBox="1"/>
          <p:nvPr>
            <p:ph type="ctrTitle"/>
          </p:nvPr>
        </p:nvSpPr>
        <p:spPr>
          <a:xfrm>
            <a:off x="762000" y="743804"/>
            <a:ext cx="4102609" cy="3793482"/>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dk1"/>
              </a:buClr>
              <a:buSzPts val="5600"/>
              <a:buFont typeface="Aharoni"/>
              <a:buNone/>
            </a:pPr>
            <a:r>
              <a:rPr lang="en-US" sz="5600"/>
              <a:t>Earthquake</a:t>
            </a:r>
            <a:endParaRPr sz="5600"/>
          </a:p>
        </p:txBody>
      </p:sp>
      <p:sp>
        <p:nvSpPr>
          <p:cNvPr id="87" name="Google Shape;87;p1"/>
          <p:cNvSpPr txBox="1"/>
          <p:nvPr>
            <p:ph idx="1" type="subTitle"/>
          </p:nvPr>
        </p:nvSpPr>
        <p:spPr>
          <a:xfrm>
            <a:off x="508000" y="4691564"/>
            <a:ext cx="4356609" cy="1422631"/>
          </a:xfrm>
          <a:prstGeom prst="rect">
            <a:avLst/>
          </a:prstGeom>
          <a:noFill/>
          <a:ln>
            <a:noFill/>
          </a:ln>
        </p:spPr>
        <p:txBody>
          <a:bodyPr anchorCtr="0" anchor="t" bIns="45700" lIns="91425" spcFirstLastPara="1" rIns="91425" wrap="square" tIns="45700">
            <a:normAutofit/>
          </a:bodyPr>
          <a:lstStyle/>
          <a:p>
            <a:pPr indent="0" lvl="0" marL="0" rtl="0" algn="l">
              <a:lnSpc>
                <a:spcPct val="105000"/>
              </a:lnSpc>
              <a:spcBef>
                <a:spcPts val="0"/>
              </a:spcBef>
              <a:spcAft>
                <a:spcPts val="0"/>
              </a:spcAft>
              <a:buSzPts val="2200"/>
              <a:buNone/>
            </a:pPr>
            <a:r>
              <a:rPr lang="en-US" sz="2200"/>
              <a:t>21521057 – Nguyễn Quang Lâm</a:t>
            </a:r>
            <a:endParaRPr/>
          </a:p>
          <a:p>
            <a:pPr indent="0" lvl="0" marL="0" rtl="0" algn="l">
              <a:lnSpc>
                <a:spcPct val="105000"/>
              </a:lnSpc>
              <a:spcBef>
                <a:spcPts val="900"/>
              </a:spcBef>
              <a:spcAft>
                <a:spcPts val="0"/>
              </a:spcAft>
              <a:buSzPts val="2200"/>
              <a:buNone/>
            </a:pPr>
            <a:r>
              <a:rPr lang="en-US" sz="2200"/>
              <a:t>21520901 – Phạm Mạnh Hùng</a:t>
            </a:r>
            <a:endParaRPr sz="2200"/>
          </a:p>
        </p:txBody>
      </p:sp>
      <p:pic>
        <p:nvPicPr>
          <p:cNvPr descr="Cracks on the earth" id="88" name="Google Shape;88;p1"/>
          <p:cNvPicPr preferRelativeResize="0"/>
          <p:nvPr/>
        </p:nvPicPr>
        <p:blipFill rotWithShape="1">
          <a:blip r:embed="rId3">
            <a:alphaModFix/>
          </a:blip>
          <a:srcRect b="-1" l="23195" r="17935" t="0"/>
          <a:stretch/>
        </p:blipFill>
        <p:spPr>
          <a:xfrm>
            <a:off x="5349241" y="10"/>
            <a:ext cx="6842759" cy="6857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6"/>
                                        </p:tgtEl>
                                        <p:attrNameLst>
                                          <p:attrName>style.visibility</p:attrName>
                                        </p:attrNameLst>
                                      </p:cBhvr>
                                      <p:to>
                                        <p:strVal val="visible"/>
                                      </p:to>
                                    </p:set>
                                    <p:animEffect filter="fade" transition="in">
                                      <p:cBhvr>
                                        <p:cTn dur="400"/>
                                        <p:tgtEl>
                                          <p:spTgt spid="86"/>
                                        </p:tgtEl>
                                      </p:cBhvr>
                                    </p:animEffect>
                                  </p:childTnLst>
                                </p:cTn>
                              </p:par>
                              <p:par>
                                <p:cTn fill="hold" nodeType="withEffect" presetClass="entr" presetID="10" presetSubtype="0">
                                  <p:stCondLst>
                                    <p:cond delay="200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400"/>
                                        <p:tgtEl>
                                          <p:spTgt spid="87">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400"/>
                                        <p:tgtEl>
                                          <p:spTgt spid="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Dim_Magnitude</a:t>
            </a:r>
            <a:endParaRPr/>
          </a:p>
        </p:txBody>
      </p:sp>
      <p:pic>
        <p:nvPicPr>
          <p:cNvPr id="157" name="Google Shape;157;p10"/>
          <p:cNvPicPr preferRelativeResize="0"/>
          <p:nvPr/>
        </p:nvPicPr>
        <p:blipFill rotWithShape="1">
          <a:blip r:embed="rId3">
            <a:alphaModFix/>
          </a:blip>
          <a:srcRect b="0" l="0" r="0" t="0"/>
          <a:stretch/>
        </p:blipFill>
        <p:spPr>
          <a:xfrm>
            <a:off x="1822108" y="2189988"/>
            <a:ext cx="8535591" cy="37914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Dim_Alert</a:t>
            </a:r>
            <a:endParaRPr/>
          </a:p>
        </p:txBody>
      </p:sp>
      <p:pic>
        <p:nvPicPr>
          <p:cNvPr id="163" name="Google Shape;163;p11"/>
          <p:cNvPicPr preferRelativeResize="0"/>
          <p:nvPr/>
        </p:nvPicPr>
        <p:blipFill rotWithShape="1">
          <a:blip r:embed="rId3">
            <a:alphaModFix/>
          </a:blip>
          <a:srcRect b="0" l="0" r="0" t="0"/>
          <a:stretch/>
        </p:blipFill>
        <p:spPr>
          <a:xfrm>
            <a:off x="2188872" y="2189988"/>
            <a:ext cx="7802064" cy="3410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Fact</a:t>
            </a:r>
            <a:endParaRPr/>
          </a:p>
        </p:txBody>
      </p:sp>
      <p:pic>
        <p:nvPicPr>
          <p:cNvPr id="169" name="Google Shape;169;p12"/>
          <p:cNvPicPr preferRelativeResize="0"/>
          <p:nvPr/>
        </p:nvPicPr>
        <p:blipFill rotWithShape="1">
          <a:blip r:embed="rId3">
            <a:alphaModFix/>
          </a:blip>
          <a:srcRect b="0" l="0" r="0" t="0"/>
          <a:stretch/>
        </p:blipFill>
        <p:spPr>
          <a:xfrm>
            <a:off x="3860743" y="2075783"/>
            <a:ext cx="4458322" cy="47822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3"/>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5" name="Google Shape;17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76" name="Google Shape;176;p13"/>
          <p:cNvPicPr preferRelativeResize="0"/>
          <p:nvPr/>
        </p:nvPicPr>
        <p:blipFill rotWithShape="1">
          <a:blip r:embed="rId3">
            <a:alphaModFix/>
          </a:blip>
          <a:srcRect b="6301" l="0" r="0" t="3698"/>
          <a:stretch/>
        </p:blipFill>
        <p:spPr>
          <a:xfrm>
            <a:off x="20" y="10"/>
            <a:ext cx="12191977" cy="6857990"/>
          </a:xfrm>
          <a:prstGeom prst="rect">
            <a:avLst/>
          </a:prstGeom>
          <a:noFill/>
          <a:ln>
            <a:noFill/>
          </a:ln>
        </p:spPr>
      </p:pic>
      <p:sp>
        <p:nvSpPr>
          <p:cNvPr id="177" name="Google Shape;177;p13"/>
          <p:cNvSpPr/>
          <p:nvPr/>
        </p:nvSpPr>
        <p:spPr>
          <a:xfrm>
            <a:off x="0" y="5233917"/>
            <a:ext cx="12192000" cy="10607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8" name="Google Shape;178;p13"/>
          <p:cNvSpPr txBox="1"/>
          <p:nvPr>
            <p:ph type="title"/>
          </p:nvPr>
        </p:nvSpPr>
        <p:spPr>
          <a:xfrm>
            <a:off x="762001" y="5307069"/>
            <a:ext cx="6765516" cy="914400"/>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dk1"/>
              </a:buClr>
              <a:buSzPts val="4800"/>
              <a:buFont typeface="Aharoni"/>
              <a:buNone/>
            </a:pPr>
            <a:r>
              <a:rPr lang="en-US" sz="4800"/>
              <a:t>SSAS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78"/>
                                        </p:tgtEl>
                                        <p:attrNameLst>
                                          <p:attrName>style.visibility</p:attrName>
                                        </p:attrNameLst>
                                      </p:cBhvr>
                                      <p:to>
                                        <p:strVal val="visible"/>
                                      </p:to>
                                    </p:set>
                                    <p:animEffect filter="fade" transition="in">
                                      <p:cBhvr>
                                        <p:cTn dur="4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4"/>
          <p:cNvPicPr preferRelativeResize="0"/>
          <p:nvPr/>
        </p:nvPicPr>
        <p:blipFill rotWithShape="1">
          <a:blip r:embed="rId3">
            <a:alphaModFix/>
          </a:blip>
          <a:srcRect b="0" l="0" r="0" t="0"/>
          <a:stretch/>
        </p:blipFill>
        <p:spPr>
          <a:xfrm>
            <a:off x="3609628" y="1467936"/>
            <a:ext cx="5894590" cy="38845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5"/>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9" name="Google Shape;18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90" name="Google Shape;190;p15"/>
          <p:cNvPicPr preferRelativeResize="0"/>
          <p:nvPr/>
        </p:nvPicPr>
        <p:blipFill rotWithShape="1">
          <a:blip r:embed="rId3">
            <a:alphaModFix/>
          </a:blip>
          <a:srcRect b="3434" l="0" r="0" t="0"/>
          <a:stretch/>
        </p:blipFill>
        <p:spPr>
          <a:xfrm>
            <a:off x="20" y="10"/>
            <a:ext cx="12191977" cy="6857990"/>
          </a:xfrm>
          <a:prstGeom prst="rect">
            <a:avLst/>
          </a:prstGeom>
          <a:noFill/>
          <a:ln>
            <a:noFill/>
          </a:ln>
        </p:spPr>
      </p:pic>
      <p:sp>
        <p:nvSpPr>
          <p:cNvPr id="191" name="Google Shape;191;p15"/>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000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2" name="Google Shape;192;p15"/>
          <p:cNvSpPr txBox="1"/>
          <p:nvPr>
            <p:ph type="title"/>
          </p:nvPr>
        </p:nvSpPr>
        <p:spPr>
          <a:xfrm>
            <a:off x="762000" y="3651624"/>
            <a:ext cx="10668000" cy="1775010"/>
          </a:xfrm>
          <a:prstGeom prst="rect">
            <a:avLst/>
          </a:prstGeom>
          <a:noFill/>
          <a:ln>
            <a:noFill/>
          </a:ln>
        </p:spPr>
        <p:txBody>
          <a:bodyPr anchorCtr="0" anchor="b" bIns="45700" lIns="91425" spcFirstLastPara="1" rIns="91425" wrap="square" tIns="45700">
            <a:normAutofit/>
          </a:bodyPr>
          <a:lstStyle/>
          <a:p>
            <a:pPr indent="0" lvl="0" marL="0" rtl="0" algn="l">
              <a:lnSpc>
                <a:spcPct val="95000"/>
              </a:lnSpc>
              <a:spcBef>
                <a:spcPts val="0"/>
              </a:spcBef>
              <a:spcAft>
                <a:spcPts val="0"/>
              </a:spcAft>
              <a:buClr>
                <a:schemeClr val="lt1"/>
              </a:buClr>
              <a:buSzPts val="6000"/>
              <a:buFont typeface="Aharoni"/>
              <a:buNone/>
            </a:pPr>
            <a:r>
              <a:rPr lang="en-US" sz="6000">
                <a:solidFill>
                  <a:schemeClr val="lt1"/>
                </a:solidFill>
              </a:rPr>
              <a:t>SSRS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2"/>
                                        </p:tgtEl>
                                        <p:attrNameLst>
                                          <p:attrName>style.visibility</p:attrName>
                                        </p:attrNameLst>
                                      </p:cBhvr>
                                      <p:to>
                                        <p:strVal val="visible"/>
                                      </p:to>
                                    </p:set>
                                    <p:animEffect filter="fade" transition="in">
                                      <p:cBhvr>
                                        <p:cTn dur="4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6"/>
          <p:cNvPicPr preferRelativeResize="0"/>
          <p:nvPr/>
        </p:nvPicPr>
        <p:blipFill rotWithShape="1">
          <a:blip r:embed="rId3">
            <a:alphaModFix/>
          </a:blip>
          <a:srcRect b="0" l="0" r="0" t="0"/>
          <a:stretch/>
        </p:blipFill>
        <p:spPr>
          <a:xfrm>
            <a:off x="3632494" y="858982"/>
            <a:ext cx="4501479" cy="55162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7"/>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3" name="Google Shape;203;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204" name="Google Shape;204;p17"/>
          <p:cNvPicPr preferRelativeResize="0"/>
          <p:nvPr/>
        </p:nvPicPr>
        <p:blipFill rotWithShape="1">
          <a:blip r:embed="rId3">
            <a:alphaModFix/>
          </a:blip>
          <a:srcRect b="0" l="0" r="2666" t="0"/>
          <a:stretch/>
        </p:blipFill>
        <p:spPr>
          <a:xfrm>
            <a:off x="20" y="10"/>
            <a:ext cx="12191977" cy="6857990"/>
          </a:xfrm>
          <a:prstGeom prst="rect">
            <a:avLst/>
          </a:prstGeom>
          <a:noFill/>
          <a:ln>
            <a:noFill/>
          </a:ln>
        </p:spPr>
      </p:pic>
      <p:sp>
        <p:nvSpPr>
          <p:cNvPr id="205" name="Google Shape;205;p17"/>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000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6" name="Google Shape;206;p17"/>
          <p:cNvSpPr txBox="1"/>
          <p:nvPr>
            <p:ph type="title"/>
          </p:nvPr>
        </p:nvSpPr>
        <p:spPr>
          <a:xfrm>
            <a:off x="762000" y="3651624"/>
            <a:ext cx="10668000" cy="1775010"/>
          </a:xfrm>
          <a:prstGeom prst="rect">
            <a:avLst/>
          </a:prstGeom>
          <a:noFill/>
          <a:ln>
            <a:noFill/>
          </a:ln>
        </p:spPr>
        <p:txBody>
          <a:bodyPr anchorCtr="0" anchor="b" bIns="45700" lIns="91425" spcFirstLastPara="1" rIns="91425" wrap="square" tIns="45700">
            <a:normAutofit/>
          </a:bodyPr>
          <a:lstStyle/>
          <a:p>
            <a:pPr indent="0" lvl="0" marL="0" rtl="0" algn="l">
              <a:lnSpc>
                <a:spcPct val="95000"/>
              </a:lnSpc>
              <a:spcBef>
                <a:spcPts val="0"/>
              </a:spcBef>
              <a:spcAft>
                <a:spcPts val="0"/>
              </a:spcAft>
              <a:buClr>
                <a:schemeClr val="lt1"/>
              </a:buClr>
              <a:buSzPts val="6000"/>
              <a:buFont typeface="Aharoni"/>
              <a:buNone/>
            </a:pPr>
            <a:r>
              <a:rPr lang="en-US" sz="6000">
                <a:solidFill>
                  <a:schemeClr val="lt1"/>
                </a:solidFill>
              </a:rPr>
              <a:t>SSRS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06"/>
                                        </p:tgtEl>
                                        <p:attrNameLst>
                                          <p:attrName>style.visibility</p:attrName>
                                        </p:attrNameLst>
                                      </p:cBhvr>
                                      <p:to>
                                        <p:strVal val="visible"/>
                                      </p:to>
                                    </p:set>
                                    <p:animEffect filter="fade" transition="in">
                                      <p:cBhvr>
                                        <p:cTn dur="7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8"/>
          <p:cNvPicPr preferRelativeResize="0"/>
          <p:nvPr/>
        </p:nvPicPr>
        <p:blipFill rotWithShape="1">
          <a:blip r:embed="rId3">
            <a:alphaModFix/>
          </a:blip>
          <a:srcRect b="0" l="0" r="0" t="0"/>
          <a:stretch/>
        </p:blipFill>
        <p:spPr>
          <a:xfrm>
            <a:off x="2954780" y="1759274"/>
            <a:ext cx="6282440" cy="4928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9"/>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7" name="Google Shape;21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218" name="Google Shape;218;p19"/>
          <p:cNvPicPr preferRelativeResize="0"/>
          <p:nvPr/>
        </p:nvPicPr>
        <p:blipFill rotWithShape="1">
          <a:blip r:embed="rId3">
            <a:alphaModFix/>
          </a:blip>
          <a:srcRect b="10000" l="0" r="0" t="0"/>
          <a:stretch/>
        </p:blipFill>
        <p:spPr>
          <a:xfrm>
            <a:off x="20" y="10"/>
            <a:ext cx="12191977" cy="6857990"/>
          </a:xfrm>
          <a:prstGeom prst="rect">
            <a:avLst/>
          </a:prstGeom>
          <a:noFill/>
          <a:ln>
            <a:noFill/>
          </a:ln>
        </p:spPr>
      </p:pic>
      <p:sp>
        <p:nvSpPr>
          <p:cNvPr id="219" name="Google Shape;219;p19"/>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000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0" name="Google Shape;220;p19"/>
          <p:cNvSpPr txBox="1"/>
          <p:nvPr>
            <p:ph type="title"/>
          </p:nvPr>
        </p:nvSpPr>
        <p:spPr>
          <a:xfrm>
            <a:off x="762000" y="3651624"/>
            <a:ext cx="10668000" cy="1775010"/>
          </a:xfrm>
          <a:prstGeom prst="rect">
            <a:avLst/>
          </a:prstGeom>
          <a:noFill/>
          <a:ln>
            <a:noFill/>
          </a:ln>
        </p:spPr>
        <p:txBody>
          <a:bodyPr anchorCtr="0" anchor="b" bIns="45700" lIns="91425" spcFirstLastPara="1" rIns="91425" wrap="square" tIns="45700">
            <a:normAutofit/>
          </a:bodyPr>
          <a:lstStyle/>
          <a:p>
            <a:pPr indent="0" lvl="0" marL="0" rtl="0" algn="l">
              <a:lnSpc>
                <a:spcPct val="95000"/>
              </a:lnSpc>
              <a:spcBef>
                <a:spcPts val="0"/>
              </a:spcBef>
              <a:spcAft>
                <a:spcPts val="0"/>
              </a:spcAft>
              <a:buClr>
                <a:schemeClr val="lt1"/>
              </a:buClr>
              <a:buSzPts val="6000"/>
              <a:buFont typeface="Aharoni"/>
              <a:buNone/>
            </a:pPr>
            <a:r>
              <a:rPr lang="en-US" sz="6000">
                <a:solidFill>
                  <a:schemeClr val="lt1"/>
                </a:solidFill>
              </a:rPr>
              <a:t>SSRS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20"/>
                                        </p:tgtEl>
                                        <p:attrNameLst>
                                          <p:attrName>style.visibility</p:attrName>
                                        </p:attrNameLst>
                                      </p:cBhvr>
                                      <p:to>
                                        <p:strVal val="visible"/>
                                      </p:to>
                                    </p:set>
                                    <p:animEffect filter="fade" transition="in">
                                      <p:cBhvr>
                                        <p:cTn dur="4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4" name="Google Shape;94;p2"/>
          <p:cNvSpPr txBox="1"/>
          <p:nvPr>
            <p:ph type="title"/>
          </p:nvPr>
        </p:nvSpPr>
        <p:spPr>
          <a:xfrm>
            <a:off x="762000" y="779915"/>
            <a:ext cx="3908996" cy="5337050"/>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dk1"/>
              </a:buClr>
              <a:buSzPts val="4200"/>
              <a:buFont typeface="Aharoni"/>
              <a:buNone/>
            </a:pPr>
            <a:r>
              <a:rPr lang="en-US"/>
              <a:t>Content</a:t>
            </a:r>
            <a:endParaRPr/>
          </a:p>
        </p:txBody>
      </p:sp>
      <p:grpSp>
        <p:nvGrpSpPr>
          <p:cNvPr id="95" name="Google Shape;95;p2"/>
          <p:cNvGrpSpPr/>
          <p:nvPr/>
        </p:nvGrpSpPr>
        <p:grpSpPr>
          <a:xfrm>
            <a:off x="5416298" y="798575"/>
            <a:ext cx="5980170" cy="5257801"/>
            <a:chOff x="0" y="39624"/>
            <a:chExt cx="5980170" cy="5257801"/>
          </a:xfrm>
        </p:grpSpPr>
        <p:sp>
          <p:nvSpPr>
            <p:cNvPr id="96" name="Google Shape;96;p2"/>
            <p:cNvSpPr/>
            <p:nvPr/>
          </p:nvSpPr>
          <p:spPr>
            <a:xfrm>
              <a:off x="0" y="39624"/>
              <a:ext cx="5980170" cy="959400"/>
            </a:xfrm>
            <a:prstGeom prst="roundRect">
              <a:avLst>
                <a:gd fmla="val 16667" name="adj"/>
              </a:avLst>
            </a:prstGeom>
            <a:solidFill>
              <a:srgbClr val="AFA07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46834" y="86458"/>
              <a:ext cx="5886502"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Avenir"/>
                <a:buNone/>
              </a:pPr>
              <a:r>
                <a:rPr b="0" i="0" lang="en-US" sz="4000" u="none" cap="none" strike="noStrike">
                  <a:solidFill>
                    <a:schemeClr val="lt1"/>
                  </a:solidFill>
                  <a:latin typeface="Avenir"/>
                  <a:ea typeface="Avenir"/>
                  <a:cs typeface="Avenir"/>
                  <a:sym typeface="Avenir"/>
                </a:rPr>
                <a:t>Introduction</a:t>
              </a:r>
              <a:endParaRPr/>
            </a:p>
          </p:txBody>
        </p:sp>
        <p:sp>
          <p:nvSpPr>
            <p:cNvPr id="98" name="Google Shape;98;p2"/>
            <p:cNvSpPr/>
            <p:nvPr/>
          </p:nvSpPr>
          <p:spPr>
            <a:xfrm>
              <a:off x="0" y="1114224"/>
              <a:ext cx="5980170" cy="959400"/>
            </a:xfrm>
            <a:prstGeom prst="roundRect">
              <a:avLst>
                <a:gd fmla="val 16667" name="adj"/>
              </a:avLst>
            </a:prstGeom>
            <a:solidFill>
              <a:srgbClr val="ACA27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46834" y="1161058"/>
              <a:ext cx="5886502"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Avenir"/>
                <a:buNone/>
              </a:pPr>
              <a:r>
                <a:rPr b="0" i="0" lang="en-US" sz="4000" u="none" cap="none" strike="noStrike">
                  <a:solidFill>
                    <a:schemeClr val="lt1"/>
                  </a:solidFill>
                  <a:latin typeface="Avenir"/>
                  <a:ea typeface="Avenir"/>
                  <a:cs typeface="Avenir"/>
                  <a:sym typeface="Avenir"/>
                </a:rPr>
                <a:t>SSIS</a:t>
              </a:r>
              <a:endParaRPr/>
            </a:p>
          </p:txBody>
        </p:sp>
        <p:sp>
          <p:nvSpPr>
            <p:cNvPr id="100" name="Google Shape;100;p2"/>
            <p:cNvSpPr/>
            <p:nvPr/>
          </p:nvSpPr>
          <p:spPr>
            <a:xfrm>
              <a:off x="0" y="2188825"/>
              <a:ext cx="5980170" cy="959400"/>
            </a:xfrm>
            <a:prstGeom prst="roundRect">
              <a:avLst>
                <a:gd fmla="val 16667" name="adj"/>
              </a:avLst>
            </a:prstGeom>
            <a:solidFill>
              <a:srgbClr val="AAA67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46834" y="2235659"/>
              <a:ext cx="5886502"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Avenir"/>
                <a:buNone/>
              </a:pPr>
              <a:r>
                <a:rPr b="0" i="0" lang="en-US" sz="4000" u="none" cap="none" strike="noStrike">
                  <a:solidFill>
                    <a:schemeClr val="lt1"/>
                  </a:solidFill>
                  <a:latin typeface="Avenir"/>
                  <a:ea typeface="Avenir"/>
                  <a:cs typeface="Avenir"/>
                  <a:sym typeface="Avenir"/>
                </a:rPr>
                <a:t>SSAS</a:t>
              </a:r>
              <a:endParaRPr/>
            </a:p>
          </p:txBody>
        </p:sp>
        <p:sp>
          <p:nvSpPr>
            <p:cNvPr id="102" name="Google Shape;102;p2"/>
            <p:cNvSpPr/>
            <p:nvPr/>
          </p:nvSpPr>
          <p:spPr>
            <a:xfrm>
              <a:off x="0" y="3263425"/>
              <a:ext cx="5980170" cy="959400"/>
            </a:xfrm>
            <a:prstGeom prst="roundRect">
              <a:avLst>
                <a:gd fmla="val 16667" name="adj"/>
              </a:avLst>
            </a:prstGeom>
            <a:solidFill>
              <a:srgbClr val="A6A87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46834" y="3310259"/>
              <a:ext cx="5886502"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Avenir"/>
                <a:buNone/>
              </a:pPr>
              <a:r>
                <a:rPr b="0" i="0" lang="en-US" sz="4000" u="none" cap="none" strike="noStrike">
                  <a:solidFill>
                    <a:schemeClr val="lt1"/>
                  </a:solidFill>
                  <a:latin typeface="Avenir"/>
                  <a:ea typeface="Avenir"/>
                  <a:cs typeface="Avenir"/>
                  <a:sym typeface="Avenir"/>
                </a:rPr>
                <a:t>SSRS</a:t>
              </a:r>
              <a:endParaRPr/>
            </a:p>
          </p:txBody>
        </p:sp>
        <p:sp>
          <p:nvSpPr>
            <p:cNvPr id="104" name="Google Shape;104;p2"/>
            <p:cNvSpPr/>
            <p:nvPr/>
          </p:nvSpPr>
          <p:spPr>
            <a:xfrm>
              <a:off x="0" y="4338025"/>
              <a:ext cx="5980170" cy="959400"/>
            </a:xfrm>
            <a:prstGeom prst="roundRect">
              <a:avLst>
                <a:gd fmla="val 16667" name="adj"/>
              </a:avLst>
            </a:prstGeom>
            <a:solidFill>
              <a:srgbClr val="A0A67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46834" y="4384859"/>
              <a:ext cx="5886502"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Avenir"/>
                <a:buNone/>
              </a:pPr>
              <a:r>
                <a:rPr b="0" i="0" lang="en-US" sz="4000" u="none" cap="none" strike="noStrike">
                  <a:solidFill>
                    <a:schemeClr val="lt1"/>
                  </a:solidFill>
                  <a:latin typeface="Avenir"/>
                  <a:ea typeface="Avenir"/>
                  <a:cs typeface="Avenir"/>
                  <a:sym typeface="Avenir"/>
                </a:rPr>
                <a:t>Data Mining</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2"/>
          <p:cNvPicPr preferRelativeResize="0"/>
          <p:nvPr/>
        </p:nvPicPr>
        <p:blipFill rotWithShape="1">
          <a:blip r:embed="rId3">
            <a:alphaModFix/>
          </a:blip>
          <a:srcRect b="0" l="0" r="0" t="0"/>
          <a:stretch/>
        </p:blipFill>
        <p:spPr>
          <a:xfrm>
            <a:off x="3372890" y="969455"/>
            <a:ext cx="4119177" cy="49190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0"/>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1" name="Google Shape;23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232" name="Google Shape;232;p20"/>
          <p:cNvPicPr preferRelativeResize="0"/>
          <p:nvPr/>
        </p:nvPicPr>
        <p:blipFill rotWithShape="1">
          <a:blip r:embed="rId3">
            <a:alphaModFix/>
          </a:blip>
          <a:srcRect b="0" l="0" r="0" t="881"/>
          <a:stretch/>
        </p:blipFill>
        <p:spPr>
          <a:xfrm>
            <a:off x="7" y="10"/>
            <a:ext cx="12191978" cy="68579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DATA MINING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1" name="Google Shape;111;p3"/>
          <p:cNvSpPr txBox="1"/>
          <p:nvPr>
            <p:ph type="title"/>
          </p:nvPr>
        </p:nvSpPr>
        <p:spPr>
          <a:xfrm>
            <a:off x="6163464" y="755650"/>
            <a:ext cx="5266535" cy="1345115"/>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4200"/>
              <a:buFont typeface="Aharoni"/>
              <a:buNone/>
            </a:pPr>
            <a:r>
              <a:rPr lang="en-US"/>
              <a:t>INTRODUCTION</a:t>
            </a:r>
            <a:endParaRPr/>
          </a:p>
        </p:txBody>
      </p:sp>
      <p:pic>
        <p:nvPicPr>
          <p:cNvPr descr="Exclamation mark on a yellow background" id="112" name="Google Shape;112;p3"/>
          <p:cNvPicPr preferRelativeResize="0"/>
          <p:nvPr/>
        </p:nvPicPr>
        <p:blipFill rotWithShape="1">
          <a:blip r:embed="rId3">
            <a:alphaModFix/>
          </a:blip>
          <a:srcRect b="0" l="26906" r="13989" t="0"/>
          <a:stretch/>
        </p:blipFill>
        <p:spPr>
          <a:xfrm>
            <a:off x="20" y="10"/>
            <a:ext cx="5404493" cy="6857990"/>
          </a:xfrm>
          <a:prstGeom prst="rect">
            <a:avLst/>
          </a:prstGeom>
          <a:noFill/>
          <a:ln>
            <a:noFill/>
          </a:ln>
        </p:spPr>
      </p:pic>
      <p:sp>
        <p:nvSpPr>
          <p:cNvPr id="113" name="Google Shape;113;p3"/>
          <p:cNvSpPr txBox="1"/>
          <p:nvPr>
            <p:ph idx="1" type="body"/>
          </p:nvPr>
        </p:nvSpPr>
        <p:spPr>
          <a:xfrm>
            <a:off x="6163464" y="2207969"/>
            <a:ext cx="5266535" cy="3884983"/>
          </a:xfrm>
          <a:prstGeom prst="rect">
            <a:avLst/>
          </a:prstGeom>
          <a:noFill/>
          <a:ln>
            <a:noFill/>
          </a:ln>
        </p:spPr>
        <p:txBody>
          <a:bodyPr anchorCtr="0" anchor="t" bIns="45700" lIns="91425" spcFirstLastPara="1" rIns="91425" wrap="square" tIns="45700">
            <a:normAutofit/>
          </a:bodyPr>
          <a:lstStyle/>
          <a:p>
            <a:pPr indent="-365760" lvl="0" marL="365760" rtl="0" algn="l">
              <a:lnSpc>
                <a:spcPct val="95000"/>
              </a:lnSpc>
              <a:spcBef>
                <a:spcPts val="0"/>
              </a:spcBef>
              <a:spcAft>
                <a:spcPts val="0"/>
              </a:spcAft>
              <a:buSzPts val="1800"/>
              <a:buFont typeface="Arial"/>
              <a:buChar char="•"/>
            </a:pPr>
            <a:r>
              <a:rPr b="0" i="0" lang="en-US" sz="1800">
                <a:latin typeface="Calibri"/>
                <a:ea typeface="Calibri"/>
                <a:cs typeface="Calibri"/>
                <a:sym typeface="Calibri"/>
              </a:rPr>
              <a:t>Dữ liệu có tên là “Earthquake dataset” được thu thập và đăng tải trên nền tảng kaggle. Dữ liệu được thu thập từ 782 trận động đất từ ngày 5/5/2001 đến ngày 16/8/2023. </a:t>
            </a:r>
            <a:endParaRPr/>
          </a:p>
          <a:p>
            <a:pPr indent="-365760" lvl="0" marL="365760" rtl="0" algn="l">
              <a:lnSpc>
                <a:spcPct val="95000"/>
              </a:lnSpc>
              <a:spcBef>
                <a:spcPts val="900"/>
              </a:spcBef>
              <a:spcAft>
                <a:spcPts val="0"/>
              </a:spcAft>
              <a:buSzPts val="1800"/>
              <a:buFont typeface="Arial"/>
              <a:buChar char="•"/>
            </a:pPr>
            <a:r>
              <a:rPr b="0" i="0" lang="en-US" sz="1800">
                <a:latin typeface="Calibri"/>
                <a:ea typeface="Calibri"/>
                <a:cs typeface="Calibri"/>
                <a:sym typeface="Calibri"/>
              </a:rPr>
              <a:t>Đây là tập dữ liệu mô tả thông tin về các trận động đất bao gồm thời gian, địa điểm, loại báo động, cường độ của trận động đất, .... Tập dữ liệu gồm file csv: </a:t>
            </a:r>
            <a:endParaRPr/>
          </a:p>
          <a:p>
            <a:pPr indent="-365760" lvl="0" marL="365760" rtl="0" algn="l">
              <a:lnSpc>
                <a:spcPct val="95000"/>
              </a:lnSpc>
              <a:spcBef>
                <a:spcPts val="900"/>
              </a:spcBef>
              <a:spcAft>
                <a:spcPts val="0"/>
              </a:spcAft>
              <a:buSzPts val="1800"/>
              <a:buFont typeface="Arial"/>
              <a:buChar char="•"/>
            </a:pPr>
            <a:r>
              <a:rPr b="0" i="0" lang="en-US" sz="1800">
                <a:latin typeface="Calibri"/>
                <a:ea typeface="Calibri"/>
                <a:cs typeface="Calibri"/>
                <a:sym typeface="Calibri"/>
              </a:rPr>
              <a:t>earthquake_1995 – 2023.csv (Bao gồm những thông tin về các trận động đất từ năm 1995 – 2023) </a:t>
            </a:r>
            <a:endParaRPr/>
          </a:p>
          <a:p>
            <a:pPr indent="-365760" lvl="0" marL="365760" rtl="0" algn="l">
              <a:lnSpc>
                <a:spcPct val="95000"/>
              </a:lnSpc>
              <a:spcBef>
                <a:spcPts val="900"/>
              </a:spcBef>
              <a:spcAft>
                <a:spcPts val="0"/>
              </a:spcAft>
              <a:buSzPts val="1800"/>
              <a:buChar char="+"/>
            </a:pPr>
            <a:r>
              <a:rPr b="0" i="0" lang="en-US" sz="1800">
                <a:latin typeface="Times New Roman"/>
                <a:ea typeface="Times New Roman"/>
                <a:cs typeface="Times New Roman"/>
                <a:sym typeface="Times New Roman"/>
              </a:rPr>
              <a:t>Link Dataset: </a:t>
            </a:r>
            <a:r>
              <a:rPr b="0" i="0" lang="en-US" sz="1800" u="sng" strike="noStrike">
                <a:solidFill>
                  <a:schemeClr val="hlink"/>
                </a:solidFill>
                <a:latin typeface="Times New Roman"/>
                <a:ea typeface="Times New Roman"/>
                <a:cs typeface="Times New Roman"/>
                <a:sym typeface="Times New Roman"/>
                <a:hlinkClick r:id="rId4"/>
              </a:rPr>
              <a:t>Earthquake dataset (kaggle.com)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Attribute</a:t>
            </a:r>
            <a:endParaRPr/>
          </a:p>
        </p:txBody>
      </p:sp>
      <p:sp>
        <p:nvSpPr>
          <p:cNvPr id="119" name="Google Shape;119;p4"/>
          <p:cNvSpPr txBox="1"/>
          <p:nvPr>
            <p:ph idx="1" type="body"/>
          </p:nvPr>
        </p:nvSpPr>
        <p:spPr>
          <a:xfrm>
            <a:off x="1517904" y="2980944"/>
            <a:ext cx="4334256" cy="3118104"/>
          </a:xfrm>
          <a:prstGeom prst="rect">
            <a:avLst/>
          </a:prstGeom>
          <a:noFill/>
          <a:ln>
            <a:noFill/>
          </a:ln>
        </p:spPr>
        <p:txBody>
          <a:bodyPr anchorCtr="0" anchor="t" bIns="45700" lIns="91425" spcFirstLastPara="1" rIns="91425" wrap="square" tIns="45700">
            <a:normAutofit fontScale="55000" lnSpcReduction="20000"/>
          </a:bodyPr>
          <a:lstStyle/>
          <a:p>
            <a:pPr indent="-365760" lvl="0" marL="365760" rtl="0" algn="l">
              <a:lnSpc>
                <a:spcPct val="105000"/>
              </a:lnSpc>
              <a:spcBef>
                <a:spcPts val="0"/>
              </a:spcBef>
              <a:spcAft>
                <a:spcPts val="0"/>
              </a:spcAft>
              <a:buSzPct val="100000"/>
              <a:buChar char="+"/>
            </a:pPr>
            <a:r>
              <a:rPr lang="en-US"/>
              <a:t>Title </a:t>
            </a:r>
            <a:endParaRPr/>
          </a:p>
          <a:p>
            <a:pPr indent="-365760" lvl="0" marL="365760" rtl="0" algn="l">
              <a:lnSpc>
                <a:spcPct val="105000"/>
              </a:lnSpc>
              <a:spcBef>
                <a:spcPts val="900"/>
              </a:spcBef>
              <a:spcAft>
                <a:spcPts val="0"/>
              </a:spcAft>
              <a:buSzPct val="100000"/>
              <a:buChar char="+"/>
            </a:pPr>
            <a:r>
              <a:rPr lang="en-US"/>
              <a:t>Magnitude</a:t>
            </a:r>
            <a:endParaRPr/>
          </a:p>
          <a:p>
            <a:pPr indent="-365760" lvl="0" marL="365760" rtl="0" algn="l">
              <a:lnSpc>
                <a:spcPct val="105000"/>
              </a:lnSpc>
              <a:spcBef>
                <a:spcPts val="900"/>
              </a:spcBef>
              <a:spcAft>
                <a:spcPts val="0"/>
              </a:spcAft>
              <a:buSzPct val="100000"/>
              <a:buChar char="+"/>
            </a:pPr>
            <a:r>
              <a:rPr lang="en-US"/>
              <a:t>Date_time</a:t>
            </a:r>
            <a:endParaRPr/>
          </a:p>
          <a:p>
            <a:pPr indent="-365760" lvl="0" marL="365760" rtl="0" algn="l">
              <a:lnSpc>
                <a:spcPct val="105000"/>
              </a:lnSpc>
              <a:spcBef>
                <a:spcPts val="900"/>
              </a:spcBef>
              <a:spcAft>
                <a:spcPts val="0"/>
              </a:spcAft>
              <a:buSzPct val="100000"/>
              <a:buChar char="+"/>
            </a:pPr>
            <a:r>
              <a:rPr lang="en-US"/>
              <a:t>Cdi</a:t>
            </a:r>
            <a:endParaRPr/>
          </a:p>
          <a:p>
            <a:pPr indent="-365760" lvl="0" marL="365760" rtl="0" algn="l">
              <a:lnSpc>
                <a:spcPct val="105000"/>
              </a:lnSpc>
              <a:spcBef>
                <a:spcPts val="900"/>
              </a:spcBef>
              <a:spcAft>
                <a:spcPts val="0"/>
              </a:spcAft>
              <a:buSzPct val="100000"/>
              <a:buChar char="+"/>
            </a:pPr>
            <a:r>
              <a:rPr lang="en-US"/>
              <a:t>Mmi</a:t>
            </a:r>
            <a:endParaRPr/>
          </a:p>
          <a:p>
            <a:pPr indent="-365760" lvl="0" marL="365760" rtl="0" algn="l">
              <a:lnSpc>
                <a:spcPct val="105000"/>
              </a:lnSpc>
              <a:spcBef>
                <a:spcPts val="900"/>
              </a:spcBef>
              <a:spcAft>
                <a:spcPts val="0"/>
              </a:spcAft>
              <a:buSzPct val="100000"/>
              <a:buChar char="+"/>
            </a:pPr>
            <a:r>
              <a:rPr lang="en-US"/>
              <a:t>Alert</a:t>
            </a:r>
            <a:endParaRPr/>
          </a:p>
          <a:p>
            <a:pPr indent="-365760" lvl="0" marL="365760" rtl="0" algn="l">
              <a:lnSpc>
                <a:spcPct val="105000"/>
              </a:lnSpc>
              <a:spcBef>
                <a:spcPts val="900"/>
              </a:spcBef>
              <a:spcAft>
                <a:spcPts val="0"/>
              </a:spcAft>
              <a:buSzPct val="100000"/>
              <a:buChar char="+"/>
            </a:pPr>
            <a:r>
              <a:rPr lang="en-US"/>
              <a:t>Tsunami</a:t>
            </a:r>
            <a:endParaRPr/>
          </a:p>
          <a:p>
            <a:pPr indent="-365760" lvl="0" marL="365760" rtl="0" algn="l">
              <a:lnSpc>
                <a:spcPct val="105000"/>
              </a:lnSpc>
              <a:spcBef>
                <a:spcPts val="900"/>
              </a:spcBef>
              <a:spcAft>
                <a:spcPts val="0"/>
              </a:spcAft>
              <a:buSzPct val="100000"/>
              <a:buChar char="+"/>
            </a:pPr>
            <a:r>
              <a:rPr lang="en-US"/>
              <a:t>Sig</a:t>
            </a:r>
            <a:endParaRPr/>
          </a:p>
          <a:p>
            <a:pPr indent="-365760" lvl="0" marL="365760" rtl="0" algn="l">
              <a:lnSpc>
                <a:spcPct val="105000"/>
              </a:lnSpc>
              <a:spcBef>
                <a:spcPts val="900"/>
              </a:spcBef>
              <a:spcAft>
                <a:spcPts val="0"/>
              </a:spcAft>
              <a:buSzPct val="100000"/>
              <a:buChar char="+"/>
            </a:pPr>
            <a:r>
              <a:rPr lang="en-US"/>
              <a:t>Net</a:t>
            </a:r>
            <a:endParaRPr/>
          </a:p>
          <a:p>
            <a:pPr indent="-365760" lvl="0" marL="365760" rtl="0" algn="l">
              <a:lnSpc>
                <a:spcPct val="105000"/>
              </a:lnSpc>
              <a:spcBef>
                <a:spcPts val="900"/>
              </a:spcBef>
              <a:spcAft>
                <a:spcPts val="0"/>
              </a:spcAft>
              <a:buSzPct val="100000"/>
              <a:buChar char="+"/>
            </a:pPr>
            <a:r>
              <a:rPr lang="en-US"/>
              <a:t>Nst</a:t>
            </a:r>
            <a:endParaRPr/>
          </a:p>
        </p:txBody>
      </p:sp>
      <p:sp>
        <p:nvSpPr>
          <p:cNvPr id="120" name="Google Shape;120;p4"/>
          <p:cNvSpPr txBox="1"/>
          <p:nvPr>
            <p:ph idx="2" type="body"/>
          </p:nvPr>
        </p:nvSpPr>
        <p:spPr>
          <a:xfrm>
            <a:off x="6336792" y="2980944"/>
            <a:ext cx="4334256" cy="3118104"/>
          </a:xfrm>
          <a:prstGeom prst="rect">
            <a:avLst/>
          </a:prstGeom>
          <a:noFill/>
          <a:ln>
            <a:noFill/>
          </a:ln>
        </p:spPr>
        <p:txBody>
          <a:bodyPr anchorCtr="0" anchor="t" bIns="45700" lIns="91425" spcFirstLastPara="1" rIns="91425" wrap="square" tIns="45700">
            <a:normAutofit fontScale="55000" lnSpcReduction="20000"/>
          </a:bodyPr>
          <a:lstStyle/>
          <a:p>
            <a:pPr indent="-365760" lvl="0" marL="365760" rtl="0" algn="l">
              <a:lnSpc>
                <a:spcPct val="105000"/>
              </a:lnSpc>
              <a:spcBef>
                <a:spcPts val="0"/>
              </a:spcBef>
              <a:spcAft>
                <a:spcPts val="0"/>
              </a:spcAft>
              <a:buSzPct val="100000"/>
              <a:buChar char="+"/>
            </a:pPr>
            <a:r>
              <a:rPr lang="en-US"/>
              <a:t>Dmin</a:t>
            </a:r>
            <a:endParaRPr/>
          </a:p>
          <a:p>
            <a:pPr indent="-365760" lvl="0" marL="365760" rtl="0" algn="l">
              <a:lnSpc>
                <a:spcPct val="105000"/>
              </a:lnSpc>
              <a:spcBef>
                <a:spcPts val="900"/>
              </a:spcBef>
              <a:spcAft>
                <a:spcPts val="0"/>
              </a:spcAft>
              <a:buSzPct val="100000"/>
              <a:buChar char="+"/>
            </a:pPr>
            <a:r>
              <a:rPr lang="en-US"/>
              <a:t>Gap</a:t>
            </a:r>
            <a:endParaRPr/>
          </a:p>
          <a:p>
            <a:pPr indent="-365760" lvl="0" marL="365760" rtl="0" algn="l">
              <a:lnSpc>
                <a:spcPct val="105000"/>
              </a:lnSpc>
              <a:spcBef>
                <a:spcPts val="900"/>
              </a:spcBef>
              <a:spcAft>
                <a:spcPts val="0"/>
              </a:spcAft>
              <a:buSzPct val="100000"/>
              <a:buChar char="+"/>
            </a:pPr>
            <a:r>
              <a:rPr lang="en-US"/>
              <a:t>MagType</a:t>
            </a:r>
            <a:endParaRPr/>
          </a:p>
          <a:p>
            <a:pPr indent="-365760" lvl="0" marL="365760" rtl="0" algn="l">
              <a:lnSpc>
                <a:spcPct val="105000"/>
              </a:lnSpc>
              <a:spcBef>
                <a:spcPts val="900"/>
              </a:spcBef>
              <a:spcAft>
                <a:spcPts val="0"/>
              </a:spcAft>
              <a:buSzPct val="100000"/>
              <a:buChar char="+"/>
            </a:pPr>
            <a:r>
              <a:rPr lang="en-US"/>
              <a:t>Depth</a:t>
            </a:r>
            <a:endParaRPr/>
          </a:p>
          <a:p>
            <a:pPr indent="-365760" lvl="0" marL="365760" rtl="0" algn="l">
              <a:lnSpc>
                <a:spcPct val="105000"/>
              </a:lnSpc>
              <a:spcBef>
                <a:spcPts val="900"/>
              </a:spcBef>
              <a:spcAft>
                <a:spcPts val="0"/>
              </a:spcAft>
              <a:buSzPct val="100000"/>
              <a:buChar char="+"/>
            </a:pPr>
            <a:r>
              <a:rPr lang="en-US"/>
              <a:t>Latitude</a:t>
            </a:r>
            <a:endParaRPr/>
          </a:p>
          <a:p>
            <a:pPr indent="-365760" lvl="0" marL="365760" rtl="0" algn="l">
              <a:lnSpc>
                <a:spcPct val="105000"/>
              </a:lnSpc>
              <a:spcBef>
                <a:spcPts val="900"/>
              </a:spcBef>
              <a:spcAft>
                <a:spcPts val="0"/>
              </a:spcAft>
              <a:buSzPct val="100000"/>
              <a:buChar char="+"/>
            </a:pPr>
            <a:r>
              <a:rPr lang="en-US"/>
              <a:t>Longitude</a:t>
            </a:r>
            <a:endParaRPr/>
          </a:p>
          <a:p>
            <a:pPr indent="-365760" lvl="0" marL="365760" rtl="0" algn="l">
              <a:lnSpc>
                <a:spcPct val="105000"/>
              </a:lnSpc>
              <a:spcBef>
                <a:spcPts val="900"/>
              </a:spcBef>
              <a:spcAft>
                <a:spcPts val="0"/>
              </a:spcAft>
              <a:buSzPct val="100000"/>
              <a:buChar char="+"/>
            </a:pPr>
            <a:r>
              <a:rPr lang="en-US"/>
              <a:t>Location</a:t>
            </a:r>
            <a:endParaRPr/>
          </a:p>
          <a:p>
            <a:pPr indent="-365760" lvl="0" marL="365760" rtl="0" algn="l">
              <a:lnSpc>
                <a:spcPct val="105000"/>
              </a:lnSpc>
              <a:spcBef>
                <a:spcPts val="900"/>
              </a:spcBef>
              <a:spcAft>
                <a:spcPts val="0"/>
              </a:spcAft>
              <a:buSzPct val="100000"/>
              <a:buChar char="+"/>
            </a:pPr>
            <a:r>
              <a:rPr lang="en-US"/>
              <a:t>Continent</a:t>
            </a:r>
            <a:endParaRPr/>
          </a:p>
          <a:p>
            <a:pPr indent="-365760" lvl="0" marL="365760" rtl="0" algn="l">
              <a:lnSpc>
                <a:spcPct val="105000"/>
              </a:lnSpc>
              <a:spcBef>
                <a:spcPts val="900"/>
              </a:spcBef>
              <a:spcAft>
                <a:spcPts val="0"/>
              </a:spcAft>
              <a:buSzPct val="100000"/>
              <a:buChar char="+"/>
            </a:pPr>
            <a:r>
              <a:rPr lang="en-US"/>
              <a:t>Country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b="0" l="0" r="0" t="0"/>
          <a:stretch/>
        </p:blipFill>
        <p:spPr>
          <a:xfrm>
            <a:off x="946510" y="1121057"/>
            <a:ext cx="10298979" cy="46158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C6C9B1"/>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1" name="Google Shape;131;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2" name="Google Shape;132;p6"/>
          <p:cNvSpPr txBox="1"/>
          <p:nvPr>
            <p:ph type="title"/>
          </p:nvPr>
        </p:nvSpPr>
        <p:spPr>
          <a:xfrm>
            <a:off x="762000" y="743804"/>
            <a:ext cx="4102609" cy="3793482"/>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dk1"/>
              </a:buClr>
              <a:buSzPts val="6000"/>
              <a:buFont typeface="Aharoni"/>
              <a:buNone/>
            </a:pPr>
            <a:r>
              <a:rPr lang="en-US" sz="6000"/>
              <a:t>SSIS</a:t>
            </a:r>
            <a:endParaRPr/>
          </a:p>
        </p:txBody>
      </p:sp>
      <p:pic>
        <p:nvPicPr>
          <p:cNvPr id="133" name="Google Shape;133;p6"/>
          <p:cNvPicPr preferRelativeResize="0"/>
          <p:nvPr/>
        </p:nvPicPr>
        <p:blipFill rotWithShape="1">
          <a:blip r:embed="rId3">
            <a:alphaModFix/>
          </a:blip>
          <a:srcRect b="-1" l="0" r="7704" t="0"/>
          <a:stretch/>
        </p:blipFill>
        <p:spPr>
          <a:xfrm>
            <a:off x="5349241" y="10"/>
            <a:ext cx="6842759" cy="6857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null</a:t>
            </a:r>
            <a:endParaRPr/>
          </a:p>
        </p:txBody>
      </p:sp>
      <p:pic>
        <p:nvPicPr>
          <p:cNvPr id="139" name="Google Shape;139;p7"/>
          <p:cNvPicPr preferRelativeResize="0"/>
          <p:nvPr/>
        </p:nvPicPr>
        <p:blipFill rotWithShape="1">
          <a:blip r:embed="rId3">
            <a:alphaModFix/>
          </a:blip>
          <a:srcRect b="0" l="0" r="0" t="0"/>
          <a:stretch/>
        </p:blipFill>
        <p:spPr>
          <a:xfrm>
            <a:off x="1784003" y="2189988"/>
            <a:ext cx="8611802" cy="41915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Dim_time</a:t>
            </a:r>
            <a:endParaRPr/>
          </a:p>
        </p:txBody>
      </p:sp>
      <p:pic>
        <p:nvPicPr>
          <p:cNvPr id="145" name="Google Shape;145;p8"/>
          <p:cNvPicPr preferRelativeResize="0"/>
          <p:nvPr/>
        </p:nvPicPr>
        <p:blipFill rotWithShape="1">
          <a:blip r:embed="rId3">
            <a:alphaModFix/>
          </a:blip>
          <a:srcRect b="0" l="0" r="0" t="0"/>
          <a:stretch/>
        </p:blipFill>
        <p:spPr>
          <a:xfrm>
            <a:off x="1898319" y="2189988"/>
            <a:ext cx="8383170" cy="39057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Clr>
                <a:schemeClr val="dk1"/>
              </a:buClr>
              <a:buSzPts val="4200"/>
              <a:buFont typeface="Aharoni"/>
              <a:buNone/>
            </a:pPr>
            <a:r>
              <a:rPr lang="en-US"/>
              <a:t>Dim_Location</a:t>
            </a:r>
            <a:endParaRPr/>
          </a:p>
        </p:txBody>
      </p:sp>
      <p:pic>
        <p:nvPicPr>
          <p:cNvPr id="151" name="Google Shape;151;p9"/>
          <p:cNvPicPr preferRelativeResize="0"/>
          <p:nvPr/>
        </p:nvPicPr>
        <p:blipFill rotWithShape="1">
          <a:blip r:embed="rId3">
            <a:alphaModFix/>
          </a:blip>
          <a:srcRect b="0" l="0" r="0" t="0"/>
          <a:stretch/>
        </p:blipFill>
        <p:spPr>
          <a:xfrm>
            <a:off x="2512767" y="2189988"/>
            <a:ext cx="7154273" cy="41725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ismaticVTI">
  <a:themeElements>
    <a:clrScheme name="AnalogousFromLightSeedRightStep">
      <a:dk1>
        <a:srgbClr val="000000"/>
      </a:dk1>
      <a:lt1>
        <a:srgbClr val="FFFFFF"/>
      </a:lt1>
      <a:dk2>
        <a:srgbClr val="3D3522"/>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2024-05-19T17:42:02Z</dcterms:created>
  <dc:creator>Nguyễn Quang Lâm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