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36636D-D922-432D-A958-524484B5923D}" type="datetimeFigureOut">
              <a:rPr lang="ru-RU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28FB93-0A08-4E7D-8E63-9EFA29F1E093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ltbro/turtlebro_navig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ltbro/turtlebro_navig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 bwMode="auto">
          <a:xfrm>
            <a:off x="571472" y="1124744"/>
            <a:ext cx="8001056" cy="16430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Прикладное программное обеспечение</a:t>
            </a:r>
            <a:endParaRPr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 bwMode="auto">
          <a:xfrm>
            <a:off x="1331976" y="3501008"/>
            <a:ext cx="6480048" cy="2786082"/>
          </a:xfrm>
        </p:spPr>
        <p:txBody>
          <a:bodyPr>
            <a:normAutofit/>
          </a:bodyPr>
          <a:lstStyle/>
          <a:p>
            <a:pPr algn="l">
              <a:defRPr/>
            </a:pPr>
            <a:endParaRPr lang="ru-RU" dirty="0"/>
          </a:p>
          <a:p>
            <a:pPr>
              <a:defRPr/>
            </a:pPr>
            <a:r>
              <a:rPr lang="en-US" sz="2800" dirty="0" err="1">
                <a:latin typeface="Times New Roman"/>
                <a:cs typeface="Times New Roman"/>
              </a:rPr>
              <a:t>TurtleBro</a:t>
            </a:r>
            <a:r>
              <a:rPr lang="en-US" sz="2800" dirty="0">
                <a:latin typeface="Times New Roman"/>
                <a:cs typeface="Times New Roman"/>
              </a:rPr>
              <a:t> Robots</a:t>
            </a:r>
            <a:endParaRPr lang="ru-RU" sz="2800" dirty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 dirty="0">
                <a:latin typeface="Times New Roman"/>
                <a:cs typeface="Times New Roman"/>
              </a:rPr>
              <a:t>Небольшие советы по работе с набором</a:t>
            </a:r>
            <a:endParaRPr lang="ru-RU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dirty="0">
                <a:latin typeface="+mn-lt"/>
                <a:cs typeface="Times New Roman"/>
              </a:rPr>
              <a:t>Начало работы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76347" y="848118"/>
            <a:ext cx="8391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b="1" dirty="0"/>
              <a:t>Пароль на всех компьютерах и роботах: </a:t>
            </a:r>
            <a:r>
              <a:rPr lang="en-US" b="1" dirty="0" err="1"/>
              <a:t>brobro</a:t>
            </a:r>
            <a:r>
              <a:rPr lang="en-US" b="1" dirty="0"/>
              <a:t>;</a:t>
            </a:r>
            <a:endParaRPr lang="ru-RU" b="1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ru-RU" b="1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При включении робота на нем автоматически запускается </a:t>
            </a:r>
            <a:r>
              <a:rPr lang="en-US" dirty="0"/>
              <a:t>ROS-Master (</a:t>
            </a:r>
            <a:r>
              <a:rPr lang="en-US" dirty="0" err="1"/>
              <a:t>roscore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К роботу можно подключиться удаленно через </a:t>
            </a:r>
            <a:r>
              <a:rPr lang="en-US" dirty="0" err="1"/>
              <a:t>ssh</a:t>
            </a:r>
            <a:r>
              <a:rPr lang="ru-RU" dirty="0"/>
              <a:t> протокол. Для этого в терминале необходимо выполнить следующую команду: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pi@turtlebroXX.local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где </a:t>
            </a:r>
            <a:r>
              <a:rPr lang="en-US" dirty="0"/>
              <a:t>XX – </a:t>
            </a:r>
            <a:r>
              <a:rPr lang="ru-RU" dirty="0"/>
              <a:t>номер робота (например, 01, 12 и т.д.)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Для просмотра файлов на роботе можно выполнить следующую команду: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sftp://pi@turtlebroXX.local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Можно подключиться к роботу по </a:t>
            </a:r>
            <a:r>
              <a:rPr lang="en-US" dirty="0" err="1"/>
              <a:t>ssh</a:t>
            </a:r>
            <a:r>
              <a:rPr lang="ru-RU" dirty="0"/>
              <a:t> через </a:t>
            </a:r>
            <a:r>
              <a:rPr lang="en-US" dirty="0"/>
              <a:t>visual studio code.</a:t>
            </a:r>
            <a:r>
              <a:rPr lang="ru-RU" dirty="0"/>
              <a:t> В этом случае будет получен доступ к файлам на работе и через встроенный терминал можно запускать </a:t>
            </a:r>
            <a:r>
              <a:rPr lang="en-US" dirty="0"/>
              <a:t>ROS-</a:t>
            </a:r>
            <a:r>
              <a:rPr lang="ru-RU" dirty="0"/>
              <a:t>файлы, находящиеся на роботе.</a:t>
            </a: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dirty="0">
                <a:latin typeface="+mn-lt"/>
                <a:cs typeface="Times New Roman"/>
              </a:rPr>
              <a:t>Начало работы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76347" y="848118"/>
            <a:ext cx="83913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ROS</a:t>
            </a:r>
            <a:r>
              <a:rPr lang="ru-RU" dirty="0"/>
              <a:t> позволяет работать с одной средой выполнения программ на разных машинах. Для доступа с ПК к запущенным </a:t>
            </a:r>
            <a:r>
              <a:rPr lang="ru-RU" dirty="0" err="1"/>
              <a:t>нодам</a:t>
            </a:r>
            <a:r>
              <a:rPr lang="ru-RU" dirty="0"/>
              <a:t> и топикам (например, это может быть необходимо для запуска различных средств визуализации: </a:t>
            </a:r>
            <a:r>
              <a:rPr lang="en-US" dirty="0" err="1"/>
              <a:t>Rviz</a:t>
            </a:r>
            <a:r>
              <a:rPr lang="en-US" dirty="0"/>
              <a:t>, </a:t>
            </a:r>
            <a:r>
              <a:rPr lang="en-US" dirty="0" err="1"/>
              <a:t>rqt</a:t>
            </a:r>
            <a:r>
              <a:rPr lang="ru-RU" dirty="0"/>
              <a:t>) в терминале ПК необходимо выполнить следующие команды (данные команды необходимо прописывать в каждой новой вкладке терминала):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ROS_MASTER_URI=http://turtlebroXX.local:11311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ROS_HOSTNAME=192.168.50.*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где </a:t>
            </a:r>
            <a:r>
              <a:rPr lang="en-US" dirty="0"/>
              <a:t>XX – </a:t>
            </a:r>
            <a:r>
              <a:rPr lang="ru-RU" dirty="0"/>
              <a:t>номер робота (например, 01, 12 и т.д.)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192.168.50.*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-</a:t>
            </a:r>
            <a:r>
              <a:rPr lang="ru-RU" dirty="0"/>
              <a:t>адрес компьютера. Последняя цифра в </a:t>
            </a:r>
            <a:r>
              <a:rPr lang="en-US" dirty="0" err="1"/>
              <a:t>ip</a:t>
            </a:r>
            <a:r>
              <a:rPr lang="en-US" dirty="0"/>
              <a:t>-</a:t>
            </a:r>
            <a:r>
              <a:rPr lang="ru-RU" dirty="0"/>
              <a:t>адресе уникальная для разных компьютеров.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Чтобы определить </a:t>
            </a:r>
            <a:r>
              <a:rPr lang="en-US" dirty="0" err="1"/>
              <a:t>ip</a:t>
            </a:r>
            <a:r>
              <a:rPr lang="ru-RU" dirty="0"/>
              <a:t>-адрес компьютера можно в терминале выполнить команду: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dirty="0">
                <a:latin typeface="+mn-lt"/>
                <a:cs typeface="Times New Roman"/>
              </a:rPr>
              <a:t>Запуск пакетов навигации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76347" y="848118"/>
            <a:ext cx="8391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Пакет навигации, уже установленный на роботе, позволяет реализовать автономное движение, используя встроенные в </a:t>
            </a:r>
            <a:r>
              <a:rPr lang="en-US" dirty="0"/>
              <a:t>ROS</a:t>
            </a:r>
            <a:r>
              <a:rPr lang="ru-RU" dirty="0"/>
              <a:t> пакеты (</a:t>
            </a:r>
            <a:r>
              <a:rPr lang="en-US" dirty="0" err="1"/>
              <a:t>gmapping</a:t>
            </a:r>
            <a:r>
              <a:rPr lang="en-US" dirty="0"/>
              <a:t>, </a:t>
            </a:r>
            <a:r>
              <a:rPr lang="en-US" dirty="0" err="1"/>
              <a:t>move_base</a:t>
            </a:r>
            <a:r>
              <a:rPr lang="en-US" dirty="0"/>
              <a:t>, </a:t>
            </a:r>
            <a:r>
              <a:rPr lang="en-US" dirty="0" err="1"/>
              <a:t>amcl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Навигацию можно запускать как на работе, так и на ПК.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Для начала рекомендуется запустить навигацию на роботе и убедиться, что все работает. Для этого можно пользоваться инструкцией на </a:t>
            </a:r>
            <a:r>
              <a:rPr lang="ru-RU" dirty="0" err="1"/>
              <a:t>гитхабе</a:t>
            </a:r>
            <a:r>
              <a:rPr lang="ru-RU" dirty="0"/>
              <a:t> в описании пакета </a:t>
            </a:r>
            <a:r>
              <a:rPr lang="en-US" dirty="0" err="1"/>
              <a:t>turtlebro_navigation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https://github.com/voltbro/turtlebro_navigation</a:t>
            </a:r>
            <a:r>
              <a:rPr lang="en-US" dirty="0"/>
              <a:t>). </a:t>
            </a: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Сначала попробовать режим </a:t>
            </a:r>
            <a:r>
              <a:rPr lang="en-US" dirty="0"/>
              <a:t>SLAM</a:t>
            </a:r>
            <a:r>
              <a:rPr lang="ru-RU" dirty="0"/>
              <a:t> – режим одновременного автономного  движения и построения карты.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Затем попробовать сначала отдельно запустить режим построения карты, затем ее сохранив, запустить навигацию по существующей карте.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dirty="0">
                <a:latin typeface="+mn-lt"/>
                <a:cs typeface="Times New Roman"/>
              </a:rPr>
              <a:t>Запуск пакетов навигации на ПК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76347" y="848118"/>
            <a:ext cx="8391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  <a:defRPr/>
            </a:pPr>
            <a:r>
              <a:rPr lang="ru-RU" dirty="0"/>
              <a:t>Так как работа навигационного стека требует большие вычислительные ресурсы, имеет смысл запустить данные </a:t>
            </a:r>
            <a:r>
              <a:rPr lang="ru-RU" dirty="0" err="1"/>
              <a:t>ноды</a:t>
            </a:r>
            <a:r>
              <a:rPr lang="ru-RU" dirty="0"/>
              <a:t> на ПК, оставив на роботе </a:t>
            </a:r>
            <a:r>
              <a:rPr lang="ru-RU" dirty="0" err="1"/>
              <a:t>ноды</a:t>
            </a:r>
            <a:r>
              <a:rPr lang="ru-RU" dirty="0"/>
              <a:t> работающие с датчиками и непосредственно управляющие двигателями робота.</a:t>
            </a:r>
          </a:p>
          <a:p>
            <a:pPr marL="342900" indent="-342900" algn="just">
              <a:buFont typeface="+mj-lt"/>
              <a:buAutoNum type="arabicPeriod"/>
              <a:defRPr/>
            </a:pPr>
            <a:endParaRPr lang="ru-RU" dirty="0"/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ru-RU" dirty="0"/>
              <a:t>Для этого сначала необходимо скачать с </a:t>
            </a:r>
            <a:r>
              <a:rPr lang="ru-RU" dirty="0" err="1"/>
              <a:t>гитхаба</a:t>
            </a:r>
            <a:r>
              <a:rPr lang="ru-RU" dirty="0"/>
              <a:t> пакет </a:t>
            </a:r>
            <a:r>
              <a:rPr lang="en-US" dirty="0" err="1"/>
              <a:t>turtlebro_navigation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https://github.com/voltbro/turtlebro_navigation</a:t>
            </a:r>
            <a:r>
              <a:rPr lang="en-US" dirty="0"/>
              <a:t>). </a:t>
            </a:r>
            <a:endParaRPr lang="ru-RU" dirty="0"/>
          </a:p>
          <a:p>
            <a:pPr marL="342900" indent="-342900" algn="just">
              <a:buFont typeface="+mj-lt"/>
              <a:buAutoNum type="arabicPeriod"/>
              <a:defRPr/>
            </a:pPr>
            <a:endParaRPr lang="ru-RU" dirty="0"/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ru-RU" dirty="0"/>
              <a:t>Распаковать в 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. </a:t>
            </a:r>
            <a:r>
              <a:rPr lang="ru-RU" dirty="0"/>
              <a:t>Убрать из названия </a:t>
            </a:r>
            <a:r>
              <a:rPr lang="en-US" dirty="0"/>
              <a:t>master.</a:t>
            </a:r>
            <a:r>
              <a:rPr lang="ru-RU" dirty="0"/>
              <a:t> (Можно сразу скачать пакет в данную папку через консоль и команду </a:t>
            </a:r>
            <a:r>
              <a:rPr lang="en-US" dirty="0"/>
              <a:t>git clone, </a:t>
            </a:r>
            <a:r>
              <a:rPr lang="ru-RU" dirty="0"/>
              <a:t>но у меня не получилось, возможно виноват прокси-сервер </a:t>
            </a:r>
            <a:r>
              <a:rPr lang="ru-RU" dirty="0" err="1"/>
              <a:t>УдГУ</a:t>
            </a:r>
            <a:r>
              <a:rPr lang="ru-RU" dirty="0"/>
              <a:t>).</a:t>
            </a:r>
          </a:p>
          <a:p>
            <a:pPr marL="342900" indent="-342900" algn="just">
              <a:buFont typeface="+mj-lt"/>
              <a:buAutoNum type="arabicPeriod"/>
              <a:defRPr/>
            </a:pPr>
            <a:endParaRPr lang="ru-RU" dirty="0"/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ru-RU" dirty="0"/>
              <a:t>Установить недостающие пакеты на ПК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 err="1"/>
              <a:t>gmapping</a:t>
            </a:r>
            <a:r>
              <a:rPr lang="en-US" dirty="0"/>
              <a:t>, </a:t>
            </a:r>
            <a:r>
              <a:rPr lang="en-US" dirty="0" err="1"/>
              <a:t>move_base</a:t>
            </a:r>
            <a:r>
              <a:rPr lang="en-US" dirty="0"/>
              <a:t>, </a:t>
            </a:r>
            <a:r>
              <a:rPr lang="en-US" dirty="0" err="1"/>
              <a:t>dwa_local_planner</a:t>
            </a:r>
            <a:r>
              <a:rPr lang="en-US" dirty="0"/>
              <a:t>, </a:t>
            </a:r>
            <a:r>
              <a:rPr lang="en-US" dirty="0" err="1"/>
              <a:t>amcl</a:t>
            </a:r>
            <a:r>
              <a:rPr lang="en-US" dirty="0"/>
              <a:t>. </a:t>
            </a:r>
            <a:r>
              <a:rPr lang="ru-RU" dirty="0"/>
              <a:t>Например, для установки пакета </a:t>
            </a:r>
            <a:r>
              <a:rPr lang="en-US" dirty="0" err="1"/>
              <a:t>move_base</a:t>
            </a:r>
            <a:r>
              <a:rPr lang="ru-RU" dirty="0"/>
              <a:t> используется следующая команда в терминале: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-noetic-move-base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По аналогии устанавливаются остальные пакеты (символ </a:t>
            </a:r>
            <a:r>
              <a:rPr lang="en-US" dirty="0"/>
              <a:t>‘_’</a:t>
            </a:r>
            <a:r>
              <a:rPr lang="ru-RU" dirty="0"/>
              <a:t> в названии пакета при установке заменяется на </a:t>
            </a:r>
            <a:r>
              <a:rPr lang="en-US" dirty="0"/>
              <a:t>‘</a:t>
            </a:r>
            <a:r>
              <a:rPr lang="ru-RU" dirty="0"/>
              <a:t>-</a:t>
            </a:r>
            <a:r>
              <a:rPr lang="en-US" dirty="0"/>
              <a:t>’).</a:t>
            </a:r>
          </a:p>
        </p:txBody>
      </p:sp>
    </p:spTree>
    <p:extLst>
      <p:ext uri="{BB962C8B-B14F-4D97-AF65-F5344CB8AC3E}">
        <p14:creationId xmlns:p14="http://schemas.microsoft.com/office/powerpoint/2010/main" val="118499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dirty="0">
                <a:latin typeface="+mn-lt"/>
                <a:cs typeface="Times New Roman"/>
              </a:rPr>
              <a:t>Запуск пакетов навигации на ПК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76347" y="848118"/>
            <a:ext cx="839130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  <a:defRPr/>
            </a:pPr>
            <a:r>
              <a:rPr lang="ru-RU" dirty="0"/>
              <a:t>В каждой новой открытой вкладке терминала, в которой будут запускаться </a:t>
            </a:r>
            <a:r>
              <a:rPr lang="en-US" dirty="0"/>
              <a:t>launch-</a:t>
            </a:r>
            <a:r>
              <a:rPr lang="ru-RU" dirty="0"/>
              <a:t>файлы из пакета </a:t>
            </a:r>
            <a:r>
              <a:rPr lang="en-US" dirty="0" err="1"/>
              <a:t>turtlebro_navigation</a:t>
            </a:r>
            <a:r>
              <a:rPr lang="en-US" dirty="0"/>
              <a:t> </a:t>
            </a:r>
            <a:r>
              <a:rPr lang="ru-RU" dirty="0"/>
              <a:t>необходимо прописывать следующую команду: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ROVER_MODEL=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turtlebro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 startAt="6"/>
              <a:defRPr/>
            </a:pPr>
            <a:r>
              <a:rPr lang="ru-RU" dirty="0"/>
              <a:t>При запуске </a:t>
            </a:r>
            <a:r>
              <a:rPr lang="en-US" dirty="0"/>
              <a:t>SLAM</a:t>
            </a:r>
            <a:r>
              <a:rPr lang="ru-RU" dirty="0"/>
              <a:t> навигации на ПК можно (и нужно) использовать </a:t>
            </a:r>
            <a:r>
              <a:rPr lang="en-US" dirty="0" err="1"/>
              <a:t>rviz</a:t>
            </a:r>
            <a:r>
              <a:rPr lang="ru-RU" dirty="0"/>
              <a:t>, поэтому команда запуска будет без параметра: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roslaunch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turtlebro_navigation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turtlebro_slam_navigation.launch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 startAt="7"/>
              <a:defRPr/>
            </a:pPr>
            <a:r>
              <a:rPr lang="ru-RU" dirty="0"/>
              <a:t>Запуская навигацию с ПК можно изменить различные параметры работы алгоритмов для более быстрой и качественной работы. Например, рассмотрим некоторые параметры пакета </a:t>
            </a:r>
            <a:r>
              <a:rPr lang="en-US" dirty="0" err="1"/>
              <a:t>gmapping</a:t>
            </a:r>
            <a:r>
              <a:rPr lang="en-US" dirty="0"/>
              <a:t>, </a:t>
            </a:r>
            <a:r>
              <a:rPr lang="ru-RU" dirty="0"/>
              <a:t>который отвечает за построение карты, находящиеся в файле </a:t>
            </a:r>
            <a:r>
              <a:rPr lang="en-US" dirty="0"/>
              <a:t>/launch/</a:t>
            </a:r>
            <a:r>
              <a:rPr lang="en-US" dirty="0" err="1"/>
              <a:t>gmapping.launch</a:t>
            </a:r>
            <a:r>
              <a:rPr lang="ru-RU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ru-RU" dirty="0"/>
              <a:t> </a:t>
            </a:r>
            <a:r>
              <a:rPr lang="en-US" dirty="0" err="1"/>
              <a:t>map_update_interval</a:t>
            </a:r>
            <a:r>
              <a:rPr lang="en-US" dirty="0"/>
              <a:t> </a:t>
            </a:r>
            <a:r>
              <a:rPr lang="ru-RU" dirty="0"/>
              <a:t>– определяет сколько времени (в секундах) проходит между обновлениями карты. Установлено: 2 с. Можно попробовать установить: 1 или 0.5 с.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delta</a:t>
            </a:r>
            <a:r>
              <a:rPr lang="ru-RU" dirty="0"/>
              <a:t> – размер одной клетки на карте (в метрах ). Установлено: 0.05 м. Можно попробовать установить: 0.01 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8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57158" y="214290"/>
            <a:ext cx="8143932" cy="57150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dirty="0">
                <a:latin typeface="+mn-lt"/>
                <a:cs typeface="Times New Roman"/>
              </a:rPr>
              <a:t>Запуск пакетов навигации на ПК</a:t>
            </a:r>
            <a:endParaRPr lang="ru-RU" sz="2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76347" y="848118"/>
            <a:ext cx="8391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8"/>
              <a:defRPr/>
            </a:pPr>
            <a:r>
              <a:rPr lang="ru-RU" dirty="0"/>
              <a:t>Также можно попробовать изменять параметры пакетов </a:t>
            </a:r>
            <a:r>
              <a:rPr lang="en-US" dirty="0" err="1"/>
              <a:t>move_base</a:t>
            </a:r>
            <a:r>
              <a:rPr lang="en-US" dirty="0"/>
              <a:t> (</a:t>
            </a:r>
            <a:r>
              <a:rPr lang="ru-RU" dirty="0"/>
              <a:t>находятся в файлах папки </a:t>
            </a:r>
            <a:r>
              <a:rPr lang="en-US" dirty="0"/>
              <a:t>/param)</a:t>
            </a:r>
            <a:r>
              <a:rPr lang="ru-RU" dirty="0"/>
              <a:t> и </a:t>
            </a:r>
            <a:r>
              <a:rPr lang="en-US" dirty="0" err="1"/>
              <a:t>amcl</a:t>
            </a:r>
            <a:r>
              <a:rPr lang="ru-RU" dirty="0"/>
              <a:t> (находятся в файле </a:t>
            </a:r>
            <a:r>
              <a:rPr lang="en-US" dirty="0"/>
              <a:t>/launch/</a:t>
            </a:r>
            <a:r>
              <a:rPr lang="en-US" dirty="0" err="1"/>
              <a:t>amcl.launch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 Описание данных параметров можно найти на сайте </a:t>
            </a:r>
            <a:r>
              <a:rPr lang="en-US" dirty="0"/>
              <a:t>ROS</a:t>
            </a:r>
            <a:r>
              <a:rPr lang="ru-RU" dirty="0"/>
              <a:t>, на страницах описания пакета.</a:t>
            </a:r>
          </a:p>
          <a:p>
            <a:pPr marL="342900" indent="-342900" algn="just">
              <a:buFont typeface="+mj-lt"/>
              <a:buAutoNum type="arabicPeriod" startAt="8"/>
              <a:defRPr/>
            </a:pPr>
            <a:endParaRPr lang="ru-RU" dirty="0"/>
          </a:p>
          <a:p>
            <a:pPr marL="342900" indent="-342900" algn="just">
              <a:buFont typeface="+mj-lt"/>
              <a:buAutoNum type="arabicPeriod" startAt="8"/>
              <a:defRPr/>
            </a:pPr>
            <a:r>
              <a:rPr lang="ru-RU" dirty="0"/>
              <a:t>Изменяя различные параметры, попробовать достичь наименьшего времени прохождения лабиринта.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13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745</Words>
  <Application>Microsoft Office PowerPoint</Application>
  <DocSecurity>0</DocSecurity>
  <PresentationFormat>Экран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Тема Office</vt:lpstr>
      <vt:lpstr>Прикладное программное обеспечение</vt:lpstr>
      <vt:lpstr>Начало работы</vt:lpstr>
      <vt:lpstr>Начало работы</vt:lpstr>
      <vt:lpstr>Запуск пакетов навигации</vt:lpstr>
      <vt:lpstr>Запуск пакетов навигации на ПК</vt:lpstr>
      <vt:lpstr>Запуск пакетов навигации на ПК</vt:lpstr>
      <vt:lpstr>Запуск пакетов навигации на ПК</vt:lpstr>
    </vt:vector>
  </TitlesOfParts>
  <Manager/>
  <Company>ISTU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Измерительные устройства и системы</dc:title>
  <dc:subject/>
  <dc:creator>Acer</dc:creator>
  <cp:keywords/>
  <dc:description/>
  <cp:lastModifiedBy>Anton Klekovkin</cp:lastModifiedBy>
  <cp:revision>263</cp:revision>
  <dcterms:created xsi:type="dcterms:W3CDTF">2012-01-24T14:25:23Z</dcterms:created>
  <dcterms:modified xsi:type="dcterms:W3CDTF">2024-03-19T07:43:28Z</dcterms:modified>
  <cp:category/>
  <dc:identifier/>
  <cp:contentStatus/>
  <dc:language/>
  <cp:version/>
</cp:coreProperties>
</file>