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1" r:id="rId3"/>
    <p:sldId id="265" r:id="rId4"/>
    <p:sldId id="262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5"/>
    <p:restoredTop sz="95946"/>
  </p:normalViewPr>
  <p:slideViewPr>
    <p:cSldViewPr snapToGrid="0">
      <p:cViewPr varScale="1">
        <p:scale>
          <a:sx n="115" d="100"/>
          <a:sy n="115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901EB-BBD8-A08F-122A-234A75789C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7B9F4-EA27-8C98-ECD8-F4C3B3FBA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F8E7-5195-3A69-7EA0-CBAD150635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3E97-213C-0F47-B392-9EF2C698CC2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mayko.com/blog/2008/the-thing-about-git#viva-la-index" TargetMode="External"/><Relationship Id="rId2" Type="http://schemas.openxmlformats.org/officeDocument/2006/relationships/hyperlink" Target="https://tomayko.com/blog/2008/the-thing-about-git#the-tangled-working-copy-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wiegley.github.io/git-from-the-bottom-up/2-The-Index/1-meet-the-middle-man.html" TargetMode="External"/><Relationship Id="rId5" Type="http://schemas.openxmlformats.org/officeDocument/2006/relationships/hyperlink" Target="https://git-scm.com/book/en/v2/Git-Tools-Reset-Demystified#_the_workflow" TargetMode="External"/><Relationship Id="rId4" Type="http://schemas.openxmlformats.org/officeDocument/2006/relationships/hyperlink" Target="https://tomayko.com/blog/2008/the-thing-about-git#solving-the-tangled-working-copy-problem-with-gits-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D44C-9902-CCE0-DC3A-6539652F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4738"/>
            <a:ext cx="9144000" cy="2271224"/>
          </a:xfrm>
        </p:spPr>
        <p:txBody>
          <a:bodyPr/>
          <a:lstStyle/>
          <a:p>
            <a:r>
              <a:rPr lang="en-US" dirty="0"/>
              <a:t>Lesson 1_4: </a:t>
            </a:r>
            <a:br>
              <a:rPr lang="en-US" dirty="0"/>
            </a:br>
            <a:r>
              <a:rPr lang="en-US" dirty="0"/>
              <a:t>What is the Staging Area?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AC70-FF40-E362-60C5-1C56A2E37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E663-4FD6-64F3-3A25-28272842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1_3: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2796-4A53-3E78-D2AA-20E4A51C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6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97CD-7EE4-B5C8-E4BF-C0379CB8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the Staging Area?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D7590-4398-B520-BEE3-109390A8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you’ve done work that you want to separate into distinct points in history</a:t>
            </a:r>
          </a:p>
        </p:txBody>
      </p:sp>
    </p:spTree>
    <p:extLst>
      <p:ext uri="{BB962C8B-B14F-4D97-AF65-F5344CB8AC3E}">
        <p14:creationId xmlns:p14="http://schemas.microsoft.com/office/powerpoint/2010/main" val="137776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FAD0-7C88-EA6C-9FFC-7BD4E3AC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Staging Area?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2C3B-17C7-B0E1-5A11-A372ECB5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</a:t>
            </a:r>
          </a:p>
          <a:p>
            <a:r>
              <a:rPr lang="en-US" dirty="0"/>
              <a:t>Lets you control which changes on your Working Tree go into your next commit</a:t>
            </a:r>
          </a:p>
          <a:p>
            <a:r>
              <a:rPr lang="en-US" dirty="0"/>
              <a:t>Lets you separate developing and writing history</a:t>
            </a:r>
          </a:p>
          <a:p>
            <a:r>
              <a:rPr lang="en-US" dirty="0"/>
              <a:t>Set of blobs &amp; trees that are originally populated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and updated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dirty="0">
                <a:cs typeface="Courier New" panose="02070309020205020404" pitchFamily="49" charset="0"/>
              </a:rPr>
              <a:t>Changing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cs typeface="Courier New" panose="02070309020205020404" pitchFamily="49" charset="0"/>
              </a:rPr>
              <a:t> will overwrite Staging Area (and Working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600B-DB93-9E73-B87A-AE664B5C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Staging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3925-EC35-8A17-4DAC-5441F6A3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  <a:p>
            <a:pPr lvl="1"/>
            <a:r>
              <a:rPr lang="en-US" dirty="0"/>
              <a:t>Red lines differ between the Staging Area and Working Tree</a:t>
            </a:r>
          </a:p>
          <a:p>
            <a:pPr lvl="1"/>
            <a:r>
              <a:rPr lang="en-US" dirty="0"/>
              <a:t>Green lines differ between the Staging Area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r>
              <a:rPr lang="en-US" dirty="0"/>
              <a:t>git ls-files -s</a:t>
            </a:r>
          </a:p>
          <a:p>
            <a:pPr lvl="1"/>
            <a:r>
              <a:rPr lang="en-US" dirty="0"/>
              <a:t>Lists all blobs in the Staging Area and their names and permissions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3B149-54C0-FF78-D70A-1D187B38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1382"/>
            <a:ext cx="6096000" cy="583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6AB4E-811C-1C79-C097-8704F3148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836009"/>
            <a:ext cx="7119257" cy="20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FC77-F3A2-2095-6E62-1362593B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78C3-15A9-B267-0414-FAC6E6FD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Thing About Git, </a:t>
            </a:r>
            <a:r>
              <a:rPr lang="en-US" i="1" dirty="0"/>
              <a:t>The tangled working copy problem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https://tomayko.com/blog/2008/the-thing-about-git#the-tangled-working-copy-problem</a:t>
            </a:r>
            <a:r>
              <a:rPr lang="en-US" dirty="0"/>
              <a:t>)</a:t>
            </a:r>
          </a:p>
          <a:p>
            <a:r>
              <a:rPr lang="en-US" dirty="0"/>
              <a:t>The Thing About Git, </a:t>
            </a:r>
            <a:r>
              <a:rPr lang="en-US" i="1" dirty="0"/>
              <a:t>viva la index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https://tomayko.com/blog/2008/the-thing-about-git#viva-la-index</a:t>
            </a:r>
            <a:r>
              <a:rPr lang="en-US" dirty="0"/>
              <a:t>)</a:t>
            </a:r>
          </a:p>
          <a:p>
            <a:r>
              <a:rPr lang="en-US" dirty="0"/>
              <a:t>The Thing About Git</a:t>
            </a:r>
            <a:r>
              <a:rPr lang="en-US" i="1" dirty="0"/>
              <a:t>, Solving The Tangled Working Copy Problem With Git’s Index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https://tomayko.com/blog/2008/the-thing-about-git#solving-the-tangled-working-copy-problem-with-gits-index</a:t>
            </a:r>
            <a:r>
              <a:rPr lang="en-US" dirty="0"/>
              <a:t>)</a:t>
            </a:r>
          </a:p>
          <a:p>
            <a:r>
              <a:rPr lang="en-US" dirty="0"/>
              <a:t>Pro Git, </a:t>
            </a:r>
            <a:r>
              <a:rPr lang="en-US" i="1" dirty="0"/>
              <a:t>7.7 Git Tools – Reset Demystified</a:t>
            </a:r>
            <a:r>
              <a:rPr lang="en-US" dirty="0"/>
              <a:t>, The Workflow (</a:t>
            </a:r>
            <a:r>
              <a:rPr lang="en-US" dirty="0">
                <a:hlinkClick r:id="rId5"/>
              </a:rPr>
              <a:t>https://git-scm.com/book/en/v2/Git-Tools-Reset-Demystified#_the_workflow</a:t>
            </a:r>
            <a:r>
              <a:rPr lang="en-US" dirty="0"/>
              <a:t>)</a:t>
            </a:r>
          </a:p>
          <a:p>
            <a:r>
              <a:rPr lang="en-US" dirty="0"/>
              <a:t>Git from the Bottom Up, </a:t>
            </a:r>
            <a:r>
              <a:rPr lang="en-US" i="1" dirty="0"/>
              <a:t>The Index: Meet the middle man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https://jwiegley.github.io/git-from-the-bottom-up/2-The-Index/1-meet-the-middle-man.html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218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_good" id="{1400BC90-1382-D14C-ADDF-4D25233728F0}" vid="{3EF2600C-BEAB-FE4F-A1F2-97B225B3F4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271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Lesson 1_4:  What is the Staging Area?</vt:lpstr>
      <vt:lpstr>Lab 1_3: Remotes</vt:lpstr>
      <vt:lpstr>Why Care about the Staging Area?</vt:lpstr>
      <vt:lpstr>What is the Staging Area?</vt:lpstr>
      <vt:lpstr>Inspecting the Staging Area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1_4:  What is the Staging Area?</dc:title>
  <dc:creator>Microsoft Office User</dc:creator>
  <cp:lastModifiedBy>Microsoft Office User</cp:lastModifiedBy>
  <cp:revision>21</cp:revision>
  <dcterms:created xsi:type="dcterms:W3CDTF">2023-02-24T15:46:18Z</dcterms:created>
  <dcterms:modified xsi:type="dcterms:W3CDTF">2023-02-24T18:37:27Z</dcterms:modified>
</cp:coreProperties>
</file>