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61" r:id="rId3"/>
    <p:sldId id="260" r:id="rId4"/>
    <p:sldId id="257" r:id="rId5"/>
    <p:sldId id="262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>
      <p:cViewPr varScale="1">
        <p:scale>
          <a:sx n="111" d="100"/>
          <a:sy n="111" d="100"/>
        </p:scale>
        <p:origin x="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2901EB-BBD8-A08F-122A-234A75789C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886" y="134636"/>
            <a:ext cx="3994873" cy="100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6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3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8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0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C7B9F4-EA27-8C98-ECD8-F4C3B3FBAB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886" y="134636"/>
            <a:ext cx="3994873" cy="100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7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1/6/23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7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5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1/6/23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1F8E7-5195-3A69-7EA0-CBAD150635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886" y="134636"/>
            <a:ext cx="3994873" cy="100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1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3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0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63E97-213C-0F47-B392-9EF2C698CC2D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23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trawurst/gitui" TargetMode="External"/><Relationship Id="rId2" Type="http://schemas.openxmlformats.org/officeDocument/2006/relationships/hyperlink" Target="https://git-scm.com/book/en/v2/Getting-Started-What-is-Git%253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ungryJoe/git-grap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D44C-9902-CCE0-DC3A-6539652F5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4738"/>
            <a:ext cx="9144000" cy="2271224"/>
          </a:xfrm>
        </p:spPr>
        <p:txBody>
          <a:bodyPr/>
          <a:lstStyle/>
          <a:p>
            <a:r>
              <a:rPr lang="en-US" dirty="0"/>
              <a:t>Lesson 1.1: </a:t>
            </a:r>
            <a:br>
              <a:rPr lang="en-US" dirty="0"/>
            </a:br>
            <a:r>
              <a:rPr lang="en-US" dirty="0"/>
              <a:t>What is a Repository?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7AC70-FF40-E362-60C5-1C56A2E37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4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E663-4FD6-64F3-3A25-28272842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2796-4A53-3E78-D2AA-20E4A51CE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6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22D0-2988-CBA5-593E-39140244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Many Meanings of “Repository”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82CAA-6265-E0B1-0992-8C3CB058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in Git plus working copy/directory/tree</a:t>
            </a:r>
          </a:p>
          <a:p>
            <a:pPr lvl="1"/>
            <a:r>
              <a:rPr lang="en-US" dirty="0"/>
              <a:t>For us, Repository + Staging Area + Working Directory</a:t>
            </a:r>
          </a:p>
          <a:p>
            <a:r>
              <a:rPr lang="en-US" dirty="0"/>
              <a:t>History in Git plus everything else Git-related for a given project</a:t>
            </a:r>
          </a:p>
          <a:p>
            <a:pPr lvl="1"/>
            <a:r>
              <a:rPr lang="en-US" dirty="0"/>
              <a:t>For us, Repository + Staging Area</a:t>
            </a:r>
          </a:p>
          <a:p>
            <a:r>
              <a:rPr lang="en-US" dirty="0"/>
              <a:t>History in Git</a:t>
            </a:r>
          </a:p>
          <a:p>
            <a:pPr lvl="1"/>
            <a:r>
              <a:rPr lang="en-US" i="1" dirty="0"/>
              <a:t>This </a:t>
            </a:r>
            <a:r>
              <a:rPr lang="en-US" dirty="0"/>
              <a:t>is what I’ll be referring to as the “Repository”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8256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2655-A9FB-2423-32D7-CC28E637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States</a:t>
            </a:r>
          </a:p>
        </p:txBody>
      </p:sp>
      <p:pic>
        <p:nvPicPr>
          <p:cNvPr id="8194" name="Picture 2" descr="Working tree, staging area, and Git directory.">
            <a:extLst>
              <a:ext uri="{FF2B5EF4-FFF2-40B4-BE49-F238E27FC236}">
                <a16:creationId xmlns:a16="http://schemas.microsoft.com/office/drawing/2014/main" id="{807FDB98-8F66-F094-0732-38198546F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220" y="2035711"/>
            <a:ext cx="8085559" cy="445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30EAEF-3A3F-B693-5702-ADE04F05C8A7}"/>
              </a:ext>
            </a:extLst>
          </p:cNvPr>
          <p:cNvSpPr txBox="1"/>
          <p:nvPr/>
        </p:nvSpPr>
        <p:spPr>
          <a:xfrm>
            <a:off x="4687746" y="3703899"/>
            <a:ext cx="37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change HEAD (i.e. switch branches)</a:t>
            </a:r>
          </a:p>
        </p:txBody>
      </p:sp>
    </p:spTree>
    <p:extLst>
      <p:ext uri="{BB962C8B-B14F-4D97-AF65-F5344CB8AC3E}">
        <p14:creationId xmlns:p14="http://schemas.microsoft.com/office/powerpoint/2010/main" val="298860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3D898A-5883-2298-1093-512AC22F8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9669"/>
            <a:ext cx="6096000" cy="1599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FF8F69-C08A-529B-EE88-ECA6D1BB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Staging Area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FE1C7-7475-FBE7-BF13-E8D1ACD11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838" y="2807000"/>
            <a:ext cx="7019080" cy="389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7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8DF0-B753-94B0-FE42-5EB9C84E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Repository – A Graph of Commits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5EAD5-8EEB-0317-A57D-A4E34D433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378" y="1690688"/>
            <a:ext cx="6423244" cy="446361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01B3CE-E29A-F78A-8501-07FC6A7863BA}"/>
              </a:ext>
            </a:extLst>
          </p:cNvPr>
          <p:cNvCxnSpPr>
            <a:cxnSpLocks/>
          </p:cNvCxnSpPr>
          <p:nvPr/>
        </p:nvCxnSpPr>
        <p:spPr>
          <a:xfrm flipV="1">
            <a:off x="567159" y="4912668"/>
            <a:ext cx="2592730" cy="25464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4608D3-0ED7-644A-C0C9-F80019C6C3C2}"/>
              </a:ext>
            </a:extLst>
          </p:cNvPr>
          <p:cNvCxnSpPr>
            <a:cxnSpLocks/>
          </p:cNvCxnSpPr>
          <p:nvPr/>
        </p:nvCxnSpPr>
        <p:spPr>
          <a:xfrm>
            <a:off x="564924" y="5167312"/>
            <a:ext cx="3335744" cy="40838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12DEE8-656D-43AF-69F7-D2C6241F567A}"/>
              </a:ext>
            </a:extLst>
          </p:cNvPr>
          <p:cNvCxnSpPr>
            <a:cxnSpLocks/>
          </p:cNvCxnSpPr>
          <p:nvPr/>
        </p:nvCxnSpPr>
        <p:spPr>
          <a:xfrm flipV="1">
            <a:off x="564924" y="2361235"/>
            <a:ext cx="3983927" cy="280607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27FA8B-5612-D02F-A971-8209C6D91C7B}"/>
              </a:ext>
            </a:extLst>
          </p:cNvPr>
          <p:cNvSpPr txBox="1"/>
          <p:nvPr/>
        </p:nvSpPr>
        <p:spPr>
          <a:xfrm>
            <a:off x="239668" y="4797980"/>
            <a:ext cx="2317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Ignore these for now</a:t>
            </a:r>
          </a:p>
        </p:txBody>
      </p:sp>
    </p:spTree>
    <p:extLst>
      <p:ext uri="{BB962C8B-B14F-4D97-AF65-F5344CB8AC3E}">
        <p14:creationId xmlns:p14="http://schemas.microsoft.com/office/powerpoint/2010/main" val="302519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FA1-6BE0-F0C4-C5F1-E27C35E7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Repository – Commits are Snapshots</a:t>
            </a:r>
          </a:p>
        </p:txBody>
      </p:sp>
      <p:pic>
        <p:nvPicPr>
          <p:cNvPr id="9218" name="Picture 2" descr="Git stores data as snapshots of the project over time">
            <a:extLst>
              <a:ext uri="{FF2B5EF4-FFF2-40B4-BE49-F238E27FC236}">
                <a16:creationId xmlns:a16="http://schemas.microsoft.com/office/drawing/2014/main" id="{E9BD7FC5-6CBE-4CC8-6405-08460FCD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175156"/>
            <a:ext cx="10160000" cy="387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11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E8FF-DDF7-58F4-1867-FA3C9E77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40A1B-F12F-9F23-2073-D242A040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 Git, </a:t>
            </a:r>
            <a:r>
              <a:rPr lang="en-US" i="1" dirty="0"/>
              <a:t>1.3 Getting Started – What is Git?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https://git-scm.com/book/en/v2/Getting-Started-What-is-Git%253F</a:t>
            </a:r>
            <a:endParaRPr lang="en-US" dirty="0"/>
          </a:p>
          <a:p>
            <a:r>
              <a:rPr lang="en-US" dirty="0" err="1"/>
              <a:t>Gitui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https://github.com/extrawurst/gitui</a:t>
            </a:r>
            <a:r>
              <a:rPr lang="en-US" dirty="0"/>
              <a:t>)</a:t>
            </a:r>
          </a:p>
          <a:p>
            <a:r>
              <a:rPr lang="en-US" dirty="0"/>
              <a:t>Git-graph (</a:t>
            </a:r>
            <a:r>
              <a:rPr lang="en-US" dirty="0">
                <a:hlinkClick r:id="rId4"/>
              </a:rPr>
              <a:t>https://github.com/HungryJoe/git-graph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07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156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Lesson 1.1:  What is a Repository?</vt:lpstr>
      <vt:lpstr>Course Overview</vt:lpstr>
      <vt:lpstr>The Many Meanings of “Repository”</vt:lpstr>
      <vt:lpstr>The Three States</vt:lpstr>
      <vt:lpstr>The Staging Area</vt:lpstr>
      <vt:lpstr>The Repository – A Graph of Commits</vt:lpstr>
      <vt:lpstr>The Repository – Commits are Snapshots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</dc:title>
  <dc:creator>Microsoft Office User</dc:creator>
  <cp:lastModifiedBy>Microsoft Office User</cp:lastModifiedBy>
  <cp:revision>25</cp:revision>
  <dcterms:created xsi:type="dcterms:W3CDTF">2023-01-06T15:26:50Z</dcterms:created>
  <dcterms:modified xsi:type="dcterms:W3CDTF">2023-01-06T16:57:41Z</dcterms:modified>
</cp:coreProperties>
</file>