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fuz/aPiQwz+fvpgHDIhhYq2H9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Anya: mention next.js with tailwind css for frontend ui, axios for sending post requests, django for backend with mongodb database, beautiful soup for web scraper,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1eeea5eee_0_1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e1eeea5eee_0_1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c8c0a2ed_0_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72c8c0a2ed_0_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2c8c0a2ed_0_3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72c8c0a2ed_0_3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2c8c0a2ed_0_4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72c8c0a2ed_0_4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c8c0a2ed_0_5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72c8c0a2ed_0_5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Anya: user interacts with the user interface on the frontend (next.js)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frontend communicates with the backend (django) which saves data inside the database (mongoDB)</a:t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jpg"/><Relationship Id="rId13" Type="http://schemas.openxmlformats.org/officeDocument/2006/relationships/image" Target="../media/image1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2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yj4wpoGXs8R6CByJc91ObKDFbUVEF_u5/view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body"/>
          </p:nvPr>
        </p:nvSpPr>
        <p:spPr>
          <a:xfrm>
            <a:off x="0" y="3264950"/>
            <a:ext cx="91440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 Members: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Ian Holloway (Product Owner)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Akhil Senthil, Akshat Tiwari, Anya Zhang, and Noah Kim (Devs)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57200" y="1578988"/>
            <a:ext cx="822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Hungry Slugs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251850" y="1219150"/>
            <a:ext cx="23721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Next.js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Tailwind CSS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Axios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TypeScript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OAuth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Prettier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500" y="5508875"/>
            <a:ext cx="2778450" cy="1302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2710725" y="1219150"/>
            <a:ext cx="35490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-end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Django Cors Headers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Django Rest Framework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PyMongo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6124950" y="1219150"/>
            <a:ext cx="30000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DevOps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Nix Environment Shells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6" title="File:Nextjs-logo.sv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26" y="6408641"/>
            <a:ext cx="1423350" cy="2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0" y="5412400"/>
            <a:ext cx="1062400" cy="10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 title="File:Django logo.sv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025" y="5638799"/>
            <a:ext cx="1761363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 title="File:MongoDB Logo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5800" y="5614874"/>
            <a:ext cx="2439250" cy="6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0098" y="4557898"/>
            <a:ext cx="715500" cy="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 title="github-collab-retina-preview | jonobacon | Flickr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9600" y="5758988"/>
            <a:ext cx="802350" cy="8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 title="File:Nix snowflake.svg - Wikimedia Common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97826" y="4519273"/>
            <a:ext cx="915051" cy="79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87100" y="4690174"/>
            <a:ext cx="715500" cy="54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 title="File:Tailwind CSS logo.svg - Wikipedia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14500" y="6382282"/>
            <a:ext cx="2778450" cy="34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 sz="4000"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Scrum Framework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Scrum Meetings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Scrum Roles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Discord - Communicate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Github - Manage Tasks &amp; Issues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Google Drive - Documents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Retrospective Thoughts 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Enjoyed: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Learning to use new technologies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Building something for the UCSC community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Creating a project in a team environment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Didn’t Enjoy: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Scheduling conflicts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Differing levels in quality of tasks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laccid Scrum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Product Features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Uploading images proved to be more difficult than expected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Login and authentication process for users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Developmental Process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Learning to develop with new technologies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Balancing writing the most efficient solutions vs getting task done in a timely manner.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Getting everyone on the same page for developmental practices.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Tasks are less likely to be done without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team check-ins.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estimated time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to finish a task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is hardly ever accurate.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Some tasks cannot be completed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without a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significant amount of research.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e1eeea5ee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e1eeea5eee_0_16"/>
          <p:cNvSpPr txBox="1"/>
          <p:nvPr>
            <p:ph type="title"/>
          </p:nvPr>
        </p:nvSpPr>
        <p:spPr>
          <a:xfrm>
            <a:off x="457200" y="312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/>
          </a:p>
        </p:txBody>
      </p:sp>
      <p:sp>
        <p:nvSpPr>
          <p:cNvPr id="216" name="Google Shape;216;g2e1eeea5eee_0_16"/>
          <p:cNvSpPr txBox="1"/>
          <p:nvPr>
            <p:ph idx="1" type="body"/>
          </p:nvPr>
        </p:nvSpPr>
        <p:spPr>
          <a:xfrm>
            <a:off x="457200" y="2973125"/>
            <a:ext cx="82296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g2e1eeea5eee_0_1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Hungry Slugs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80850" y="1142613"/>
            <a:ext cx="83823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current UCSC dining hall website does not give users insight into the quality of the food served.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UCSC dining customers can’t voice their opinions on the food they are served.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Intended Users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56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UCSC students and other customers.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Anyone visiting the UCSC campus looking to try the food.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68400" y="1143000"/>
            <a:ext cx="84072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398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Display foods available at each dining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Users can rate each dish on the menus, as well as post comments.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Users can choose to get notified when foods they’ve rated 5/5 is available at a dining location.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Users can search for available foods based on name and dietary restrictions/preferences.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98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290363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 title="cse115aFina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12" y="1343025"/>
            <a:ext cx="81857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72c8c0a2e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c8c0a2ed_0_7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72c8c0a2ed_0_7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g272c8c0a2ed_0_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72c8c0a2e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25" y="857463"/>
            <a:ext cx="8584346" cy="52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72c8c0a2ed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2c8c0a2ed_0_36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272c8c0a2ed_0_36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g272c8c0a2ed_0_3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72c8c0a2ed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00" y="855613"/>
            <a:ext cx="8587412" cy="527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72c8c0a2ed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72c8c0a2ed_0_46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72c8c0a2ed_0_46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g272c8c0a2ed_0_4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72c8c0a2ed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25" y="971550"/>
            <a:ext cx="8843151" cy="467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72c8c0a2e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72c8c0a2ed_0_56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72c8c0a2ed_0_56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g272c8c0a2ed_0_5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72c8c0a2ed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75" y="909576"/>
            <a:ext cx="8885427" cy="54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228175" y="30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062"/>
            <a:ext cx="9144003" cy="513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000" y="0"/>
            <a:ext cx="1783000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