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c22e44f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c22e44f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c22e44f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c22e44f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c22e44f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c22e44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22e44f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22e44f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22e44f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22e44f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c22e44f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c22e44f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22e44f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22e44f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22e44f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22e44f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c22e44f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c22e44f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22e44f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22e44f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Hungry Slugs</a:t>
            </a:r>
            <a:b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4/16/2024</a:t>
            </a:r>
            <a:endParaRPr sz="4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3898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Ian </a:t>
            </a:r>
            <a:r>
              <a:rPr lang="en" sz="18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(Product Owner) </a:t>
            </a:r>
            <a:endParaRPr sz="18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Akshat </a:t>
            </a:r>
            <a:r>
              <a:rPr lang="en" sz="18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</a:t>
            </a:r>
            <a:r>
              <a:rPr lang="en" sz="1810">
                <a:latin typeface="Times New Roman"/>
                <a:ea typeface="Times New Roman"/>
                <a:cs typeface="Times New Roman"/>
                <a:sym typeface="Times New Roman"/>
              </a:rPr>
              <a:t>rent </a:t>
            </a:r>
            <a:r>
              <a:rPr lang="en" sz="18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Master)</a:t>
            </a:r>
            <a:endParaRPr sz="18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Anya</a:t>
            </a:r>
            <a:endParaRPr sz="25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 </a:t>
            </a:r>
            <a:endParaRPr sz="25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" sz="25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Noah </a:t>
            </a:r>
            <a:endParaRPr sz="235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0" y="815125"/>
            <a:ext cx="1928800" cy="1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rot="-2700000">
            <a:off x="7679606" y="1378167"/>
            <a:ext cx="50063" cy="322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/>
          <p:nvPr/>
        </p:nvSpPr>
        <p:spPr>
          <a:xfrm rot="-2700000">
            <a:off x="7511681" y="1362667"/>
            <a:ext cx="50063" cy="322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Unfamiliar Technology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in a Larger Team - Scheduling Conflict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functionality with Python backend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Tasks require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tasks to be finished - large downtime</a:t>
            </a:r>
            <a:endParaRPr sz="30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00" y="3207575"/>
            <a:ext cx="3523999" cy="1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78400"/>
            <a:ext cx="8520600" cy="10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Minimum Viable Product (MVP)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8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6363"/>
              <a:buFont typeface="Arial"/>
              <a:buNone/>
            </a:pPr>
            <a:r>
              <a:t/>
            </a:r>
            <a:endParaRPr sz="5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want to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know what food is available at the dining hall,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I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can decide if I like what dining hall has to offer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7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As a student with allergies, I want to easily know how much food at a dining hall fits my dietary res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rictions, so that I know what foods are available for me.</a:t>
            </a:r>
            <a:endParaRPr sz="7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 want to know when a dining hall has my favorite foods, so I can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factor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 that into my decision that if I should go.</a:t>
            </a:r>
            <a:endParaRPr sz="7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want to be able to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share 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 of food I get at the dining hall and share it, so that I can show the quality of the food being served. </a:t>
            </a:r>
            <a:endParaRPr sz="7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</a:t>
            </a: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interact with others about </a:t>
            </a:r>
            <a:r>
              <a:rPr lang="en" sz="7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I get at the dining hall, so that I can communicate with other users about the dining hall. </a:t>
            </a:r>
            <a:endParaRPr sz="7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1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save my information, so I can keep track of posts and what my food preferences are.</a:t>
            </a:r>
            <a:endParaRPr sz="7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543050" y="119725"/>
            <a:ext cx="6057900" cy="11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Hungry Slugs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37300" y="1552825"/>
            <a:ext cx="86694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: Online UCSC dining hall menu is inaccurate and students might want a space to share real pictures or opinions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Intended Users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-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UCSC students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who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know what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being served at each dining hall (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hide if unavailable, updates in real-time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-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that want to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 and opinions of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food.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17150" l="17998" r="18152" t="17859"/>
          <a:stretch/>
        </p:blipFill>
        <p:spPr>
          <a:xfrm>
            <a:off x="6595600" y="0"/>
            <a:ext cx="2548399" cy="14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24825" y="1217275"/>
            <a:ext cx="88530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90696" lvl="0" marL="457200" rtl="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food</a:t>
            </a:r>
            <a:r>
              <a:rPr lang="en" sz="3646">
                <a:latin typeface="Times New Roman"/>
                <a:ea typeface="Times New Roman"/>
                <a:cs typeface="Times New Roman"/>
                <a:sym typeface="Times New Roman"/>
              </a:rPr>
              <a:t>s actually </a:t>
            </a: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at each dining hall</a:t>
            </a:r>
            <a:endParaRPr sz="364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rate and review dining hall foods with comments and images</a:t>
            </a:r>
            <a:endParaRPr sz="364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get notified when a certain food is available at a dining hall</a:t>
            </a:r>
            <a:endParaRPr sz="364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</a:t>
            </a:r>
            <a:r>
              <a:rPr lang="en" sz="3646">
                <a:latin typeface="Times New Roman"/>
                <a:ea typeface="Times New Roman"/>
                <a:cs typeface="Times New Roman"/>
                <a:sym typeface="Times New Roman"/>
              </a:rPr>
              <a:t>search for</a:t>
            </a: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avai</a:t>
            </a:r>
            <a:r>
              <a:rPr lang="en" sz="3646">
                <a:latin typeface="Times New Roman"/>
                <a:ea typeface="Times New Roman"/>
                <a:cs typeface="Times New Roman"/>
                <a:sym typeface="Times New Roman"/>
              </a:rPr>
              <a:t>lable </a:t>
            </a: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foods based on </a:t>
            </a:r>
            <a:r>
              <a:rPr lang="en" sz="3646">
                <a:latin typeface="Times New Roman"/>
                <a:ea typeface="Times New Roman"/>
                <a:cs typeface="Times New Roman"/>
                <a:sym typeface="Times New Roman"/>
              </a:rPr>
              <a:t>dietary restrictions or favorite dishes</a:t>
            </a:r>
            <a:endParaRPr sz="364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6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364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get recommendations based on ratings of other users</a:t>
            </a:r>
            <a:endParaRPr sz="364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25" y="4109375"/>
            <a:ext cx="3690100" cy="9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3500" y="1147225"/>
            <a:ext cx="86970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a user, I want to know what food is available at the dining hall, so that I can decide if I like what dining hall has to offer.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[high-level goal #1,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ints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save my information, so I can keep track of posts and what my food preferences are.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[high-level goal #4, 5 points]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Setup a GitHub page and familiarize ourselves with merging branches. 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Learn MongoDB or how to store data in database.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Create a barebone website that can be built upon for future features using React.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Connect a Python backend. (Flask, Django)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228892" rtl="0" algn="l">
              <a:lnSpc>
                <a:spcPct val="85799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Keep track of all users and save their preferences for future.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68900" y="1083525"/>
            <a:ext cx="8806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228892" rtl="0" algn="l">
              <a:lnSpc>
                <a:spcPct val="85799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a user, I want to know when a dining hall has my favorite foods, so I can factor that into my decision in if I should go.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[high-level goal #1,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a student with allergies, I want to easily know how much food at a dining hall fits my dietary restrictions, so that I know what foods are available for me.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[high-level goal #4, 3 points]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None/>
            </a:pPr>
            <a:r>
              <a:rPr lang="en" sz="2550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Learn how to use data stored inside database and filter the data.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None/>
            </a:pPr>
            <a:r>
              <a:rPr lang="en" sz="2550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4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16"/>
              <a:buFont typeface="Times New Roman"/>
              <a:buChar char="-"/>
            </a:pPr>
            <a:r>
              <a:rPr lang="en" sz="18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dining hall data in a database for future use.</a:t>
            </a:r>
            <a:endParaRPr sz="18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6"/>
              <a:buFont typeface="Times New Roman"/>
              <a:buChar char="-"/>
            </a:pPr>
            <a:r>
              <a:rPr lang="en" sz="18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UI to search for foods across all dining halls.</a:t>
            </a:r>
            <a:endParaRPr sz="18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9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6"/>
              <a:buFont typeface="Times New Roman"/>
              <a:buChar char="-"/>
            </a:pPr>
            <a:r>
              <a:rPr lang="en" sz="18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menu items for dietary preferences and allow for filtering.</a:t>
            </a:r>
            <a:endParaRPr sz="181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971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student, I want to get notified when a dining hall is serving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 favorite foods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that I can know where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go if I’m craving 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[high-level goal #3, 5 points]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interact with others about food I get at the dining hall, so that I can communicate with other users about the dining hall.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goal #2,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comment on the food I get at the dining hall, so that I can communicate with other users about the dining hall.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[high-level goal #2,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 points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how to notify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means of rating a dining hall meal on the backend.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UI for posting comments and images.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73550"/>
            <a:ext cx="86073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01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dining hall employee (admin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 account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I want to be able to 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change the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availability o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foods that 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become unavailable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students know 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what is actually being served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[high-level goal #3, 8 points]</a:t>
            </a:r>
            <a:endParaRPr sz="29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0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As a student, I want to share specific meal combinations so I can recommend meals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[high-level goal #5, 8 points]</a:t>
            </a:r>
            <a:endParaRPr sz="30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855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Learn how to improve appearance of frontend UI using classes.</a:t>
            </a:r>
            <a:endParaRPr sz="29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0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Come up with </a:t>
            </a:r>
            <a:r>
              <a:rPr lang="en" sz="29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914">
                <a:latin typeface="Times New Roman"/>
                <a:ea typeface="Times New Roman"/>
                <a:cs typeface="Times New Roman"/>
                <a:sym typeface="Times New Roman"/>
              </a:rPr>
              <a:t>means of pairing meals</a:t>
            </a:r>
            <a:endParaRPr sz="29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4900" y="0"/>
            <a:ext cx="8614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88" y="754800"/>
            <a:ext cx="7407227" cy="41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Languages: Python, Javascript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Frameworks: Django, Next.js, CSS, MongoDB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Tools (Organization): Github, VSCode, Nix Shells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09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150" y="3003125"/>
            <a:ext cx="1682801" cy="168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400" y="2800675"/>
            <a:ext cx="2087700" cy="20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