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Terminator 3"/>
          <p:cNvSpPr/>
          <p:nvPr/>
        </p:nvSpPr>
        <p:spPr>
          <a:xfrm>
            <a:off x="5018405" y="287655"/>
            <a:ext cx="1442720" cy="413385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Bắt đầu</a:t>
            </a:r>
            <a:endParaRPr lang="en-US"/>
          </a:p>
        </p:txBody>
      </p:sp>
      <p:sp>
        <p:nvSpPr>
          <p:cNvPr id="5" name="Rectangles 4"/>
          <p:cNvSpPr/>
          <p:nvPr/>
        </p:nvSpPr>
        <p:spPr>
          <a:xfrm>
            <a:off x="4695190" y="902970"/>
            <a:ext cx="2087245" cy="471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Khai báo và khởi tạo</a:t>
            </a:r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5739765" y="701040"/>
            <a:ext cx="635" cy="201930"/>
          </a:xfrm>
          <a:prstGeom prst="straightConnector1">
            <a:avLst/>
          </a:prstGeom>
          <a:ln w="1905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s 6"/>
          <p:cNvSpPr/>
          <p:nvPr/>
        </p:nvSpPr>
        <p:spPr>
          <a:xfrm>
            <a:off x="4694555" y="1683385"/>
            <a:ext cx="2087880" cy="452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Kết nối thời gian thực</a:t>
            </a:r>
            <a:endParaRPr lang="en-US"/>
          </a:p>
        </p:txBody>
      </p:sp>
      <p:cxnSp>
        <p:nvCxnSpPr>
          <p:cNvPr id="8" name="Straight Arrow Connector 7"/>
          <p:cNvCxnSpPr>
            <a:stCxn id="5" idx="2"/>
            <a:endCxn id="7" idx="0"/>
          </p:cNvCxnSpPr>
          <p:nvPr/>
        </p:nvCxnSpPr>
        <p:spPr>
          <a:xfrm flipH="1">
            <a:off x="5738495" y="1374140"/>
            <a:ext cx="635" cy="309245"/>
          </a:xfrm>
          <a:prstGeom prst="straightConnector1">
            <a:avLst/>
          </a:prstGeom>
          <a:ln w="1905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Flowchart: Decision 8"/>
          <p:cNvSpPr/>
          <p:nvPr/>
        </p:nvSpPr>
        <p:spPr>
          <a:xfrm>
            <a:off x="4469130" y="2443480"/>
            <a:ext cx="2540000" cy="99441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7h30 hoặc 16h30 ?</a:t>
            </a:r>
            <a:endParaRPr lang="en-US"/>
          </a:p>
        </p:txBody>
      </p:sp>
      <p:sp>
        <p:nvSpPr>
          <p:cNvPr id="10" name="Flowchart: Decision 9"/>
          <p:cNvSpPr/>
          <p:nvPr/>
        </p:nvSpPr>
        <p:spPr>
          <a:xfrm>
            <a:off x="4694555" y="4418965"/>
            <a:ext cx="2088515" cy="99441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19h đến 21h ?</a:t>
            </a:r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5738495" y="2135505"/>
            <a:ext cx="635" cy="307975"/>
          </a:xfrm>
          <a:prstGeom prst="straightConnector1">
            <a:avLst/>
          </a:prstGeom>
          <a:ln w="1905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10" idx="0"/>
          </p:cNvCxnSpPr>
          <p:nvPr/>
        </p:nvCxnSpPr>
        <p:spPr>
          <a:xfrm flipH="1">
            <a:off x="5739130" y="3489325"/>
            <a:ext cx="1905" cy="929640"/>
          </a:xfrm>
          <a:prstGeom prst="straightConnector1">
            <a:avLst/>
          </a:prstGeom>
          <a:ln w="1905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 Box 12"/>
          <p:cNvSpPr txBox="1"/>
          <p:nvPr/>
        </p:nvSpPr>
        <p:spPr>
          <a:xfrm>
            <a:off x="4606290" y="3174365"/>
            <a:ext cx="7531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Sai</a:t>
            </a:r>
            <a:endParaRPr lang="en-US"/>
          </a:p>
        </p:txBody>
      </p:sp>
      <p:sp>
        <p:nvSpPr>
          <p:cNvPr id="15" name="Text Box 14"/>
          <p:cNvSpPr txBox="1"/>
          <p:nvPr/>
        </p:nvSpPr>
        <p:spPr>
          <a:xfrm>
            <a:off x="4850130" y="5140960"/>
            <a:ext cx="7531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Sai</a:t>
            </a:r>
            <a:endParaRPr lang="en-US"/>
          </a:p>
        </p:txBody>
      </p:sp>
      <p:sp>
        <p:nvSpPr>
          <p:cNvPr id="17" name="Flowchart: Decision 16"/>
          <p:cNvSpPr/>
          <p:nvPr/>
        </p:nvSpPr>
        <p:spPr>
          <a:xfrm>
            <a:off x="1569085" y="1863090"/>
            <a:ext cx="2291080" cy="99441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00">
                <a:latin typeface="Times New Roman" panose="02020603050405020304" charset="0"/>
                <a:cs typeface="Times New Roman" panose="02020603050405020304" charset="0"/>
              </a:rPr>
              <a:t>Nút nhấn 1</a:t>
            </a:r>
            <a:endParaRPr lang="en-US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18" name="Elbow Connector 17"/>
          <p:cNvCxnSpPr>
            <a:endCxn id="17" idx="0"/>
          </p:cNvCxnSpPr>
          <p:nvPr/>
        </p:nvCxnSpPr>
        <p:spPr>
          <a:xfrm rot="10800000" flipV="1">
            <a:off x="2713990" y="1474470"/>
            <a:ext cx="3029585" cy="387985"/>
          </a:xfrm>
          <a:prstGeom prst="bentConnector2">
            <a:avLst/>
          </a:prstGeom>
          <a:ln w="1905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35" idx="0"/>
          </p:cNvCxnSpPr>
          <p:nvPr/>
        </p:nvCxnSpPr>
        <p:spPr>
          <a:xfrm>
            <a:off x="2715260" y="2876550"/>
            <a:ext cx="0" cy="213995"/>
          </a:xfrm>
          <a:prstGeom prst="straightConnector1">
            <a:avLst/>
          </a:prstGeom>
          <a:ln w="1905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Flowchart: Decision 19"/>
          <p:cNvSpPr/>
          <p:nvPr/>
        </p:nvSpPr>
        <p:spPr>
          <a:xfrm>
            <a:off x="1569085" y="3737610"/>
            <a:ext cx="2291080" cy="99441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00">
                <a:latin typeface="Times New Roman" panose="02020603050405020304" charset="0"/>
                <a:cs typeface="Times New Roman" panose="02020603050405020304" charset="0"/>
              </a:rPr>
              <a:t>Nút nhấn 2</a:t>
            </a:r>
            <a:endParaRPr lang="en-US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21" name="Straight Arrow Connector 20"/>
          <p:cNvCxnSpPr>
            <a:endCxn id="24" idx="0"/>
          </p:cNvCxnSpPr>
          <p:nvPr/>
        </p:nvCxnSpPr>
        <p:spPr>
          <a:xfrm>
            <a:off x="2642870" y="4732020"/>
            <a:ext cx="0" cy="927735"/>
          </a:xfrm>
          <a:prstGeom prst="straightConnector1">
            <a:avLst/>
          </a:prstGeom>
          <a:ln w="1905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 Box 21"/>
          <p:cNvSpPr txBox="1"/>
          <p:nvPr/>
        </p:nvSpPr>
        <p:spPr>
          <a:xfrm>
            <a:off x="2713990" y="2756535"/>
            <a:ext cx="7531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Sai</a:t>
            </a:r>
            <a:endParaRPr lang="en-US"/>
          </a:p>
        </p:txBody>
      </p:sp>
      <p:sp>
        <p:nvSpPr>
          <p:cNvPr id="23" name="Text Box 22"/>
          <p:cNvSpPr txBox="1"/>
          <p:nvPr/>
        </p:nvSpPr>
        <p:spPr>
          <a:xfrm>
            <a:off x="2577465" y="5045075"/>
            <a:ext cx="7531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Đúng</a:t>
            </a:r>
            <a:endParaRPr lang="en-US"/>
          </a:p>
        </p:txBody>
      </p:sp>
      <p:sp>
        <p:nvSpPr>
          <p:cNvPr id="24" name="Rectangles 23"/>
          <p:cNvSpPr/>
          <p:nvPr/>
        </p:nvSpPr>
        <p:spPr>
          <a:xfrm>
            <a:off x="1802130" y="5659755"/>
            <a:ext cx="1680845" cy="842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Đèn led trang trí sáng/tắt</a:t>
            </a:r>
            <a:endParaRPr lang="en-US"/>
          </a:p>
        </p:txBody>
      </p:sp>
      <p:sp>
        <p:nvSpPr>
          <p:cNvPr id="26" name="Rectangles 25"/>
          <p:cNvSpPr/>
          <p:nvPr/>
        </p:nvSpPr>
        <p:spPr>
          <a:xfrm>
            <a:off x="47625" y="5659120"/>
            <a:ext cx="1680845" cy="842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Đèn led trang trí không thay đổi</a:t>
            </a:r>
            <a:endParaRPr lang="en-US"/>
          </a:p>
        </p:txBody>
      </p:sp>
      <p:cxnSp>
        <p:nvCxnSpPr>
          <p:cNvPr id="27" name="Elbow Connector 26"/>
          <p:cNvCxnSpPr>
            <a:stCxn id="20" idx="1"/>
            <a:endCxn id="26" idx="0"/>
          </p:cNvCxnSpPr>
          <p:nvPr/>
        </p:nvCxnSpPr>
        <p:spPr>
          <a:xfrm rot="10800000" flipV="1">
            <a:off x="888365" y="4234815"/>
            <a:ext cx="680720" cy="1424305"/>
          </a:xfrm>
          <a:prstGeom prst="bentConnector2">
            <a:avLst/>
          </a:prstGeom>
          <a:ln w="1905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 Box 27"/>
          <p:cNvSpPr txBox="1"/>
          <p:nvPr/>
        </p:nvSpPr>
        <p:spPr>
          <a:xfrm>
            <a:off x="888365" y="3866515"/>
            <a:ext cx="7531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Sai</a:t>
            </a:r>
            <a:endParaRPr lang="en-US"/>
          </a:p>
        </p:txBody>
      </p:sp>
      <p:sp>
        <p:nvSpPr>
          <p:cNvPr id="29" name="Rectangles 28"/>
          <p:cNvSpPr/>
          <p:nvPr/>
        </p:nvSpPr>
        <p:spPr>
          <a:xfrm>
            <a:off x="3578860" y="5658485"/>
            <a:ext cx="1027430" cy="843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Servo quay</a:t>
            </a:r>
            <a:endParaRPr lang="en-US"/>
          </a:p>
        </p:txBody>
      </p:sp>
      <p:sp>
        <p:nvSpPr>
          <p:cNvPr id="32" name="Text Box 31"/>
          <p:cNvSpPr txBox="1"/>
          <p:nvPr/>
        </p:nvSpPr>
        <p:spPr>
          <a:xfrm>
            <a:off x="3716020" y="3634740"/>
            <a:ext cx="7531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Đúng</a:t>
            </a:r>
            <a:endParaRPr lang="en-US"/>
          </a:p>
        </p:txBody>
      </p:sp>
      <p:cxnSp>
        <p:nvCxnSpPr>
          <p:cNvPr id="33" name="Elbow Connector 32"/>
          <p:cNvCxnSpPr>
            <a:stCxn id="17" idx="3"/>
            <a:endCxn id="32" idx="0"/>
          </p:cNvCxnSpPr>
          <p:nvPr/>
        </p:nvCxnSpPr>
        <p:spPr>
          <a:xfrm>
            <a:off x="3860165" y="2360295"/>
            <a:ext cx="232410" cy="1274445"/>
          </a:xfrm>
          <a:prstGeom prst="bentConnector2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32" idx="2"/>
            <a:endCxn id="29" idx="0"/>
          </p:cNvCxnSpPr>
          <p:nvPr/>
        </p:nvCxnSpPr>
        <p:spPr>
          <a:xfrm>
            <a:off x="4092575" y="4003040"/>
            <a:ext cx="0" cy="165544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s 34"/>
          <p:cNvSpPr/>
          <p:nvPr/>
        </p:nvSpPr>
        <p:spPr>
          <a:xfrm>
            <a:off x="1569720" y="3090545"/>
            <a:ext cx="2291080" cy="452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Servo Ngừng</a:t>
            </a:r>
            <a:endParaRPr lang="en-US"/>
          </a:p>
        </p:txBody>
      </p:sp>
      <p:cxnSp>
        <p:nvCxnSpPr>
          <p:cNvPr id="36" name="Straight Arrow Connector 35"/>
          <p:cNvCxnSpPr>
            <a:stCxn id="35" idx="2"/>
          </p:cNvCxnSpPr>
          <p:nvPr/>
        </p:nvCxnSpPr>
        <p:spPr>
          <a:xfrm flipH="1">
            <a:off x="2713990" y="3542665"/>
            <a:ext cx="1270" cy="231140"/>
          </a:xfrm>
          <a:prstGeom prst="straightConnector1">
            <a:avLst/>
          </a:prstGeom>
          <a:ln w="1905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9" idx="1"/>
          </p:cNvCxnSpPr>
          <p:nvPr/>
        </p:nvCxnSpPr>
        <p:spPr>
          <a:xfrm flipH="1" flipV="1">
            <a:off x="4097020" y="2940685"/>
            <a:ext cx="372110" cy="635"/>
          </a:xfrm>
          <a:prstGeom prst="straightConnector1">
            <a:avLst/>
          </a:prstGeom>
          <a:ln w="1905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 Box 37"/>
          <p:cNvSpPr txBox="1"/>
          <p:nvPr/>
        </p:nvSpPr>
        <p:spPr>
          <a:xfrm>
            <a:off x="4097020" y="2573020"/>
            <a:ext cx="7531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Đúng</a:t>
            </a:r>
            <a:endParaRPr lang="en-US"/>
          </a:p>
        </p:txBody>
      </p:sp>
      <p:sp>
        <p:nvSpPr>
          <p:cNvPr id="41" name="Text Box 40"/>
          <p:cNvSpPr txBox="1"/>
          <p:nvPr/>
        </p:nvSpPr>
        <p:spPr>
          <a:xfrm>
            <a:off x="4084320" y="4627245"/>
            <a:ext cx="7531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Đúng</a:t>
            </a:r>
            <a:endParaRPr lang="en-US"/>
          </a:p>
        </p:txBody>
      </p:sp>
      <p:cxnSp>
        <p:nvCxnSpPr>
          <p:cNvPr id="45" name="Elbow Connector 44"/>
          <p:cNvCxnSpPr>
            <a:stCxn id="10" idx="2"/>
          </p:cNvCxnSpPr>
          <p:nvPr/>
        </p:nvCxnSpPr>
        <p:spPr>
          <a:xfrm rot="5400000">
            <a:off x="3275965" y="3020060"/>
            <a:ext cx="69850" cy="4855845"/>
          </a:xfrm>
          <a:prstGeom prst="bentConnector2">
            <a:avLst/>
          </a:prstGeom>
          <a:ln w="1905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Rectangles 45"/>
          <p:cNvSpPr/>
          <p:nvPr/>
        </p:nvSpPr>
        <p:spPr>
          <a:xfrm>
            <a:off x="4808855" y="5659755"/>
            <a:ext cx="1868805" cy="843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Hiển thị ra LCD</a:t>
            </a:r>
            <a:endParaRPr lang="en-US"/>
          </a:p>
        </p:txBody>
      </p:sp>
      <p:cxnSp>
        <p:nvCxnSpPr>
          <p:cNvPr id="47" name="Straight Arrow Connector 46"/>
          <p:cNvCxnSpPr>
            <a:endCxn id="46" idx="0"/>
          </p:cNvCxnSpPr>
          <p:nvPr/>
        </p:nvCxnSpPr>
        <p:spPr>
          <a:xfrm flipH="1">
            <a:off x="5743575" y="5413375"/>
            <a:ext cx="0" cy="246380"/>
          </a:xfrm>
          <a:prstGeom prst="straightConnector1">
            <a:avLst/>
          </a:prstGeom>
          <a:ln w="1905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ectangles 47"/>
          <p:cNvSpPr/>
          <p:nvPr/>
        </p:nvSpPr>
        <p:spPr>
          <a:xfrm>
            <a:off x="29845" y="1374140"/>
            <a:ext cx="4576445" cy="5253355"/>
          </a:xfrm>
          <a:prstGeom prst="rect">
            <a:avLst/>
          </a:prstGeom>
          <a:noFill/>
          <a:ln w="19050">
            <a:solidFill>
              <a:schemeClr val="tx1">
                <a:alpha val="42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9" name="Text Box 48"/>
          <p:cNvSpPr txBox="1"/>
          <p:nvPr/>
        </p:nvSpPr>
        <p:spPr>
          <a:xfrm>
            <a:off x="1641475" y="902970"/>
            <a:ext cx="1727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Khối nút nhấn</a:t>
            </a:r>
            <a:endParaRPr lang="en-US"/>
          </a:p>
        </p:txBody>
      </p:sp>
      <p:sp>
        <p:nvSpPr>
          <p:cNvPr id="51" name="Rectangles 50"/>
          <p:cNvSpPr/>
          <p:nvPr/>
        </p:nvSpPr>
        <p:spPr>
          <a:xfrm>
            <a:off x="8256270" y="1683385"/>
            <a:ext cx="2087880" cy="452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Kết nối các cảm biến</a:t>
            </a:r>
            <a:endParaRPr lang="en-US"/>
          </a:p>
        </p:txBody>
      </p:sp>
      <p:cxnSp>
        <p:nvCxnSpPr>
          <p:cNvPr id="52" name="Elbow Connector 51"/>
          <p:cNvCxnSpPr>
            <a:endCxn id="51" idx="0"/>
          </p:cNvCxnSpPr>
          <p:nvPr/>
        </p:nvCxnSpPr>
        <p:spPr>
          <a:xfrm>
            <a:off x="5734050" y="1464945"/>
            <a:ext cx="3566160" cy="218440"/>
          </a:xfrm>
          <a:prstGeom prst="bentConnector2">
            <a:avLst/>
          </a:prstGeom>
          <a:ln w="1905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 flipV="1">
            <a:off x="3851275" y="3466465"/>
            <a:ext cx="1898650" cy="1016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2651125" y="4919345"/>
            <a:ext cx="206883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Flowchart: Decision 54"/>
          <p:cNvSpPr/>
          <p:nvPr/>
        </p:nvSpPr>
        <p:spPr>
          <a:xfrm>
            <a:off x="8275320" y="2360295"/>
            <a:ext cx="2050415" cy="99441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Độ đục &gt; 59%</a:t>
            </a:r>
            <a:endParaRPr lang="en-US"/>
          </a:p>
        </p:txBody>
      </p:sp>
      <p:sp>
        <p:nvSpPr>
          <p:cNvPr id="57" name="Rectangles 56"/>
          <p:cNvSpPr/>
          <p:nvPr/>
        </p:nvSpPr>
        <p:spPr>
          <a:xfrm>
            <a:off x="7200265" y="3634740"/>
            <a:ext cx="1467485" cy="368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Nước đục</a:t>
            </a:r>
            <a:endParaRPr lang="en-US"/>
          </a:p>
        </p:txBody>
      </p:sp>
      <p:sp>
        <p:nvSpPr>
          <p:cNvPr id="58" name="Rectangles 57"/>
          <p:cNvSpPr/>
          <p:nvPr/>
        </p:nvSpPr>
        <p:spPr>
          <a:xfrm>
            <a:off x="9959340" y="3628390"/>
            <a:ext cx="1467485" cy="374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Nước sạch</a:t>
            </a:r>
            <a:endParaRPr lang="en-US"/>
          </a:p>
        </p:txBody>
      </p:sp>
      <p:cxnSp>
        <p:nvCxnSpPr>
          <p:cNvPr id="59" name="Elbow Connector 58"/>
          <p:cNvCxnSpPr>
            <a:stCxn id="55" idx="1"/>
            <a:endCxn id="57" idx="0"/>
          </p:cNvCxnSpPr>
          <p:nvPr/>
        </p:nvCxnSpPr>
        <p:spPr>
          <a:xfrm rot="10800000" flipV="1">
            <a:off x="7934325" y="2857500"/>
            <a:ext cx="340995" cy="777240"/>
          </a:xfrm>
          <a:prstGeom prst="bentConnector2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55" idx="3"/>
            <a:endCxn id="58" idx="0"/>
          </p:cNvCxnSpPr>
          <p:nvPr/>
        </p:nvCxnSpPr>
        <p:spPr>
          <a:xfrm>
            <a:off x="10325735" y="2857500"/>
            <a:ext cx="367665" cy="770890"/>
          </a:xfrm>
          <a:prstGeom prst="bentConnector2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" name="Text Box 60"/>
          <p:cNvSpPr txBox="1"/>
          <p:nvPr/>
        </p:nvSpPr>
        <p:spPr>
          <a:xfrm>
            <a:off x="10133330" y="2489200"/>
            <a:ext cx="7531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Đúng</a:t>
            </a:r>
            <a:endParaRPr lang="en-US"/>
          </a:p>
        </p:txBody>
      </p:sp>
      <p:sp>
        <p:nvSpPr>
          <p:cNvPr id="62" name="Text Box 61"/>
          <p:cNvSpPr txBox="1"/>
          <p:nvPr/>
        </p:nvSpPr>
        <p:spPr>
          <a:xfrm>
            <a:off x="7846695" y="2489200"/>
            <a:ext cx="7531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Sai</a:t>
            </a:r>
            <a:endParaRPr lang="en-US"/>
          </a:p>
        </p:txBody>
      </p:sp>
      <p:sp>
        <p:nvSpPr>
          <p:cNvPr id="66" name="Flowchart: Decision 65"/>
          <p:cNvSpPr/>
          <p:nvPr/>
        </p:nvSpPr>
        <p:spPr>
          <a:xfrm>
            <a:off x="8074025" y="4146550"/>
            <a:ext cx="2451735" cy="99441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Mực nước trên ngưỡng</a:t>
            </a:r>
            <a:endParaRPr lang="en-US"/>
          </a:p>
        </p:txBody>
      </p:sp>
      <p:sp>
        <p:nvSpPr>
          <p:cNvPr id="67" name="Rectangles 66"/>
          <p:cNvSpPr/>
          <p:nvPr/>
        </p:nvSpPr>
        <p:spPr>
          <a:xfrm>
            <a:off x="7200265" y="5136515"/>
            <a:ext cx="1467485" cy="800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Mực nước không ổn định</a:t>
            </a:r>
            <a:endParaRPr lang="en-US"/>
          </a:p>
        </p:txBody>
      </p:sp>
      <p:sp>
        <p:nvSpPr>
          <p:cNvPr id="68" name="Rectangles 67"/>
          <p:cNvSpPr/>
          <p:nvPr/>
        </p:nvSpPr>
        <p:spPr>
          <a:xfrm>
            <a:off x="9959340" y="5136515"/>
            <a:ext cx="1467485" cy="800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Mực nước ổn đinh</a:t>
            </a:r>
            <a:endParaRPr lang="en-US"/>
          </a:p>
        </p:txBody>
      </p:sp>
      <p:cxnSp>
        <p:nvCxnSpPr>
          <p:cNvPr id="69" name="Straight Arrow Connector 68"/>
          <p:cNvCxnSpPr>
            <a:stCxn id="51" idx="2"/>
            <a:endCxn id="55" idx="0"/>
          </p:cNvCxnSpPr>
          <p:nvPr/>
        </p:nvCxnSpPr>
        <p:spPr>
          <a:xfrm>
            <a:off x="9300210" y="2135505"/>
            <a:ext cx="635" cy="22479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Elbow Connector 69"/>
          <p:cNvCxnSpPr>
            <a:stCxn id="66" idx="1"/>
            <a:endCxn id="67" idx="0"/>
          </p:cNvCxnSpPr>
          <p:nvPr/>
        </p:nvCxnSpPr>
        <p:spPr>
          <a:xfrm rot="10800000" flipV="1">
            <a:off x="7934325" y="4643755"/>
            <a:ext cx="139700" cy="492760"/>
          </a:xfrm>
          <a:prstGeom prst="bentConnector2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Elbow Connector 70"/>
          <p:cNvCxnSpPr>
            <a:stCxn id="66" idx="3"/>
            <a:endCxn id="68" idx="0"/>
          </p:cNvCxnSpPr>
          <p:nvPr/>
        </p:nvCxnSpPr>
        <p:spPr>
          <a:xfrm>
            <a:off x="10525760" y="4643755"/>
            <a:ext cx="167640" cy="492760"/>
          </a:xfrm>
          <a:prstGeom prst="bentConnector2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55" idx="2"/>
            <a:endCxn id="66" idx="0"/>
          </p:cNvCxnSpPr>
          <p:nvPr/>
        </p:nvCxnSpPr>
        <p:spPr>
          <a:xfrm flipH="1">
            <a:off x="9300210" y="3354705"/>
            <a:ext cx="635" cy="79184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Elbow Connector 72"/>
          <p:cNvCxnSpPr>
            <a:stCxn id="57" idx="1"/>
            <a:endCxn id="46" idx="3"/>
          </p:cNvCxnSpPr>
          <p:nvPr/>
        </p:nvCxnSpPr>
        <p:spPr>
          <a:xfrm rot="10800000" flipV="1">
            <a:off x="6677025" y="3818890"/>
            <a:ext cx="522605" cy="2263140"/>
          </a:xfrm>
          <a:prstGeom prst="bentConnector3">
            <a:avLst>
              <a:gd name="adj1" fmla="val 49939"/>
            </a:avLst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67" idx="1"/>
          </p:cNvCxnSpPr>
          <p:nvPr/>
        </p:nvCxnSpPr>
        <p:spPr>
          <a:xfrm flipH="1" flipV="1">
            <a:off x="6929120" y="5532120"/>
            <a:ext cx="271145" cy="444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Elbow Connector 74"/>
          <p:cNvCxnSpPr>
            <a:stCxn id="58" idx="3"/>
          </p:cNvCxnSpPr>
          <p:nvPr/>
        </p:nvCxnSpPr>
        <p:spPr>
          <a:xfrm flipH="1">
            <a:off x="6918960" y="3815715"/>
            <a:ext cx="4507865" cy="2268855"/>
          </a:xfrm>
          <a:prstGeom prst="bentConnector3">
            <a:avLst>
              <a:gd name="adj1" fmla="val -5282"/>
            </a:avLst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68" idx="2"/>
          </p:cNvCxnSpPr>
          <p:nvPr/>
        </p:nvCxnSpPr>
        <p:spPr>
          <a:xfrm>
            <a:off x="10693400" y="5937250"/>
            <a:ext cx="1905" cy="14732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8" name="Rectangles 77"/>
          <p:cNvSpPr/>
          <p:nvPr/>
        </p:nvSpPr>
        <p:spPr>
          <a:xfrm>
            <a:off x="6826885" y="1374140"/>
            <a:ext cx="4947285" cy="5253355"/>
          </a:xfrm>
          <a:prstGeom prst="rect">
            <a:avLst/>
          </a:prstGeom>
          <a:noFill/>
          <a:ln w="19050">
            <a:solidFill>
              <a:schemeClr val="tx1">
                <a:alpha val="42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9" name="Text Box 78"/>
          <p:cNvSpPr txBox="1"/>
          <p:nvPr/>
        </p:nvSpPr>
        <p:spPr>
          <a:xfrm>
            <a:off x="8437245" y="954405"/>
            <a:ext cx="1727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Khối cảm biến</a:t>
            </a:r>
            <a:endParaRPr lang="en-US"/>
          </a:p>
        </p:txBody>
      </p:sp>
      <p:cxnSp>
        <p:nvCxnSpPr>
          <p:cNvPr id="81" name="Straight Arrow Connector 80"/>
          <p:cNvCxnSpPr>
            <a:stCxn id="46" idx="2"/>
            <a:endCxn id="80" idx="0"/>
          </p:cNvCxnSpPr>
          <p:nvPr/>
        </p:nvCxnSpPr>
        <p:spPr>
          <a:xfrm flipH="1">
            <a:off x="5738495" y="6503670"/>
            <a:ext cx="5080" cy="35433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2" name="Elbow Connector 81"/>
          <p:cNvCxnSpPr>
            <a:stCxn id="26" idx="2"/>
          </p:cNvCxnSpPr>
          <p:nvPr/>
        </p:nvCxnSpPr>
        <p:spPr>
          <a:xfrm rot="5400000" flipV="1">
            <a:off x="3213100" y="4176395"/>
            <a:ext cx="206375" cy="4855845"/>
          </a:xfrm>
          <a:prstGeom prst="bentConnector2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24" idx="2"/>
          </p:cNvCxnSpPr>
          <p:nvPr/>
        </p:nvCxnSpPr>
        <p:spPr>
          <a:xfrm flipH="1">
            <a:off x="2640965" y="6502400"/>
            <a:ext cx="1905" cy="20574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flipH="1">
            <a:off x="4082415" y="6503670"/>
            <a:ext cx="1905" cy="20574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" name="Elbow Connector 1"/>
          <p:cNvCxnSpPr>
            <a:endCxn id="5" idx="3"/>
          </p:cNvCxnSpPr>
          <p:nvPr/>
        </p:nvCxnSpPr>
        <p:spPr>
          <a:xfrm rot="16200000">
            <a:off x="3472815" y="3403600"/>
            <a:ext cx="5574665" cy="1043940"/>
          </a:xfrm>
          <a:prstGeom prst="bentConnector4">
            <a:avLst>
              <a:gd name="adj1" fmla="val -4755"/>
              <a:gd name="adj2" fmla="val 599422"/>
            </a:avLst>
          </a:prstGeom>
          <a:ln w="127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Flowchart: Process 3"/>
          <p:cNvSpPr/>
          <p:nvPr/>
        </p:nvSpPr>
        <p:spPr>
          <a:xfrm>
            <a:off x="4674235" y="1094105"/>
            <a:ext cx="2874010" cy="50419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Thực hiện nhấn nút,</a:t>
            </a:r>
            <a:endParaRPr lang="en-US"/>
          </a:p>
          <a:p>
            <a:pPr algn="ctr"/>
            <a:r>
              <a:rPr lang="en-US"/>
              <a:t>biến flag = 0</a:t>
            </a:r>
            <a:endParaRPr lang="en-US"/>
          </a:p>
        </p:txBody>
      </p:sp>
      <p:sp>
        <p:nvSpPr>
          <p:cNvPr id="5" name="Diamond 4"/>
          <p:cNvSpPr/>
          <p:nvPr/>
        </p:nvSpPr>
        <p:spPr>
          <a:xfrm>
            <a:off x="4689475" y="1920240"/>
            <a:ext cx="2843530" cy="104902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Nút nhấn 2</a:t>
            </a:r>
            <a:endParaRPr lang="en-US"/>
          </a:p>
        </p:txBody>
      </p:sp>
      <p:sp>
        <p:nvSpPr>
          <p:cNvPr id="7" name="Diamond 6"/>
          <p:cNvSpPr/>
          <p:nvPr/>
        </p:nvSpPr>
        <p:spPr>
          <a:xfrm>
            <a:off x="4704715" y="4135755"/>
            <a:ext cx="2843530" cy="104902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flag = 0</a:t>
            </a:r>
            <a:endParaRPr lang="en-US"/>
          </a:p>
        </p:txBody>
      </p:sp>
      <p:sp>
        <p:nvSpPr>
          <p:cNvPr id="8" name="Rectangles 7"/>
          <p:cNvSpPr/>
          <p:nvPr/>
        </p:nvSpPr>
        <p:spPr>
          <a:xfrm>
            <a:off x="8470265" y="2071370"/>
            <a:ext cx="2359660" cy="746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led trang trí giữ trạng thái</a:t>
            </a:r>
            <a:endParaRPr lang="en-US"/>
          </a:p>
        </p:txBody>
      </p:sp>
      <p:cxnSp>
        <p:nvCxnSpPr>
          <p:cNvPr id="9" name="Straight Arrow Connector 8"/>
          <p:cNvCxnSpPr>
            <a:stCxn id="5" idx="3"/>
            <a:endCxn id="8" idx="1"/>
          </p:cNvCxnSpPr>
          <p:nvPr/>
        </p:nvCxnSpPr>
        <p:spPr>
          <a:xfrm>
            <a:off x="7533005" y="2444750"/>
            <a:ext cx="93726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 Box 9"/>
          <p:cNvSpPr txBox="1"/>
          <p:nvPr/>
        </p:nvSpPr>
        <p:spPr>
          <a:xfrm>
            <a:off x="7342505" y="2095500"/>
            <a:ext cx="12795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Chưa nhấn</a:t>
            </a:r>
            <a:endParaRPr lang="en-US"/>
          </a:p>
        </p:txBody>
      </p:sp>
      <p:cxnSp>
        <p:nvCxnSpPr>
          <p:cNvPr id="11" name="Straight Arrow Connector 10"/>
          <p:cNvCxnSpPr>
            <a:stCxn id="4" idx="2"/>
            <a:endCxn id="5" idx="0"/>
          </p:cNvCxnSpPr>
          <p:nvPr/>
        </p:nvCxnSpPr>
        <p:spPr>
          <a:xfrm>
            <a:off x="6111240" y="1598295"/>
            <a:ext cx="0" cy="32194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111240" y="2966085"/>
            <a:ext cx="0" cy="32194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 Box 12"/>
          <p:cNvSpPr txBox="1"/>
          <p:nvPr/>
        </p:nvSpPr>
        <p:spPr>
          <a:xfrm>
            <a:off x="6073140" y="2908935"/>
            <a:ext cx="12795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Đã nhấn</a:t>
            </a:r>
            <a:endParaRPr lang="en-US"/>
          </a:p>
        </p:txBody>
      </p:sp>
      <p:sp>
        <p:nvSpPr>
          <p:cNvPr id="14" name="Rectangles 13"/>
          <p:cNvSpPr/>
          <p:nvPr/>
        </p:nvSpPr>
        <p:spPr>
          <a:xfrm>
            <a:off x="4794885" y="3288030"/>
            <a:ext cx="2632075" cy="524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flag = ~flag</a:t>
            </a:r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6126480" y="3813810"/>
            <a:ext cx="0" cy="32194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Rectangles 15"/>
          <p:cNvSpPr/>
          <p:nvPr/>
        </p:nvSpPr>
        <p:spPr>
          <a:xfrm>
            <a:off x="5017135" y="5511165"/>
            <a:ext cx="2218690" cy="574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Đèn Tắt</a:t>
            </a:r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6126480" y="5189220"/>
            <a:ext cx="0" cy="32194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 Box 17"/>
          <p:cNvSpPr txBox="1"/>
          <p:nvPr/>
        </p:nvSpPr>
        <p:spPr>
          <a:xfrm>
            <a:off x="6113145" y="5132070"/>
            <a:ext cx="1129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Đúng</a:t>
            </a:r>
            <a:endParaRPr lang="en-US"/>
          </a:p>
        </p:txBody>
      </p:sp>
      <p:sp>
        <p:nvSpPr>
          <p:cNvPr id="19" name="Rectangles 18"/>
          <p:cNvSpPr/>
          <p:nvPr/>
        </p:nvSpPr>
        <p:spPr>
          <a:xfrm>
            <a:off x="7644765" y="5511165"/>
            <a:ext cx="2218690" cy="574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Đèn Sáng</a:t>
            </a:r>
            <a:endParaRPr lang="en-US"/>
          </a:p>
        </p:txBody>
      </p:sp>
      <p:cxnSp>
        <p:nvCxnSpPr>
          <p:cNvPr id="20" name="Elbow Connector 19"/>
          <p:cNvCxnSpPr>
            <a:stCxn id="7" idx="3"/>
            <a:endCxn id="19" idx="0"/>
          </p:cNvCxnSpPr>
          <p:nvPr/>
        </p:nvCxnSpPr>
        <p:spPr>
          <a:xfrm>
            <a:off x="7548245" y="4660265"/>
            <a:ext cx="1205865" cy="850900"/>
          </a:xfrm>
          <a:prstGeom prst="bentConnector2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 Box 20"/>
          <p:cNvSpPr txBox="1"/>
          <p:nvPr/>
        </p:nvSpPr>
        <p:spPr>
          <a:xfrm>
            <a:off x="7948930" y="4291965"/>
            <a:ext cx="1129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Sai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489</Words>
  <Application>WPS Presentation</Application>
  <PresentationFormat>Widescreen</PresentationFormat>
  <Paragraphs>85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1" baseType="lpstr">
      <vt:lpstr>Arial</vt:lpstr>
      <vt:lpstr>SimSun</vt:lpstr>
      <vt:lpstr>Wingdings</vt:lpstr>
      <vt:lpstr>Times New Roman</vt:lpstr>
      <vt:lpstr>Calibri</vt:lpstr>
      <vt:lpstr>Microsoft YaHei</vt:lpstr>
      <vt:lpstr>Arial Unicode MS</vt:lpstr>
      <vt:lpstr>Calibri Light</vt:lpstr>
      <vt:lpstr>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Asus</dc:creator>
  <cp:lastModifiedBy>Asus</cp:lastModifiedBy>
  <cp:revision>32</cp:revision>
  <dcterms:created xsi:type="dcterms:W3CDTF">2021-07-01T05:49:00Z</dcterms:created>
  <dcterms:modified xsi:type="dcterms:W3CDTF">2021-07-23T13:17:59Z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1033-11.2.0.10200</vt:lpwstr>
  </property>
</Properties>
</file>