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99615" y="196850"/>
            <a:ext cx="8801100" cy="4692650"/>
            <a:chOff x="3149" y="310"/>
            <a:chExt cx="13860" cy="7390"/>
          </a:xfrm>
        </p:grpSpPr>
        <p:grpSp>
          <p:nvGrpSpPr>
            <p:cNvPr id="14" name="Group 13"/>
            <p:cNvGrpSpPr/>
            <p:nvPr/>
          </p:nvGrpSpPr>
          <p:grpSpPr>
            <a:xfrm>
              <a:off x="7447" y="310"/>
              <a:ext cx="5206" cy="7294"/>
              <a:chOff x="7447" y="310"/>
              <a:chExt cx="5206" cy="7294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447" y="310"/>
                <a:ext cx="5207" cy="7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Download dataset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7898" y="2504"/>
                <a:ext cx="4305" cy="7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Data Transforms</a:t>
                </a:r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898" y="3601"/>
                <a:ext cx="4305" cy="7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DataLoader</a:t>
                </a:r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7447" y="4698"/>
                <a:ext cx="5207" cy="71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Build Model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447" y="5795"/>
                <a:ext cx="5207" cy="71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Train Model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7898" y="1407"/>
                <a:ext cx="4305" cy="7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Face Detection</a:t>
                </a:r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7447" y="6892"/>
                <a:ext cx="5207" cy="7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Predicted and Evaluable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448" y="2504"/>
                <a:ext cx="5205" cy="7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Data Transforms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7447" y="3601"/>
                <a:ext cx="5207" cy="7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DataLoader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448" y="1407"/>
                <a:ext cx="5205" cy="7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Face Detection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5" name="Left Brace 14"/>
            <p:cNvSpPr/>
            <p:nvPr/>
          </p:nvSpPr>
          <p:spPr>
            <a:xfrm>
              <a:off x="7122" y="389"/>
              <a:ext cx="158" cy="3862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12741" y="4740"/>
              <a:ext cx="237" cy="170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7201" y="6847"/>
              <a:ext cx="158" cy="80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149" y="1916"/>
              <a:ext cx="3672" cy="80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>
                  <a:latin typeface="Times New Roman" panose="02020603050405020304" charset="0"/>
                  <a:cs typeface="Times New Roman" panose="02020603050405020304" charset="0"/>
                </a:rPr>
                <a:t>Preprocessing Unit</a:t>
              </a:r>
              <a:endParaRPr lang="en-US" sz="20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337" y="5191"/>
              <a:ext cx="3672" cy="80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>
                  <a:latin typeface="Times New Roman" panose="02020603050405020304" charset="0"/>
                  <a:cs typeface="Times New Roman" panose="02020603050405020304" charset="0"/>
                </a:rPr>
                <a:t>Model CNN Unit</a:t>
              </a:r>
              <a:endParaRPr lang="en-US" sz="20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49" y="6892"/>
              <a:ext cx="3672" cy="80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>
                  <a:latin typeface="Times New Roman" panose="02020603050405020304" charset="0"/>
                  <a:cs typeface="Times New Roman" panose="02020603050405020304" charset="0"/>
                </a:rPr>
                <a:t>Prediction Unit</a:t>
              </a:r>
              <a:endParaRPr lang="en-US" sz="20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4185920" y="336550"/>
            <a:ext cx="6687185" cy="5937250"/>
            <a:chOff x="6592" y="530"/>
            <a:chExt cx="10531" cy="9350"/>
          </a:xfrm>
        </p:grpSpPr>
        <p:grpSp>
          <p:nvGrpSpPr>
            <p:cNvPr id="17" name="Group 16"/>
            <p:cNvGrpSpPr/>
            <p:nvPr/>
          </p:nvGrpSpPr>
          <p:grpSpPr>
            <a:xfrm>
              <a:off x="6592" y="530"/>
              <a:ext cx="6584" cy="9351"/>
              <a:chOff x="6576" y="530"/>
              <a:chExt cx="6584" cy="935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576" y="530"/>
                <a:ext cx="6585" cy="66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CONVOLUTION2D 3X3X32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576" y="1495"/>
                <a:ext cx="6585" cy="66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CONVOLUTION2D 3X3X32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576" y="2460"/>
                <a:ext cx="6585" cy="66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MAXPOOLING2D 2X2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576" y="3425"/>
                <a:ext cx="6585" cy="66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CONVOLUTION2D 3X3X64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576" y="4390"/>
                <a:ext cx="6585" cy="66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CONVOLUTION2D 3X3X64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576" y="5355"/>
                <a:ext cx="6585" cy="66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MAXPOOLING2D 2X2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576" y="6320"/>
                <a:ext cx="6585" cy="66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CONVOLUTION2D 3X3X128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576" y="7285"/>
                <a:ext cx="6585" cy="666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FLATTEN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576" y="8250"/>
                <a:ext cx="6585" cy="666"/>
              </a:xfrm>
              <a:prstGeom prst="roundRect">
                <a:avLst/>
              </a:prstGeom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DENSE(128)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576" y="9215"/>
                <a:ext cx="6585" cy="666"/>
              </a:xfrm>
              <a:prstGeom prst="roundRect">
                <a:avLst/>
              </a:prstGeom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DENSE(10)</a:t>
                </a:r>
                <a:endParaRPr lang="en-US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>
              <a:off x="13358" y="548"/>
              <a:ext cx="119" cy="24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13358" y="3504"/>
              <a:ext cx="119" cy="24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ight Brace 19"/>
            <p:cNvSpPr/>
            <p:nvPr/>
          </p:nvSpPr>
          <p:spPr>
            <a:xfrm>
              <a:off x="13358" y="6323"/>
              <a:ext cx="127" cy="64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13358" y="7354"/>
              <a:ext cx="119" cy="24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738" y="1276"/>
              <a:ext cx="3371" cy="88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 1</a:t>
              </a:r>
              <a:endParaRPr 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738" y="4279"/>
              <a:ext cx="3371" cy="88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 2</a:t>
              </a:r>
              <a:endParaRPr 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3753" y="6204"/>
              <a:ext cx="3371" cy="88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 3</a:t>
              </a:r>
              <a:endParaRPr 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53" y="8129"/>
              <a:ext cx="3371" cy="88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 4</a:t>
              </a:r>
              <a:endParaRPr 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Group 21"/>
          <p:cNvGrpSpPr/>
          <p:nvPr/>
        </p:nvGrpSpPr>
        <p:grpSpPr>
          <a:xfrm>
            <a:off x="4158615" y="-90170"/>
            <a:ext cx="4519930" cy="7265670"/>
            <a:chOff x="6549" y="-142"/>
            <a:chExt cx="7118" cy="11442"/>
          </a:xfrm>
        </p:grpSpPr>
        <p:sp>
          <p:nvSpPr>
            <p:cNvPr id="5" name="Flowchart: Terminator 4"/>
            <p:cNvSpPr/>
            <p:nvPr/>
          </p:nvSpPr>
          <p:spPr>
            <a:xfrm>
              <a:off x="8763" y="-142"/>
              <a:ext cx="2691" cy="617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Begin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8763" y="10684"/>
              <a:ext cx="2691" cy="617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End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7253" y="1157"/>
              <a:ext cx="5711" cy="75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Test Image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7253" y="9253"/>
              <a:ext cx="5711" cy="74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Predicted Label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Rectangles 8"/>
            <p:cNvSpPr/>
            <p:nvPr/>
          </p:nvSpPr>
          <p:spPr>
            <a:xfrm>
              <a:off x="7252" y="4039"/>
              <a:ext cx="5712" cy="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Trained Model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6549" y="5481"/>
              <a:ext cx="7118" cy="163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Argmax(output[i]) = 1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7253" y="7793"/>
              <a:ext cx="5711" cy="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Predicted Label </a:t>
              </a:r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= Name_Of_Face [i]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7253" y="2597"/>
              <a:ext cx="5710" cy="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Extract Face Image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" name="Straight Arrow Connector 14"/>
            <p:cNvCxnSpPr>
              <a:stCxn id="5" idx="2"/>
              <a:endCxn id="7" idx="1"/>
            </p:cNvCxnSpPr>
            <p:nvPr/>
          </p:nvCxnSpPr>
          <p:spPr>
            <a:xfrm>
              <a:off x="10108" y="475"/>
              <a:ext cx="0" cy="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108" y="1916"/>
              <a:ext cx="0" cy="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108" y="3357"/>
              <a:ext cx="0" cy="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0108" y="4797"/>
              <a:ext cx="0" cy="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108" y="7111"/>
              <a:ext cx="0" cy="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108" y="8571"/>
              <a:ext cx="0" cy="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108" y="10002"/>
              <a:ext cx="0" cy="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22"/>
          <p:cNvSpPr txBox="1"/>
          <p:nvPr/>
        </p:nvSpPr>
        <p:spPr>
          <a:xfrm>
            <a:off x="6502400" y="453263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True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Elbow Connector 24"/>
          <p:cNvCxnSpPr>
            <a:stCxn id="10" idx="3"/>
          </p:cNvCxnSpPr>
          <p:nvPr/>
        </p:nvCxnSpPr>
        <p:spPr>
          <a:xfrm flipH="1" flipV="1">
            <a:off x="6411595" y="3216275"/>
            <a:ext cx="2266950" cy="781685"/>
          </a:xfrm>
          <a:prstGeom prst="bentConnector3">
            <a:avLst>
              <a:gd name="adj1" fmla="val -371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8821420" y="362966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False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Presentation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Elephant</vt:lpstr>
      <vt:lpstr>Times New Roman</vt:lpstr>
      <vt:lpstr>BIZ UDPMincho Medium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Asus</cp:lastModifiedBy>
  <cp:revision>12</cp:revision>
  <dcterms:created xsi:type="dcterms:W3CDTF">2021-11-29T07:40:08Z</dcterms:created>
  <dcterms:modified xsi:type="dcterms:W3CDTF">2021-11-29T12:08:29Z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14261DF54B72430B92F63BFE214DAEE4</vt:lpwstr>
  </property>
  <property fmtid="{D5CDD505-2E9C-101B-9397-08002B2CF9AE}" pid="3" name="KSOProductBuildVer">
    <vt:lpwstr>1033-11.2.0.10382</vt:lpwstr>
  </property>
</Properties>
</file>