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16256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314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15172267"/>
            <a:ext cx="12188825" cy="10837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8997"/>
            <a:ext cx="10058400" cy="8453120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375" spc="-2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11010731"/>
            <a:ext cx="10058400" cy="270933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013" cap="all" spc="85" baseline="0">
                <a:solidFill>
                  <a:schemeClr val="tx1"/>
                </a:solidFill>
                <a:latin typeface="+mn-lt"/>
              </a:defRPr>
            </a:lvl1pPr>
            <a:lvl2pPr marL="192881" indent="0" algn="ctr">
              <a:buNone/>
              <a:defRPr sz="1013"/>
            </a:lvl2pPr>
            <a:lvl3pPr marL="385763" indent="0" algn="ctr">
              <a:buNone/>
              <a:defRPr sz="1013"/>
            </a:lvl3pPr>
            <a:lvl4pPr marL="578644" indent="0" algn="ctr">
              <a:buNone/>
              <a:defRPr sz="844"/>
            </a:lvl4pPr>
            <a:lvl5pPr marL="771525" indent="0" algn="ctr">
              <a:buNone/>
              <a:defRPr sz="844"/>
            </a:lvl5pPr>
            <a:lvl6pPr marL="964406" indent="0" algn="ctr">
              <a:buNone/>
              <a:defRPr sz="844"/>
            </a:lvl6pPr>
            <a:lvl7pPr marL="1157288" indent="0" algn="ctr">
              <a:buNone/>
              <a:defRPr sz="844"/>
            </a:lvl7pPr>
            <a:lvl8pPr marL="1350169" indent="0" algn="ctr">
              <a:buNone/>
              <a:defRPr sz="844"/>
            </a:lvl8pPr>
            <a:lvl9pPr marL="1543050" indent="0" algn="ctr">
              <a:buNone/>
              <a:defRPr sz="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10606793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1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15172267"/>
            <a:ext cx="12188825" cy="10837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7310"/>
            <a:ext cx="2628899" cy="136530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7310"/>
            <a:ext cx="7734301" cy="1365309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7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2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15172267"/>
            <a:ext cx="12188825" cy="10837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98997"/>
            <a:ext cx="10058400" cy="845312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37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54080"/>
            <a:ext cx="10058400" cy="270933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013" cap="all" spc="85" baseline="0">
                <a:solidFill>
                  <a:schemeClr val="tx1"/>
                </a:solidFill>
                <a:latin typeface="+mn-lt"/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10631424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679356"/>
            <a:ext cx="10058400" cy="34388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5027320"/>
            <a:ext cx="4639737" cy="8884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3" y="5027319"/>
            <a:ext cx="4639737" cy="8884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9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79356"/>
            <a:ext cx="10058400" cy="34388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876800"/>
            <a:ext cx="4639737" cy="174526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844" b="0" cap="all" baseline="0">
                <a:solidFill>
                  <a:schemeClr val="tx1"/>
                </a:solidFill>
              </a:defRPr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7012209"/>
            <a:ext cx="4639737" cy="6899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3" y="4876800"/>
            <a:ext cx="4639737" cy="174526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844" b="0" cap="all" baseline="0">
                <a:solidFill>
                  <a:schemeClr val="tx1"/>
                </a:solidFill>
              </a:defRPr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3" y="7012206"/>
            <a:ext cx="4639737" cy="6899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15172267"/>
            <a:ext cx="12188825" cy="10837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7" cy="1625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1864020"/>
            <a:ext cx="3517566" cy="4963496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151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3" y="1926638"/>
            <a:ext cx="5928345" cy="1255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8" y="7213158"/>
            <a:ext cx="3517566" cy="726401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60">
                <a:solidFill>
                  <a:srgbClr val="FFFFFF"/>
                </a:solidFill>
              </a:defRPr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5" y="15280644"/>
            <a:ext cx="3517568" cy="865481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15280644"/>
            <a:ext cx="5334020" cy="86548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10852387"/>
            <a:ext cx="12188825" cy="54036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2"/>
            <a:ext cx="12191986" cy="10852385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1376268"/>
            <a:ext cx="10113644" cy="1762801"/>
          </a:xfrm>
        </p:spPr>
        <p:txBody>
          <a:bodyPr tIns="0" bIns="0" anchor="b">
            <a:noAutofit/>
          </a:bodyPr>
          <a:lstStyle>
            <a:lvl1pPr>
              <a:defRPr sz="151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13546669"/>
            <a:ext cx="10113264" cy="144497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54"/>
              </a:spcAft>
              <a:buNone/>
              <a:defRPr sz="760">
                <a:solidFill>
                  <a:srgbClr val="FFFFFF"/>
                </a:solidFill>
              </a:defRPr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1" y="15281397"/>
            <a:ext cx="6818261" cy="86548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9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15172267"/>
            <a:ext cx="12188825" cy="10837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679356"/>
            <a:ext cx="10058400" cy="3438832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997219"/>
            <a:ext cx="10058400" cy="89147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15281397"/>
            <a:ext cx="2584850" cy="86548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38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1" y="15281397"/>
            <a:ext cx="6818261" cy="86548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3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15281397"/>
            <a:ext cx="780011" cy="86548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443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3" y="4497493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85763" rtl="0" eaLnBrk="1" latinLnBrk="0" hangingPunct="1">
        <a:lnSpc>
          <a:spcPct val="113000"/>
        </a:lnSpc>
        <a:spcBef>
          <a:spcPct val="0"/>
        </a:spcBef>
        <a:buNone/>
        <a:defRPr sz="2025" kern="1200" spc="-2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576" indent="-38576" algn="l" defTabSz="385763" rtl="0" eaLnBrk="1" latinLnBrk="0" hangingPunct="1">
        <a:lnSpc>
          <a:spcPct val="114000"/>
        </a:lnSpc>
        <a:spcBef>
          <a:spcPts val="506"/>
        </a:spcBef>
        <a:spcAft>
          <a:spcPts val="8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2020" indent="-77153" algn="l" defTabSz="385763" rtl="0" eaLnBrk="1" latinLnBrk="0" hangingPunct="1">
        <a:lnSpc>
          <a:spcPct val="114000"/>
        </a:lnSpc>
        <a:spcBef>
          <a:spcPts val="85"/>
        </a:spcBef>
        <a:spcAft>
          <a:spcPts val="169"/>
        </a:spcAft>
        <a:buClrTx/>
        <a:buFont typeface="Calibri" pitchFamily="34" charset="0"/>
        <a:buChar char="◦"/>
        <a:defRPr sz="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39173" indent="-77153" algn="l" defTabSz="385763" rtl="0" eaLnBrk="1" latinLnBrk="0" hangingPunct="1">
        <a:lnSpc>
          <a:spcPct val="114000"/>
        </a:lnSpc>
        <a:spcBef>
          <a:spcPts val="85"/>
        </a:spcBef>
        <a:spcAft>
          <a:spcPts val="169"/>
        </a:spcAft>
        <a:buClrTx/>
        <a:buFont typeface="Calibri" pitchFamily="34" charset="0"/>
        <a:buChar char="◦"/>
        <a:defRPr sz="5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16325" indent="-77153" algn="l" defTabSz="385763" rtl="0" eaLnBrk="1" latinLnBrk="0" hangingPunct="1">
        <a:lnSpc>
          <a:spcPct val="114000"/>
        </a:lnSpc>
        <a:spcBef>
          <a:spcPts val="85"/>
        </a:spcBef>
        <a:spcAft>
          <a:spcPts val="169"/>
        </a:spcAft>
        <a:buClrTx/>
        <a:buFont typeface="Calibri" pitchFamily="34" charset="0"/>
        <a:buChar char="◦"/>
        <a:defRPr sz="5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93478" indent="-77153" algn="l" defTabSz="385763" rtl="0" eaLnBrk="1" latinLnBrk="0" hangingPunct="1">
        <a:lnSpc>
          <a:spcPct val="114000"/>
        </a:lnSpc>
        <a:spcBef>
          <a:spcPts val="85"/>
        </a:spcBef>
        <a:spcAft>
          <a:spcPts val="169"/>
        </a:spcAft>
        <a:buClrTx/>
        <a:buFont typeface="Calibri" pitchFamily="34" charset="0"/>
        <a:buChar char="◦"/>
        <a:defRPr sz="5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64063" indent="-96441" algn="l" defTabSz="385763" rtl="0" eaLnBrk="1" latinLnBrk="0" hangingPunct="1">
        <a:lnSpc>
          <a:spcPct val="90000"/>
        </a:lnSpc>
        <a:spcBef>
          <a:spcPts val="85"/>
        </a:spcBef>
        <a:spcAft>
          <a:spcPts val="169"/>
        </a:spcAft>
        <a:buClr>
          <a:schemeClr val="accent1"/>
        </a:buClr>
        <a:buFont typeface="Calibri" pitchFamily="34" charset="0"/>
        <a:buChar char="◦"/>
        <a:defRPr sz="5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48438" indent="-96441" algn="l" defTabSz="385763" rtl="0" eaLnBrk="1" latinLnBrk="0" hangingPunct="1">
        <a:lnSpc>
          <a:spcPct val="90000"/>
        </a:lnSpc>
        <a:spcBef>
          <a:spcPts val="85"/>
        </a:spcBef>
        <a:spcAft>
          <a:spcPts val="169"/>
        </a:spcAft>
        <a:buClr>
          <a:schemeClr val="accent1"/>
        </a:buClr>
        <a:buFont typeface="Calibri" pitchFamily="34" charset="0"/>
        <a:buChar char="◦"/>
        <a:defRPr sz="5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32813" indent="-96441" algn="l" defTabSz="385763" rtl="0" eaLnBrk="1" latinLnBrk="0" hangingPunct="1">
        <a:lnSpc>
          <a:spcPct val="90000"/>
        </a:lnSpc>
        <a:spcBef>
          <a:spcPts val="85"/>
        </a:spcBef>
        <a:spcAft>
          <a:spcPts val="169"/>
        </a:spcAft>
        <a:buClr>
          <a:schemeClr val="accent1"/>
        </a:buClr>
        <a:buFont typeface="Calibri" pitchFamily="34" charset="0"/>
        <a:buChar char="◦"/>
        <a:defRPr sz="5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17188" indent="-96441" algn="l" defTabSz="385763" rtl="0" eaLnBrk="1" latinLnBrk="0" hangingPunct="1">
        <a:lnSpc>
          <a:spcPct val="90000"/>
        </a:lnSpc>
        <a:spcBef>
          <a:spcPts val="85"/>
        </a:spcBef>
        <a:spcAft>
          <a:spcPts val="169"/>
        </a:spcAft>
        <a:buClr>
          <a:schemeClr val="accent1"/>
        </a:buClr>
        <a:buFont typeface="Calibri" pitchFamily="34" charset="0"/>
        <a:buChar char="◦"/>
        <a:defRPr sz="5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3969449-9D41-1899-6514-ECE332279B80}"/>
              </a:ext>
            </a:extLst>
          </p:cNvPr>
          <p:cNvSpPr/>
          <p:nvPr/>
        </p:nvSpPr>
        <p:spPr>
          <a:xfrm>
            <a:off x="0" y="5961296"/>
            <a:ext cx="12192000" cy="105617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25971A28-F010-6C2D-4D72-C4401074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451" y="536443"/>
            <a:ext cx="10912549" cy="3123696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Compass</a:t>
            </a:r>
            <a:endParaRPr lang="vi-V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êu đề phụ 2">
            <a:extLst>
              <a:ext uri="{FF2B5EF4-FFF2-40B4-BE49-F238E27FC236}">
                <a16:creationId xmlns:a16="http://schemas.microsoft.com/office/drawing/2014/main" id="{D3C217AB-2D14-0DBD-1171-ED001F1B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939" y="3660139"/>
            <a:ext cx="9144000" cy="262759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Khắc Hùng </a:t>
            </a:r>
          </a:p>
          <a:p>
            <a:pPr algn="l"/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9/2024</a:t>
            </a:r>
          </a:p>
          <a:p>
            <a:pPr algn="l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10B4BA2-4169-D7C6-5213-4A7F2717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89" b="91043" l="9950" r="90050">
                        <a14:foregroundMark x1="48363" y1="10160" x2="48363" y2="10160"/>
                        <a14:foregroundMark x1="56045" y1="91310" x2="56045" y2="91310"/>
                        <a14:foregroundMark x1="14358" y1="64706" x2="14358" y2="64706"/>
                        <a14:foregroundMark x1="12469" y1="54545" x2="12469" y2="54545"/>
                        <a14:foregroundMark x1="11587" y1="59893" x2="11587" y2="59893"/>
                        <a14:foregroundMark x1="90302" y1="37032" x2="90302" y2="37032"/>
                        <a14:foregroundMark x1="89421" y1="37567" x2="89421" y2="37567"/>
                        <a14:foregroundMark x1="42191" y1="10695" x2="42191" y2="10695"/>
                        <a14:foregroundMark x1="50630" y1="9225" x2="50630" y2="9225"/>
                        <a14:foregroundMark x1="45844" y1="8289" x2="45844" y2="8289"/>
                        <a14:foregroundMark x1="49496" y1="8289" x2="49496" y2="8289"/>
                        <a14:foregroundMark x1="86902" y1="32754" x2="86902" y2="327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4575" y="7679796"/>
            <a:ext cx="7562850" cy="7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849AD-76F1-F34C-217A-0133AB6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EC15BA7-5EAE-510A-AFF9-E5733A08E44F}"/>
              </a:ext>
            </a:extLst>
          </p:cNvPr>
          <p:cNvSpPr/>
          <p:nvPr/>
        </p:nvSpPr>
        <p:spPr>
          <a:xfrm>
            <a:off x="0" y="5961296"/>
            <a:ext cx="12192000" cy="105617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31E4F53F-20D1-E5D5-0151-C8A3AD39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451" y="536443"/>
            <a:ext cx="10912549" cy="3123696"/>
          </a:xfrm>
        </p:spPr>
        <p:txBody>
          <a:bodyPr>
            <a:normAutofit/>
          </a:bodyPr>
          <a:lstStyle/>
          <a:p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H_Bridge_Smart</a:t>
            </a:r>
            <a:endParaRPr lang="vi-V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êu đề phụ 2">
            <a:extLst>
              <a:ext uri="{FF2B5EF4-FFF2-40B4-BE49-F238E27FC236}">
                <a16:creationId xmlns:a16="http://schemas.microsoft.com/office/drawing/2014/main" id="{4CAE7FFD-F9F3-A179-1666-25E5029DF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939" y="3660139"/>
            <a:ext cx="9144000" cy="262759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Khắc Hùng </a:t>
            </a:r>
          </a:p>
          <a:p>
            <a:pPr algn="l"/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9/2024</a:t>
            </a:r>
          </a:p>
          <a:p>
            <a:pPr algn="l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1F34ABC-C159-6C2C-9D97-E31C1B80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1" b="91854" l="9978" r="89798">
                        <a14:foregroundMark x1="44170" y1="9129" x2="44170" y2="9129"/>
                        <a14:foregroundMark x1="32623" y1="8848" x2="26794" y2="18258"/>
                        <a14:foregroundMark x1="26794" y1="18258" x2="24103" y2="41011"/>
                        <a14:foregroundMark x1="24103" y1="41011" x2="39462" y2="69944"/>
                        <a14:foregroundMark x1="39462" y1="69944" x2="74215" y2="82303"/>
                        <a14:foregroundMark x1="74215" y1="82303" x2="86435" y2="55899"/>
                        <a14:foregroundMark x1="86435" y1="55899" x2="73655" y2="25983"/>
                        <a14:foregroundMark x1="73655" y1="25983" x2="39013" y2="14607"/>
                        <a14:foregroundMark x1="39013" y1="14607" x2="20628" y2="16152"/>
                        <a14:foregroundMark x1="20628" y1="16152" x2="17713" y2="19242"/>
                        <a14:foregroundMark x1="19170" y1="7584" x2="19170" y2="7584"/>
                        <a14:foregroundMark x1="80269" y1="7865" x2="80269" y2="7865"/>
                        <a14:foregroundMark x1="89462" y1="18539" x2="89462" y2="18539"/>
                        <a14:foregroundMark x1="63229" y1="90449" x2="63229" y2="90449"/>
                        <a14:foregroundMark x1="21861" y1="90449" x2="21861" y2="90449"/>
                        <a14:foregroundMark x1="12444" y1="84691" x2="12444" y2="84691"/>
                        <a14:foregroundMark x1="89013" y1="79073" x2="89013" y2="79073"/>
                        <a14:foregroundMark x1="21861" y1="7303" x2="21861" y2="7303"/>
                        <a14:foregroundMark x1="90022" y1="77809" x2="90022" y2="77809"/>
                        <a14:foregroundMark x1="11659" y1="16713" x2="11659" y2="16713"/>
                        <a14:foregroundMark x1="13901" y1="8848" x2="13901" y2="8848"/>
                        <a14:foregroundMark x1="19170" y1="6601" x2="19170" y2="6601"/>
                        <a14:foregroundMark x1="16704" y1="6882" x2="16704" y2="6882"/>
                        <a14:foregroundMark x1="16704" y1="6882" x2="16704" y2="6882"/>
                        <a14:foregroundMark x1="26682" y1="6601" x2="26682" y2="6601"/>
                        <a14:foregroundMark x1="10650" y1="34831" x2="10650" y2="34831"/>
                        <a14:foregroundMark x1="12108" y1="29213" x2="12108" y2="29213"/>
                        <a14:foregroundMark x1="11435" y1="24157" x2="11435" y2="24157"/>
                        <a14:foregroundMark x1="11435" y1="26685" x2="11435" y2="26685"/>
                        <a14:foregroundMark x1="11435" y1="45225" x2="11435" y2="45225"/>
                        <a14:foregroundMark x1="11435" y1="82865" x2="11435" y2="82865"/>
                        <a14:foregroundMark x1="11435" y1="84972" x2="11435" y2="84972"/>
                        <a14:foregroundMark x1="11435" y1="84972" x2="11435" y2="84972"/>
                        <a14:foregroundMark x1="12108" y1="87500" x2="12108" y2="87500"/>
                        <a14:foregroundMark x1="14686" y1="90590" x2="14686" y2="90590"/>
                        <a14:foregroundMark x1="88453" y1="88202" x2="88453" y2="88202"/>
                        <a14:foregroundMark x1="89798" y1="14185" x2="89798" y2="14185"/>
                        <a14:foregroundMark x1="89798" y1="13202" x2="89798" y2="13202"/>
                        <a14:foregroundMark x1="87220" y1="6601" x2="87220" y2="6601"/>
                        <a14:foregroundMark x1="86771" y1="9691" x2="86771" y2="9691"/>
                        <a14:foregroundMark x1="86435" y1="7865" x2="86435" y2="7865"/>
                        <a14:foregroundMark x1="88789" y1="10674" x2="88789" y2="10674"/>
                        <a14:foregroundMark x1="46973" y1="91573" x2="46973" y2="91573"/>
                        <a14:foregroundMark x1="39462" y1="91573" x2="39462" y2="91573"/>
                        <a14:foregroundMark x1="30381" y1="91292" x2="30381" y2="91292"/>
                        <a14:foregroundMark x1="17713" y1="90028" x2="17713" y2="90028"/>
                        <a14:foregroundMark x1="17713" y1="91854" x2="17713" y2="91854"/>
                        <a14:foregroundMark x1="89798" y1="80056" x2="89798" y2="80056"/>
                        <a14:foregroundMark x1="89798" y1="84691" x2="89798" y2="84691"/>
                        <a14:foregroundMark x1="82735" y1="91573" x2="82735" y2="91573"/>
                        <a14:foregroundMark x1="85762" y1="91573" x2="85762" y2="91573"/>
                        <a14:foregroundMark x1="86996" y1="89747" x2="86996" y2="89747"/>
                        <a14:foregroundMark x1="12108" y1="13483" x2="12108" y2="13483"/>
                        <a14:foregroundMark x1="83969" y1="6882" x2="83969" y2="6882"/>
                        <a14:foregroundMark x1="88453" y1="9691" x2="88453" y2="9691"/>
                        <a14:foregroundMark x1="89798" y1="16292" x2="89798" y2="16292"/>
                        <a14:foregroundMark x1="12444" y1="9410" x2="12444" y2="9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7850" y="8128000"/>
            <a:ext cx="8496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8212-A311-743D-6523-68ECAE63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8439DCA-412C-7737-4AEC-6E40472C0F4E}"/>
              </a:ext>
            </a:extLst>
          </p:cNvPr>
          <p:cNvSpPr/>
          <p:nvPr/>
        </p:nvSpPr>
        <p:spPr>
          <a:xfrm>
            <a:off x="0" y="2237915"/>
            <a:ext cx="12192000" cy="142850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9B9B3C07-ECFA-EC3A-C0C2-B9F3E105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78" y="616688"/>
            <a:ext cx="10912549" cy="127844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</a:t>
            </a:r>
            <a:endParaRPr lang="vi-V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êu đề phụ 2">
            <a:extLst>
              <a:ext uri="{FF2B5EF4-FFF2-40B4-BE49-F238E27FC236}">
                <a16:creationId xmlns:a16="http://schemas.microsoft.com/office/drawing/2014/main" id="{60197508-B1E0-0AC4-FF6F-3B52F7949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227" y="959469"/>
            <a:ext cx="9144000" cy="2627597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Khắc Hùng </a:t>
            </a:r>
          </a:p>
          <a:p>
            <a:pPr algn="l"/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9/2024</a:t>
            </a:r>
          </a:p>
          <a:p>
            <a:pPr algn="l"/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FF8CB41-2E1A-0FAC-6CDB-19EE671A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9847"/>
            <a:ext cx="12192000" cy="87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4045-788C-C621-D7E2-F87AD43B3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F1F00E3-98A8-E5C3-41E7-8AFE6CD4EFC6}"/>
              </a:ext>
            </a:extLst>
          </p:cNvPr>
          <p:cNvSpPr/>
          <p:nvPr/>
        </p:nvSpPr>
        <p:spPr>
          <a:xfrm>
            <a:off x="0" y="2237915"/>
            <a:ext cx="12192000" cy="142850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CE987274-AFB1-D768-DA0A-A2410DDEB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78" y="616688"/>
            <a:ext cx="10912549" cy="127844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endParaRPr lang="vi-V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êu đề phụ 2">
            <a:extLst>
              <a:ext uri="{FF2B5EF4-FFF2-40B4-BE49-F238E27FC236}">
                <a16:creationId xmlns:a16="http://schemas.microsoft.com/office/drawing/2014/main" id="{FF27DBBD-AF4F-0E7A-00BB-9D88B574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227" y="959469"/>
            <a:ext cx="9144000" cy="2627597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Khắc Hùng </a:t>
            </a:r>
          </a:p>
          <a:p>
            <a:pPr algn="l"/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9/2024</a:t>
            </a:r>
          </a:p>
          <a:p>
            <a:pPr algn="l"/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152D90B-7E31-D062-3562-DA77F52A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83" y="2932776"/>
            <a:ext cx="5905972" cy="519522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E6D8FD5-FC5D-1E1B-FD43-2D9AAAE1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83" y="9641648"/>
            <a:ext cx="5905973" cy="49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Retrospect">
      <a:majorFont>
        <a:latin typeface="Constantia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ource Sans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Tùy chỉnh</PresentationFormat>
  <Paragraphs>12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Calibri</vt:lpstr>
      <vt:lpstr>Constantia</vt:lpstr>
      <vt:lpstr>Source Sans Pro</vt:lpstr>
      <vt:lpstr>Times New Roman</vt:lpstr>
      <vt:lpstr>RetrospectVTI</vt:lpstr>
      <vt:lpstr>Electrical Compass</vt:lpstr>
      <vt:lpstr>H_Bridge_Smart</vt:lpstr>
      <vt:lpstr>SCH</vt:lpstr>
      <vt:lpstr>PCB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Doan khac</dc:creator>
  <cp:lastModifiedBy>Hung Doan khac</cp:lastModifiedBy>
  <cp:revision>6</cp:revision>
  <dcterms:created xsi:type="dcterms:W3CDTF">2025-01-12T19:14:50Z</dcterms:created>
  <dcterms:modified xsi:type="dcterms:W3CDTF">2025-01-14T13:40:22Z</dcterms:modified>
</cp:coreProperties>
</file>