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2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6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B6FA-C5E4-4C30-B4A2-12140835585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EB4F-7642-4402-9C62-6D43B24F7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75" y="-1300163"/>
            <a:ext cx="17430750" cy="94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1</cp:revision>
  <dcterms:created xsi:type="dcterms:W3CDTF">2015-07-22T15:10:45Z</dcterms:created>
  <dcterms:modified xsi:type="dcterms:W3CDTF">2015-07-22T15:11:09Z</dcterms:modified>
</cp:coreProperties>
</file>