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60F2-97DB-4B03-B016-E53FF4849137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0890-08F7-48E2-9413-9A0421B22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8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60F2-97DB-4B03-B016-E53FF4849137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0890-08F7-48E2-9413-9A0421B22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70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60F2-97DB-4B03-B016-E53FF4849137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0890-08F7-48E2-9413-9A0421B22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70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60F2-97DB-4B03-B016-E53FF4849137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0890-08F7-48E2-9413-9A0421B22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9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60F2-97DB-4B03-B016-E53FF4849137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0890-08F7-48E2-9413-9A0421B22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31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60F2-97DB-4B03-B016-E53FF4849137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0890-08F7-48E2-9413-9A0421B22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78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60F2-97DB-4B03-B016-E53FF4849137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0890-08F7-48E2-9413-9A0421B22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7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60F2-97DB-4B03-B016-E53FF4849137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0890-08F7-48E2-9413-9A0421B22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33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60F2-97DB-4B03-B016-E53FF4849137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0890-08F7-48E2-9413-9A0421B22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78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60F2-97DB-4B03-B016-E53FF4849137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0890-08F7-48E2-9413-9A0421B22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5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60F2-97DB-4B03-B016-E53FF4849137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0890-08F7-48E2-9413-9A0421B22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79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360F2-97DB-4B03-B016-E53FF4849137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90890-08F7-48E2-9413-9A0421B22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2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2004" y="158274"/>
            <a:ext cx="2751589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Flook </a:t>
            </a:r>
            <a:r>
              <a:rPr lang="ko-KR" altLang="en-US" sz="1400" smtClean="0"/>
              <a:t>레시피 목록을 조회하다</a:t>
            </a:r>
            <a:endParaRPr lang="ko-KR" altLang="en-US" sz="1400"/>
          </a:p>
        </p:txBody>
      </p:sp>
      <p:sp>
        <p:nvSpPr>
          <p:cNvPr id="5" name="직사각형 4"/>
          <p:cNvSpPr/>
          <p:nvPr/>
        </p:nvSpPr>
        <p:spPr>
          <a:xfrm>
            <a:off x="270544" y="870528"/>
            <a:ext cx="3152863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나도 요리사 레시피 목록을 조회하다</a:t>
            </a:r>
            <a:endParaRPr lang="ko-KR" altLang="en-US" sz="1400"/>
          </a:p>
        </p:txBody>
      </p:sp>
      <p:sp>
        <p:nvSpPr>
          <p:cNvPr id="6" name="직사각형 5"/>
          <p:cNvSpPr/>
          <p:nvPr/>
        </p:nvSpPr>
        <p:spPr>
          <a:xfrm>
            <a:off x="10230376" y="113335"/>
            <a:ext cx="562062" cy="176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직사각형 6"/>
          <p:cNvSpPr/>
          <p:nvPr/>
        </p:nvSpPr>
        <p:spPr>
          <a:xfrm>
            <a:off x="10234568" y="360257"/>
            <a:ext cx="562062" cy="17476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10813410" y="78309"/>
            <a:ext cx="864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서비스단위</a:t>
            </a:r>
            <a:endParaRPr lang="ko-KR" altLang="en-US" sz="1000"/>
          </a:p>
        </p:txBody>
      </p:sp>
      <p:cxnSp>
        <p:nvCxnSpPr>
          <p:cNvPr id="12" name="꺾인 연결선 11"/>
          <p:cNvCxnSpPr>
            <a:stCxn id="4" idx="3"/>
            <a:endCxn id="13" idx="1"/>
          </p:cNvCxnSpPr>
          <p:nvPr/>
        </p:nvCxnSpPr>
        <p:spPr>
          <a:xfrm flipV="1">
            <a:off x="3053593" y="198184"/>
            <a:ext cx="5073942" cy="165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127535" y="36110"/>
            <a:ext cx="847288" cy="32414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방법별</a:t>
            </a:r>
            <a:endParaRPr lang="ko-KR" altLang="en-US" sz="1400"/>
          </a:p>
        </p:txBody>
      </p:sp>
      <p:cxnSp>
        <p:nvCxnSpPr>
          <p:cNvPr id="18" name="꺾인 연결선 17"/>
          <p:cNvCxnSpPr>
            <a:stCxn id="4" idx="3"/>
            <a:endCxn id="19" idx="1"/>
          </p:cNvCxnSpPr>
          <p:nvPr/>
        </p:nvCxnSpPr>
        <p:spPr>
          <a:xfrm>
            <a:off x="3053593" y="363804"/>
            <a:ext cx="5073942" cy="257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127535" y="458999"/>
            <a:ext cx="847288" cy="32414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상황별</a:t>
            </a:r>
            <a:endParaRPr lang="ko-KR" altLang="en-US" sz="1400"/>
          </a:p>
        </p:txBody>
      </p:sp>
      <p:cxnSp>
        <p:nvCxnSpPr>
          <p:cNvPr id="23" name="꺾인 연결선 22"/>
          <p:cNvCxnSpPr>
            <a:stCxn id="4" idx="3"/>
            <a:endCxn id="24" idx="1"/>
          </p:cNvCxnSpPr>
          <p:nvPr/>
        </p:nvCxnSpPr>
        <p:spPr>
          <a:xfrm>
            <a:off x="3053593" y="363804"/>
            <a:ext cx="5073942" cy="6801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127535" y="881888"/>
            <a:ext cx="847288" cy="32414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나라별</a:t>
            </a:r>
            <a:endParaRPr lang="ko-KR" altLang="en-US" sz="1400"/>
          </a:p>
        </p:txBody>
      </p:sp>
      <p:cxnSp>
        <p:nvCxnSpPr>
          <p:cNvPr id="27" name="꺾인 연결선 26"/>
          <p:cNvCxnSpPr>
            <a:stCxn id="4" idx="3"/>
            <a:endCxn id="28" idx="1"/>
          </p:cNvCxnSpPr>
          <p:nvPr/>
        </p:nvCxnSpPr>
        <p:spPr>
          <a:xfrm>
            <a:off x="3053593" y="363804"/>
            <a:ext cx="5073942" cy="11663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127535" y="1368109"/>
            <a:ext cx="847288" cy="32414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재료별</a:t>
            </a:r>
            <a:endParaRPr lang="ko-KR" altLang="en-US" sz="1400"/>
          </a:p>
        </p:txBody>
      </p:sp>
      <p:cxnSp>
        <p:nvCxnSpPr>
          <p:cNvPr id="30" name="꺾인 연결선 29"/>
          <p:cNvCxnSpPr>
            <a:stCxn id="5" idx="3"/>
            <a:endCxn id="31" idx="1"/>
          </p:cNvCxnSpPr>
          <p:nvPr/>
        </p:nvCxnSpPr>
        <p:spPr>
          <a:xfrm>
            <a:off x="3423407" y="1076058"/>
            <a:ext cx="4704128" cy="1150720"/>
          </a:xfrm>
          <a:prstGeom prst="bentConnector3">
            <a:avLst>
              <a:gd name="adj1" fmla="val 34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127535" y="2064704"/>
            <a:ext cx="847288" cy="32414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방법별</a:t>
            </a:r>
            <a:endParaRPr lang="ko-KR" altLang="en-US" sz="1400"/>
          </a:p>
        </p:txBody>
      </p:sp>
      <p:cxnSp>
        <p:nvCxnSpPr>
          <p:cNvPr id="32" name="꺾인 연결선 31"/>
          <p:cNvCxnSpPr>
            <a:stCxn id="5" idx="3"/>
            <a:endCxn id="33" idx="1"/>
          </p:cNvCxnSpPr>
          <p:nvPr/>
        </p:nvCxnSpPr>
        <p:spPr>
          <a:xfrm>
            <a:off x="3423407" y="1076058"/>
            <a:ext cx="4704128" cy="1573609"/>
          </a:xfrm>
          <a:prstGeom prst="bentConnector3">
            <a:avLst>
              <a:gd name="adj1" fmla="val 345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127535" y="2487593"/>
            <a:ext cx="847288" cy="32414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상황별</a:t>
            </a:r>
            <a:endParaRPr lang="ko-KR" altLang="en-US" sz="1400"/>
          </a:p>
        </p:txBody>
      </p:sp>
      <p:cxnSp>
        <p:nvCxnSpPr>
          <p:cNvPr id="34" name="꺾인 연결선 33"/>
          <p:cNvCxnSpPr>
            <a:stCxn id="5" idx="3"/>
            <a:endCxn id="35" idx="1"/>
          </p:cNvCxnSpPr>
          <p:nvPr/>
        </p:nvCxnSpPr>
        <p:spPr>
          <a:xfrm>
            <a:off x="3423407" y="1076058"/>
            <a:ext cx="4704128" cy="1996498"/>
          </a:xfrm>
          <a:prstGeom prst="bentConnector3">
            <a:avLst>
              <a:gd name="adj1" fmla="val 345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8127535" y="2910482"/>
            <a:ext cx="847288" cy="32414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나라별</a:t>
            </a:r>
            <a:endParaRPr lang="ko-KR" altLang="en-US" sz="1400"/>
          </a:p>
        </p:txBody>
      </p:sp>
      <p:cxnSp>
        <p:nvCxnSpPr>
          <p:cNvPr id="36" name="꺾인 연결선 35"/>
          <p:cNvCxnSpPr>
            <a:stCxn id="5" idx="3"/>
            <a:endCxn id="37" idx="1"/>
          </p:cNvCxnSpPr>
          <p:nvPr/>
        </p:nvCxnSpPr>
        <p:spPr>
          <a:xfrm>
            <a:off x="3423407" y="1076058"/>
            <a:ext cx="4704128" cy="2482719"/>
          </a:xfrm>
          <a:prstGeom prst="bentConnector3">
            <a:avLst>
              <a:gd name="adj1" fmla="val 344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127535" y="3396703"/>
            <a:ext cx="847288" cy="32414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재료별</a:t>
            </a:r>
            <a:endParaRPr lang="ko-KR" altLang="en-US" sz="1400"/>
          </a:p>
        </p:txBody>
      </p:sp>
      <p:sp>
        <p:nvSpPr>
          <p:cNvPr id="61" name="직사각형 60"/>
          <p:cNvSpPr/>
          <p:nvPr/>
        </p:nvSpPr>
        <p:spPr>
          <a:xfrm>
            <a:off x="270544" y="1582782"/>
            <a:ext cx="3152863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오늘의 추천 레시피 목록을 조회하다</a:t>
            </a:r>
            <a:endParaRPr lang="ko-KR" altLang="en-US" sz="1400"/>
          </a:p>
        </p:txBody>
      </p:sp>
      <p:sp>
        <p:nvSpPr>
          <p:cNvPr id="84" name="직사각형 83"/>
          <p:cNvSpPr/>
          <p:nvPr/>
        </p:nvSpPr>
        <p:spPr>
          <a:xfrm>
            <a:off x="270543" y="2238606"/>
            <a:ext cx="3152863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기분별 추천 레시피 목록을 조회하다</a:t>
            </a:r>
            <a:endParaRPr lang="ko-KR" altLang="en-US" sz="1400"/>
          </a:p>
        </p:txBody>
      </p:sp>
      <p:sp>
        <p:nvSpPr>
          <p:cNvPr id="86" name="직사각형 85"/>
          <p:cNvSpPr/>
          <p:nvPr/>
        </p:nvSpPr>
        <p:spPr>
          <a:xfrm>
            <a:off x="270542" y="2885315"/>
            <a:ext cx="3152863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상황별 추천 레시피 목록을 조회하다</a:t>
            </a:r>
            <a:endParaRPr lang="ko-KR" altLang="en-US" sz="1400"/>
          </a:p>
        </p:txBody>
      </p:sp>
      <p:sp>
        <p:nvSpPr>
          <p:cNvPr id="87" name="직사각형 86"/>
          <p:cNvSpPr/>
          <p:nvPr/>
        </p:nvSpPr>
        <p:spPr>
          <a:xfrm>
            <a:off x="270541" y="3532023"/>
            <a:ext cx="3504505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제철</a:t>
            </a:r>
            <a:r>
              <a:rPr lang="en-US" altLang="ko-KR" sz="1400" smtClean="0"/>
              <a:t>·</a:t>
            </a:r>
            <a:r>
              <a:rPr lang="ko-KR" altLang="en-US" sz="1400" smtClean="0"/>
              <a:t>날씨별 추천 레시피 목록을 조회하다</a:t>
            </a:r>
            <a:endParaRPr lang="ko-KR" altLang="en-US" sz="1400"/>
          </a:p>
        </p:txBody>
      </p:sp>
      <p:sp>
        <p:nvSpPr>
          <p:cNvPr id="89" name="직사각형 88"/>
          <p:cNvSpPr/>
          <p:nvPr/>
        </p:nvSpPr>
        <p:spPr>
          <a:xfrm>
            <a:off x="270541" y="4178731"/>
            <a:ext cx="3152863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방법별 추천 레시피 목록을 조회하다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207596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45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Huni</dc:creator>
  <cp:lastModifiedBy>Huni</cp:lastModifiedBy>
  <cp:revision>3</cp:revision>
  <dcterms:created xsi:type="dcterms:W3CDTF">2015-07-22T13:26:56Z</dcterms:created>
  <dcterms:modified xsi:type="dcterms:W3CDTF">2015-07-22T15:09:04Z</dcterms:modified>
</cp:coreProperties>
</file>