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62" r:id="rId4"/>
    <p:sldId id="268" r:id="rId5"/>
    <p:sldId id="259" r:id="rId6"/>
    <p:sldId id="265" r:id="rId7"/>
    <p:sldId id="269" r:id="rId8"/>
    <p:sldId id="261" r:id="rId9"/>
    <p:sldId id="263" r:id="rId10"/>
    <p:sldId id="270" r:id="rId11"/>
    <p:sldId id="271" r:id="rId12"/>
    <p:sldId id="273" r:id="rId13"/>
    <p:sldId id="274" r:id="rId14"/>
    <p:sldId id="272" r:id="rId15"/>
    <p:sldId id="275" r:id="rId16"/>
    <p:sldId id="276" r:id="rId17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3" autoAdjust="0"/>
    <p:restoredTop sz="95400" autoAdjust="0"/>
  </p:normalViewPr>
  <p:slideViewPr>
    <p:cSldViewPr>
      <p:cViewPr varScale="1">
        <p:scale>
          <a:sx n="145" d="100"/>
          <a:sy n="145" d="100"/>
        </p:scale>
        <p:origin x="816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F38F935-68E5-47B6-A7BC-F9712D25FEA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5D4578B-A742-4ED9-B7BD-0920CD940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10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2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3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7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4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0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9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073" y="1476603"/>
            <a:ext cx="5715000" cy="1034852"/>
          </a:xfrm>
        </p:spPr>
        <p:txBody>
          <a:bodyPr>
            <a:normAutofit lnSpcReduction="10000"/>
          </a:bodyPr>
          <a:lstStyle/>
          <a:p>
            <a:r>
              <a:rPr lang="en-US" altLang="ko-KR" sz="2250" smtClean="0">
                <a:solidFill>
                  <a:schemeClr val="tx1"/>
                </a:solidFill>
              </a:rPr>
              <a:t>UC021 </a:t>
            </a:r>
            <a:r>
              <a:rPr lang="ko-KR" altLang="en-US" sz="2250" smtClean="0">
                <a:solidFill>
                  <a:schemeClr val="tx1"/>
                </a:solidFill>
              </a:rPr>
              <a:t>뉴스피드를 조회하다</a:t>
            </a:r>
            <a:r>
              <a:rPr lang="en-US" altLang="ko-KR" sz="2250">
                <a:solidFill>
                  <a:schemeClr val="tx1"/>
                </a:solidFill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pPr algn="r"/>
            <a:r>
              <a:rPr lang="ko-KR" altLang="en-US" sz="1750" smtClean="0">
                <a:solidFill>
                  <a:schemeClr val="tx1"/>
                </a:solidFill>
              </a:rPr>
              <a:t>김정윤</a:t>
            </a:r>
            <a:endParaRPr lang="ko-KR" altLang="en-US" sz="1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3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073" y="1476603"/>
            <a:ext cx="5715000" cy="1034852"/>
          </a:xfrm>
        </p:spPr>
        <p:txBody>
          <a:bodyPr>
            <a:normAutofit lnSpcReduction="10000"/>
          </a:bodyPr>
          <a:lstStyle/>
          <a:p>
            <a:r>
              <a:rPr lang="en-US" altLang="ko-KR" sz="2250" smtClean="0">
                <a:solidFill>
                  <a:schemeClr val="tx1"/>
                </a:solidFill>
              </a:rPr>
              <a:t>UC025 </a:t>
            </a:r>
            <a:r>
              <a:rPr lang="ko-KR" altLang="en-US" sz="2250" smtClean="0">
                <a:solidFill>
                  <a:schemeClr val="tx1"/>
                </a:solidFill>
              </a:rPr>
              <a:t>인스타그램을 연동하다</a:t>
            </a:r>
            <a:endParaRPr lang="en-US" altLang="ko-KR" sz="2250">
              <a:solidFill>
                <a:schemeClr val="tx1"/>
              </a:solidFill>
            </a:endParaRPr>
          </a:p>
          <a:p>
            <a:endParaRPr lang="en-US" altLang="ko-KR" sz="2000">
              <a:solidFill>
                <a:schemeClr val="tx1"/>
              </a:solidFill>
            </a:endParaRPr>
          </a:p>
          <a:p>
            <a:pPr algn="r"/>
            <a:r>
              <a:rPr lang="ko-KR" altLang="en-US" sz="1750" smtClean="0">
                <a:solidFill>
                  <a:schemeClr val="tx1"/>
                </a:solidFill>
              </a:rPr>
              <a:t>김정윤</a:t>
            </a:r>
            <a:endParaRPr lang="ko-KR" altLang="en-US" sz="1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073" y="1476603"/>
            <a:ext cx="5715000" cy="1034852"/>
          </a:xfrm>
        </p:spPr>
        <p:txBody>
          <a:bodyPr>
            <a:normAutofit lnSpcReduction="10000"/>
          </a:bodyPr>
          <a:lstStyle/>
          <a:p>
            <a:r>
              <a:rPr lang="en-US" altLang="ko-KR" sz="2250" smtClean="0">
                <a:solidFill>
                  <a:schemeClr val="tx1"/>
                </a:solidFill>
              </a:rPr>
              <a:t>UC026 </a:t>
            </a:r>
            <a:r>
              <a:rPr lang="ko-KR" altLang="en-US" sz="2250" smtClean="0">
                <a:solidFill>
                  <a:schemeClr val="tx1"/>
                </a:solidFill>
              </a:rPr>
              <a:t>사용자를 팔로우하다</a:t>
            </a:r>
            <a:r>
              <a:rPr lang="en-US" altLang="ko-KR" sz="2250">
                <a:solidFill>
                  <a:schemeClr val="tx1"/>
                </a:solidFill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pPr algn="r"/>
            <a:r>
              <a:rPr lang="ko-KR" altLang="en-US" sz="1750" smtClean="0">
                <a:solidFill>
                  <a:schemeClr val="tx1"/>
                </a:solidFill>
              </a:rPr>
              <a:t>김정윤</a:t>
            </a:r>
            <a:endParaRPr lang="ko-KR" altLang="en-US" sz="1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9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" y="818416"/>
            <a:ext cx="5691431" cy="39376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2179"/>
          <a:ext cx="3137138" cy="516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71"/>
                <a:gridCol w="2666567"/>
              </a:tblGrid>
              <a:tr h="4347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친구 목록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계정과 연동된 회원의 목록을 기본값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err="1" smtClean="0"/>
                        <a:t>개제공한다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회원의 프로필 사진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팔로우</a:t>
                      </a:r>
                      <a:r>
                        <a:rPr lang="ko-KR" altLang="en-US" sz="1000" dirty="0" smtClean="0"/>
                        <a:t> 버튼을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회원에 닿으면 서버는 목록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개이면 선택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개이면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의 이름의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없으면 </a:t>
                      </a:r>
                      <a:r>
                        <a:rPr lang="ko-KR" altLang="en-US" sz="1000" dirty="0" err="1" smtClean="0"/>
                        <a:t>알림창을</a:t>
                      </a:r>
                      <a:r>
                        <a:rPr lang="ko-KR" altLang="en-US" sz="1000" dirty="0" smtClean="0"/>
                        <a:t>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이름이다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활성화 되고 색이 초록색으로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비활성화 되고 원래의 색으로 바뀐다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0140" y="134533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32" y="222241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1600" y="221946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39752" y="221945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56611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181468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1"/>
          </p:cNvCxnSpPr>
          <p:nvPr/>
        </p:nvCxnSpPr>
        <p:spPr>
          <a:xfrm flipH="1" flipV="1">
            <a:off x="1222501" y="2018086"/>
            <a:ext cx="3127432" cy="2175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3" y="3819740"/>
            <a:ext cx="1642204" cy="7476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50762" r="82050" b="42938"/>
          <a:stretch/>
        </p:blipFill>
        <p:spPr>
          <a:xfrm>
            <a:off x="4196989" y="2065296"/>
            <a:ext cx="1296144" cy="36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9" b="35038"/>
          <a:stretch/>
        </p:blipFill>
        <p:spPr>
          <a:xfrm>
            <a:off x="4261348" y="2787226"/>
            <a:ext cx="1244178" cy="427155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3" idx="1"/>
          </p:cNvCxnSpPr>
          <p:nvPr/>
        </p:nvCxnSpPr>
        <p:spPr>
          <a:xfrm flipH="1" flipV="1">
            <a:off x="1313766" y="1993265"/>
            <a:ext cx="2883223" cy="252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</p:cNvCxnSpPr>
          <p:nvPr/>
        </p:nvCxnSpPr>
        <p:spPr>
          <a:xfrm flipH="1" flipV="1">
            <a:off x="1293609" y="2023785"/>
            <a:ext cx="2967739" cy="977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" idx="3"/>
          </p:cNvCxnSpPr>
          <p:nvPr/>
        </p:nvCxnSpPr>
        <p:spPr>
          <a:xfrm flipH="1" flipV="1">
            <a:off x="370629" y="1470638"/>
            <a:ext cx="1539272" cy="2424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1128417" y="3895172"/>
            <a:ext cx="1562967" cy="17827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90" y="624986"/>
            <a:ext cx="1623420" cy="909115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5" idx="1"/>
            <a:endCxn id="2" idx="3"/>
          </p:cNvCxnSpPr>
          <p:nvPr/>
        </p:nvCxnSpPr>
        <p:spPr>
          <a:xfrm flipH="1">
            <a:off x="370629" y="1079544"/>
            <a:ext cx="1819761" cy="391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966332" y="563217"/>
            <a:ext cx="2474409" cy="51084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5298" y="278553"/>
            <a:ext cx="9149298" cy="543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29161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계정의 친구 목록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9" y="281995"/>
            <a:ext cx="7729162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 화면에서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더보기를</a:t>
            </a:r>
            <a:r>
              <a:rPr lang="ko-KR" altLang="en-US" sz="1167" dirty="0" smtClean="0">
                <a:solidFill>
                  <a:schemeClr val="tx1"/>
                </a:solidFill>
              </a:rPr>
              <a:t> 클릭한 후 친구 목록 버튼을 선택한 경우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2182"/>
          <a:ext cx="3130503" cy="532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3005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친구 목록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계정과 연동된 회원의 목록을 기본값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err="1" smtClean="0"/>
                        <a:t>개제공한다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회원의 프로필 사진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팔로우</a:t>
                      </a:r>
                      <a:r>
                        <a:rPr lang="ko-KR" altLang="en-US" sz="1000" dirty="0" smtClean="0"/>
                        <a:t> 버튼을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회원에 닿으면 서버는 목록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개이면 선택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개이면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의 이름의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없으면 </a:t>
                      </a:r>
                      <a:r>
                        <a:rPr lang="ko-KR" altLang="en-US" sz="1000" dirty="0" err="1" smtClean="0"/>
                        <a:t>알림창을</a:t>
                      </a:r>
                      <a:r>
                        <a:rPr lang="ko-KR" altLang="en-US" sz="1000" dirty="0" smtClean="0"/>
                        <a:t>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이름이다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활성화 되고 색이 초록색으로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비활성화 되고 원래의 색으로 바뀐다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187960" y="54176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6045" y="165143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011" y="202203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64498" y="20434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28985" y="204342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95936" y="-447358"/>
            <a:ext cx="273670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73690" y="-462927"/>
            <a:ext cx="277883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r="49583" b="52969"/>
          <a:stretch/>
        </p:blipFill>
        <p:spPr>
          <a:xfrm>
            <a:off x="3506439" y="579893"/>
            <a:ext cx="1734502" cy="2016224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14" idx="1"/>
            <a:endCxn id="45" idx="3"/>
          </p:cNvCxnSpPr>
          <p:nvPr/>
        </p:nvCxnSpPr>
        <p:spPr>
          <a:xfrm flipH="1">
            <a:off x="2856534" y="1588005"/>
            <a:ext cx="649905" cy="188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1" b="22281"/>
          <a:stretch/>
        </p:blipFill>
        <p:spPr>
          <a:xfrm>
            <a:off x="3474972" y="2697048"/>
            <a:ext cx="1892932" cy="2954087"/>
          </a:xfrm>
          <a:prstGeom prst="rect">
            <a:avLst/>
          </a:prstGeom>
        </p:spPr>
      </p:pic>
      <p:cxnSp>
        <p:nvCxnSpPr>
          <p:cNvPr id="29" name="직선 연결선 28"/>
          <p:cNvCxnSpPr>
            <a:stCxn id="3" idx="0"/>
            <a:endCxn id="2" idx="1"/>
          </p:cNvCxnSpPr>
          <p:nvPr/>
        </p:nvCxnSpPr>
        <p:spPr>
          <a:xfrm flipV="1">
            <a:off x="533887" y="667067"/>
            <a:ext cx="654073" cy="7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0"/>
            <a:endCxn id="45" idx="1"/>
          </p:cNvCxnSpPr>
          <p:nvPr/>
        </p:nvCxnSpPr>
        <p:spPr>
          <a:xfrm flipV="1">
            <a:off x="610394" y="1776743"/>
            <a:ext cx="1965651" cy="788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" y="2565256"/>
            <a:ext cx="1116371" cy="50826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4672688" y="785872"/>
            <a:ext cx="1267902" cy="1498746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51" name="직사각형 50"/>
          <p:cNvSpPr/>
          <p:nvPr/>
        </p:nvSpPr>
        <p:spPr>
          <a:xfrm>
            <a:off x="48466" y="229648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197"/>
            <a:ext cx="1067774" cy="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073" y="1476603"/>
            <a:ext cx="5715000" cy="1034852"/>
          </a:xfrm>
        </p:spPr>
        <p:txBody>
          <a:bodyPr>
            <a:normAutofit lnSpcReduction="10000"/>
          </a:bodyPr>
          <a:lstStyle/>
          <a:p>
            <a:r>
              <a:rPr lang="en-US" altLang="ko-KR" sz="2250" smtClean="0">
                <a:solidFill>
                  <a:schemeClr val="tx1"/>
                </a:solidFill>
              </a:rPr>
              <a:t>UC027 </a:t>
            </a:r>
            <a:r>
              <a:rPr lang="ko-KR" altLang="en-US" sz="2250" smtClean="0">
                <a:solidFill>
                  <a:schemeClr val="tx1"/>
                </a:solidFill>
              </a:rPr>
              <a:t>팔로우를 취소하다</a:t>
            </a:r>
            <a:r>
              <a:rPr lang="en-US" altLang="ko-KR" sz="2250">
                <a:solidFill>
                  <a:schemeClr val="tx1"/>
                </a:solidFill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pPr algn="r"/>
            <a:r>
              <a:rPr lang="ko-KR" altLang="en-US" sz="1750" smtClean="0">
                <a:solidFill>
                  <a:schemeClr val="tx1"/>
                </a:solidFill>
              </a:rPr>
              <a:t>김정윤</a:t>
            </a:r>
            <a:endParaRPr lang="ko-KR" altLang="en-US" sz="1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4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" y="818416"/>
            <a:ext cx="5691431" cy="39376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2179"/>
          <a:ext cx="3137138" cy="516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71"/>
                <a:gridCol w="2666567"/>
              </a:tblGrid>
              <a:tr h="4347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친구 목록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계정과 연동된 회원의 목록을 기본값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err="1" smtClean="0"/>
                        <a:t>개제공한다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회원의 프로필 사진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팔로우</a:t>
                      </a:r>
                      <a:r>
                        <a:rPr lang="ko-KR" altLang="en-US" sz="1000" dirty="0" smtClean="0"/>
                        <a:t> 버튼을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회원에 닿으면 서버는 목록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개이면 선택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개이면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의 이름의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없으면 </a:t>
                      </a:r>
                      <a:r>
                        <a:rPr lang="ko-KR" altLang="en-US" sz="1000" dirty="0" err="1" smtClean="0"/>
                        <a:t>알림창을</a:t>
                      </a:r>
                      <a:r>
                        <a:rPr lang="ko-KR" altLang="en-US" sz="1000" dirty="0" smtClean="0"/>
                        <a:t>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이름이다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활성화 되고 색이 초록색으로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비활성화 되고 원래의 색으로 바뀐다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0140" y="134533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32" y="222241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1600" y="221946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39752" y="221945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56611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181468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1"/>
          </p:cNvCxnSpPr>
          <p:nvPr/>
        </p:nvCxnSpPr>
        <p:spPr>
          <a:xfrm flipH="1" flipV="1">
            <a:off x="1222501" y="2018086"/>
            <a:ext cx="3127432" cy="2175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3" y="3819740"/>
            <a:ext cx="1642204" cy="7476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50762" r="82050" b="42938"/>
          <a:stretch/>
        </p:blipFill>
        <p:spPr>
          <a:xfrm>
            <a:off x="4196989" y="2065296"/>
            <a:ext cx="1296144" cy="36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9" b="35038"/>
          <a:stretch/>
        </p:blipFill>
        <p:spPr>
          <a:xfrm>
            <a:off x="4261348" y="2787226"/>
            <a:ext cx="1244178" cy="427155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3" idx="1"/>
          </p:cNvCxnSpPr>
          <p:nvPr/>
        </p:nvCxnSpPr>
        <p:spPr>
          <a:xfrm flipH="1" flipV="1">
            <a:off x="1313766" y="1993265"/>
            <a:ext cx="2883223" cy="252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</p:cNvCxnSpPr>
          <p:nvPr/>
        </p:nvCxnSpPr>
        <p:spPr>
          <a:xfrm flipH="1" flipV="1">
            <a:off x="1293609" y="2023785"/>
            <a:ext cx="2967739" cy="977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" idx="3"/>
          </p:cNvCxnSpPr>
          <p:nvPr/>
        </p:nvCxnSpPr>
        <p:spPr>
          <a:xfrm flipH="1" flipV="1">
            <a:off x="370629" y="1470638"/>
            <a:ext cx="1539272" cy="2424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1128417" y="3895172"/>
            <a:ext cx="1562967" cy="17827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90" y="624986"/>
            <a:ext cx="1623420" cy="909115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5" idx="1"/>
            <a:endCxn id="2" idx="3"/>
          </p:cNvCxnSpPr>
          <p:nvPr/>
        </p:nvCxnSpPr>
        <p:spPr>
          <a:xfrm flipH="1">
            <a:off x="370629" y="1079544"/>
            <a:ext cx="1819761" cy="391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966332" y="563217"/>
            <a:ext cx="2474409" cy="51084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5298" y="278553"/>
            <a:ext cx="9149298" cy="543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29161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계정의 친구 목록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9" y="281995"/>
            <a:ext cx="7729162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 화면에서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더보기를</a:t>
            </a:r>
            <a:r>
              <a:rPr lang="ko-KR" altLang="en-US" sz="1167" dirty="0" smtClean="0">
                <a:solidFill>
                  <a:schemeClr val="tx1"/>
                </a:solidFill>
              </a:rPr>
              <a:t> 클릭한 후 친구 목록 버튼을 선택한 경우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2182"/>
          <a:ext cx="3130503" cy="532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3005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친구 목록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계정과 연동된 회원의 목록을 기본값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err="1" smtClean="0"/>
                        <a:t>개제공한다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회원의 프로필 사진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팔로우</a:t>
                      </a:r>
                      <a:r>
                        <a:rPr lang="ko-KR" altLang="en-US" sz="1000" dirty="0" smtClean="0"/>
                        <a:t> 버튼을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회원에 닿으면 서버는 목록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개이면 선택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개이면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의 이름의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없으면 </a:t>
                      </a:r>
                      <a:r>
                        <a:rPr lang="ko-KR" altLang="en-US" sz="1000" dirty="0" err="1" smtClean="0"/>
                        <a:t>알림창을</a:t>
                      </a:r>
                      <a:r>
                        <a:rPr lang="ko-KR" altLang="en-US" sz="1000" dirty="0" smtClean="0"/>
                        <a:t>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이름이다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활성화 되고 색이 초록색으로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비활성화 되고 원래의 색으로 바뀐다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187960" y="54176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6045" y="165143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011" y="202203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64498" y="20434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28985" y="204342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95936" y="-447358"/>
            <a:ext cx="273670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73690" y="-462927"/>
            <a:ext cx="277883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r="49583" b="52969"/>
          <a:stretch/>
        </p:blipFill>
        <p:spPr>
          <a:xfrm>
            <a:off x="3506439" y="579893"/>
            <a:ext cx="1734502" cy="2016224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14" idx="1"/>
            <a:endCxn id="45" idx="3"/>
          </p:cNvCxnSpPr>
          <p:nvPr/>
        </p:nvCxnSpPr>
        <p:spPr>
          <a:xfrm flipH="1">
            <a:off x="2856534" y="1588005"/>
            <a:ext cx="649905" cy="188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1" b="22281"/>
          <a:stretch/>
        </p:blipFill>
        <p:spPr>
          <a:xfrm>
            <a:off x="3474972" y="2697048"/>
            <a:ext cx="1892932" cy="2954087"/>
          </a:xfrm>
          <a:prstGeom prst="rect">
            <a:avLst/>
          </a:prstGeom>
        </p:spPr>
      </p:pic>
      <p:cxnSp>
        <p:nvCxnSpPr>
          <p:cNvPr id="29" name="직선 연결선 28"/>
          <p:cNvCxnSpPr>
            <a:stCxn id="3" idx="0"/>
            <a:endCxn id="2" idx="1"/>
          </p:cNvCxnSpPr>
          <p:nvPr/>
        </p:nvCxnSpPr>
        <p:spPr>
          <a:xfrm flipV="1">
            <a:off x="533887" y="667067"/>
            <a:ext cx="654073" cy="7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0"/>
            <a:endCxn id="45" idx="1"/>
          </p:cNvCxnSpPr>
          <p:nvPr/>
        </p:nvCxnSpPr>
        <p:spPr>
          <a:xfrm flipV="1">
            <a:off x="610394" y="1776743"/>
            <a:ext cx="1965651" cy="788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" y="2565256"/>
            <a:ext cx="1116371" cy="50826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4672688" y="785872"/>
            <a:ext cx="1267902" cy="1498746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51" name="직사각형 50"/>
          <p:cNvSpPr/>
          <p:nvPr/>
        </p:nvSpPr>
        <p:spPr>
          <a:xfrm>
            <a:off x="48466" y="229648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197"/>
            <a:ext cx="1067774" cy="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" y="625252"/>
            <a:ext cx="5917484" cy="428904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22571"/>
              </p:ext>
            </p:extLst>
          </p:nvPr>
        </p:nvGraphicFramePr>
        <p:xfrm>
          <a:off x="6021117" y="552181"/>
          <a:ext cx="3137138" cy="5159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71"/>
                <a:gridCol w="2878367"/>
              </a:tblGrid>
              <a:tr h="3034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메뉴바의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버튼을 클릭하면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 제공된다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게시물이 기본값으로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 제공된다</a:t>
                      </a:r>
                      <a:r>
                        <a:rPr lang="en-US" altLang="ko-KR" sz="900" dirty="0" smtClean="0"/>
                        <a:t>. 20</a:t>
                      </a:r>
                      <a:r>
                        <a:rPr lang="ko-KR" altLang="en-US" sz="900" dirty="0" smtClean="0"/>
                        <a:t>번째 게시물까지 스크롤을 내리면 서버에서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개를 추가로 제공한다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 </a:t>
                      </a:r>
                      <a:r>
                        <a:rPr lang="ko-KR" altLang="en-US" sz="900" dirty="0" smtClean="0"/>
                        <a:t>비회원일 경우 </a:t>
                      </a:r>
                      <a:r>
                        <a:rPr lang="ko-KR" altLang="en-US" sz="900" dirty="0" err="1" smtClean="0"/>
                        <a:t>알람창이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설명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메인 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좋아요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버튼이 있다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게시물이 기본값으로 </a:t>
                      </a:r>
                      <a:r>
                        <a:rPr lang="en-US" altLang="ko-KR" sz="900" baseline="0" dirty="0" smtClean="0"/>
                        <a:t>20</a:t>
                      </a:r>
                      <a:r>
                        <a:rPr lang="ko-KR" altLang="en-US" sz="900" baseline="0" dirty="0" smtClean="0"/>
                        <a:t>개 제공된다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게시물이 존재하지 않는 경우 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게시물이 존재하지 않습니다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의 메시지를 제공한다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클라이언트에서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게시물을 올리거나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댓글을</a:t>
                      </a:r>
                      <a:r>
                        <a:rPr lang="ko-KR" altLang="en-US" sz="900" dirty="0" smtClean="0"/>
                        <a:t> 단 사람의 사진이다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해당 사람의 프로필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사람의 </a:t>
                      </a:r>
                      <a:r>
                        <a:rPr lang="ko-KR" altLang="en-US" sz="900" dirty="0" err="1" smtClean="0"/>
                        <a:t>레시피에</a:t>
                      </a:r>
                      <a:r>
                        <a:rPr lang="ko-KR" altLang="en-US" sz="900" dirty="0" smtClean="0"/>
                        <a:t> 대한 활동 내역 설명이다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메인 사진이다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클릭하면 해당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상세보기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조회수 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좋아요 개수다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게시물의 좋아요 개수가 늘어나고 하트의 색이 빨간색으로 바뀐다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2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순서 정하는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기본값으로 인기순이 지정되어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버튼을 클릭하면 인기순이 흰색으로 변하고 </a:t>
                      </a:r>
                      <a:r>
                        <a:rPr lang="ko-KR" altLang="en-US" sz="900" dirty="0" err="1" smtClean="0"/>
                        <a:t>최신순이</a:t>
                      </a:r>
                      <a:r>
                        <a:rPr lang="ko-KR" altLang="en-US" sz="900" dirty="0" smtClean="0"/>
                        <a:t> 초록색으로 활성화 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 순서가 조회순으로 재배열 된다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99592" y="141734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141898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11475" y="154264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35411" y="20654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95977" y="353059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52185" y="355494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7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2914" y="137072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41354" y="79883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4" idx="3"/>
          </p:cNvCxnSpPr>
          <p:nvPr/>
        </p:nvCxnSpPr>
        <p:spPr>
          <a:xfrm>
            <a:off x="3905113" y="3861116"/>
            <a:ext cx="338004" cy="72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9" y="3715314"/>
            <a:ext cx="291604" cy="291604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2" idx="2"/>
          </p:cNvCxnSpPr>
          <p:nvPr/>
        </p:nvCxnSpPr>
        <p:spPr>
          <a:xfrm flipH="1">
            <a:off x="442345" y="1667951"/>
            <a:ext cx="597492" cy="2977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8" b="31100"/>
          <a:stretch/>
        </p:blipFill>
        <p:spPr>
          <a:xfrm>
            <a:off x="124689" y="4635684"/>
            <a:ext cx="3887912" cy="104821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4679746" y="1212699"/>
            <a:ext cx="574380" cy="365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46" y="4860891"/>
            <a:ext cx="1456556" cy="8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3881"/>
          <a:stretch/>
        </p:blipFill>
        <p:spPr>
          <a:xfrm>
            <a:off x="2905701" y="628854"/>
            <a:ext cx="2209338" cy="4460893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921939" y="62637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9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59093" y="571656"/>
            <a:ext cx="2507567" cy="51433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912"/>
              </p:ext>
            </p:extLst>
          </p:nvPr>
        </p:nvGraphicFramePr>
        <p:xfrm>
          <a:off x="6021117" y="552178"/>
          <a:ext cx="3137138" cy="515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75"/>
                <a:gridCol w="2858063"/>
              </a:tblGrid>
              <a:tr h="3166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게시물이 기본값으로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 제공된다</a:t>
                      </a:r>
                      <a:r>
                        <a:rPr lang="en-US" altLang="ko-KR" sz="900" dirty="0" smtClean="0"/>
                        <a:t>. 20</a:t>
                      </a:r>
                      <a:r>
                        <a:rPr lang="ko-KR" altLang="en-US" sz="900" dirty="0" smtClean="0"/>
                        <a:t>번째 게시물까지 스크롤을 내리면 서버에서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개를 추가로 제공한다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 비회원일 경우 </a:t>
                      </a:r>
                      <a:r>
                        <a:rPr lang="ko-KR" altLang="en-US" sz="900" dirty="0" err="1" smtClean="0"/>
                        <a:t>알람창이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순서 정하는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기본값으로 인기순이 지정되어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버튼을 클릭하면 인기순이 흰색으로 변하고 </a:t>
                      </a:r>
                      <a:r>
                        <a:rPr lang="ko-KR" altLang="en-US" sz="900" dirty="0" err="1" smtClean="0"/>
                        <a:t>최신순이</a:t>
                      </a:r>
                      <a:r>
                        <a:rPr lang="ko-KR" altLang="en-US" sz="900" dirty="0" smtClean="0"/>
                        <a:t> 초록색으로 활성화 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 순서가 조회순으로 재배열 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설명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메인 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좋아요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버튼이 있다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게시물을 올리거나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댓글을</a:t>
                      </a:r>
                      <a:r>
                        <a:rPr lang="ko-KR" altLang="en-US" sz="900" dirty="0" smtClean="0"/>
                        <a:t> 단 사람의 사진이다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해당 사람의 프로필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사람의 </a:t>
                      </a:r>
                      <a:r>
                        <a:rPr lang="ko-KR" altLang="en-US" sz="900" dirty="0" err="1" smtClean="0"/>
                        <a:t>레시피에</a:t>
                      </a:r>
                      <a:r>
                        <a:rPr lang="ko-KR" altLang="en-US" sz="900" dirty="0" smtClean="0"/>
                        <a:t> 대한 활동 내역 설명이다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메인 사진이다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클릭하면 해당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상세보기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조회수 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좋아요 개수다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게시물의 좋아요 개수가 늘어나고 하트의 색이 빨간색으로 바뀐다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메뉴바의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버튼을 클릭하면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9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화면에서 화면을 </a:t>
                      </a:r>
                      <a:r>
                        <a:rPr lang="ko-KR" altLang="en-US" sz="900" dirty="0" err="1" smtClean="0"/>
                        <a:t>스크롤해서</a:t>
                      </a:r>
                      <a:r>
                        <a:rPr lang="ko-KR" altLang="en-US" sz="900" dirty="0" smtClean="0"/>
                        <a:t> 내리면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및 인기순 버튼도 같이 올라간다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3110" y="11879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70248" y="158006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775" y="172098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7236" y="170537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95197" y="16868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236" y="226046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79593" y="3054863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6888" y="305486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7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2076324" y="3305474"/>
            <a:ext cx="647066" cy="23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90" y="3183487"/>
            <a:ext cx="291604" cy="291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3" b="22162"/>
          <a:stretch/>
        </p:blipFill>
        <p:spPr>
          <a:xfrm>
            <a:off x="4273060" y="3054863"/>
            <a:ext cx="1707628" cy="2648995"/>
          </a:xfrm>
          <a:prstGeom prst="rect">
            <a:avLst/>
          </a:prstGeom>
        </p:spPr>
      </p:pic>
      <p:cxnSp>
        <p:nvCxnSpPr>
          <p:cNvPr id="24" name="직선 연결선 23"/>
          <p:cNvCxnSpPr>
            <a:endCxn id="2" idx="3"/>
          </p:cNvCxnSpPr>
          <p:nvPr/>
        </p:nvCxnSpPr>
        <p:spPr>
          <a:xfrm flipH="1" flipV="1">
            <a:off x="483599" y="1313234"/>
            <a:ext cx="3789461" cy="2161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9" y="582684"/>
            <a:ext cx="1192673" cy="667897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H="1">
            <a:off x="457293" y="904173"/>
            <a:ext cx="1239497" cy="40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073" y="1476603"/>
            <a:ext cx="5715000" cy="1034852"/>
          </a:xfrm>
        </p:spPr>
        <p:txBody>
          <a:bodyPr>
            <a:normAutofit lnSpcReduction="10000"/>
          </a:bodyPr>
          <a:lstStyle/>
          <a:p>
            <a:r>
              <a:rPr lang="en-US" altLang="ko-KR" sz="2250" smtClean="0">
                <a:solidFill>
                  <a:schemeClr val="tx1"/>
                </a:solidFill>
              </a:rPr>
              <a:t>UC022 SNS</a:t>
            </a:r>
            <a:r>
              <a:rPr lang="ko-KR" altLang="en-US" sz="2250" smtClean="0">
                <a:solidFill>
                  <a:schemeClr val="tx1"/>
                </a:solidFill>
              </a:rPr>
              <a:t>친구목록을 조회하다</a:t>
            </a:r>
            <a:r>
              <a:rPr lang="en-US" altLang="ko-KR" sz="2250">
                <a:solidFill>
                  <a:schemeClr val="tx1"/>
                </a:solidFill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pPr algn="r"/>
            <a:r>
              <a:rPr lang="ko-KR" altLang="en-US" sz="1750" smtClean="0">
                <a:solidFill>
                  <a:schemeClr val="tx1"/>
                </a:solidFill>
              </a:rPr>
              <a:t>김정윤</a:t>
            </a:r>
            <a:endParaRPr lang="ko-KR" altLang="en-US" sz="1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" y="818416"/>
            <a:ext cx="5691431" cy="39376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03075"/>
              </p:ext>
            </p:extLst>
          </p:nvPr>
        </p:nvGraphicFramePr>
        <p:xfrm>
          <a:off x="6021117" y="552179"/>
          <a:ext cx="3137138" cy="516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71"/>
                <a:gridCol w="2666567"/>
              </a:tblGrid>
              <a:tr h="43476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친구 목록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계정과 연동된 회원의 목록을 기본값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err="1" smtClean="0"/>
                        <a:t>개제공한다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회원의 프로필 사진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팔로우</a:t>
                      </a:r>
                      <a:r>
                        <a:rPr lang="ko-KR" altLang="en-US" sz="1000" dirty="0" smtClean="0"/>
                        <a:t> 버튼을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회원에 닿으면 서버는 목록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개이면 선택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개이면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의 이름의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없으면 </a:t>
                      </a:r>
                      <a:r>
                        <a:rPr lang="ko-KR" altLang="en-US" sz="1000" dirty="0" err="1" smtClean="0"/>
                        <a:t>알림창을</a:t>
                      </a:r>
                      <a:r>
                        <a:rPr lang="ko-KR" altLang="en-US" sz="1000" dirty="0" smtClean="0"/>
                        <a:t>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이름이다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활성화 되고 색이 초록색으로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비활성화 되고 원래의 색으로 바뀐다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0140" y="134533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32" y="222241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1600" y="221946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39752" y="221945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56611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181468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1"/>
          </p:cNvCxnSpPr>
          <p:nvPr/>
        </p:nvCxnSpPr>
        <p:spPr>
          <a:xfrm flipH="1" flipV="1">
            <a:off x="1222501" y="2018086"/>
            <a:ext cx="3127432" cy="2175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33" y="3819740"/>
            <a:ext cx="1642204" cy="7476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" t="50762" r="82050" b="42938"/>
          <a:stretch/>
        </p:blipFill>
        <p:spPr>
          <a:xfrm>
            <a:off x="4196989" y="2065296"/>
            <a:ext cx="1296144" cy="36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9" b="35038"/>
          <a:stretch/>
        </p:blipFill>
        <p:spPr>
          <a:xfrm>
            <a:off x="4261348" y="2787226"/>
            <a:ext cx="1244178" cy="427155"/>
          </a:xfrm>
          <a:prstGeom prst="rect">
            <a:avLst/>
          </a:prstGeom>
        </p:spPr>
      </p:pic>
      <p:cxnSp>
        <p:nvCxnSpPr>
          <p:cNvPr id="26" name="직선 연결선 25"/>
          <p:cNvCxnSpPr>
            <a:stCxn id="3" idx="1"/>
          </p:cNvCxnSpPr>
          <p:nvPr/>
        </p:nvCxnSpPr>
        <p:spPr>
          <a:xfrm flipH="1" flipV="1">
            <a:off x="1313766" y="1993265"/>
            <a:ext cx="2883223" cy="252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1"/>
          </p:cNvCxnSpPr>
          <p:nvPr/>
        </p:nvCxnSpPr>
        <p:spPr>
          <a:xfrm flipH="1" flipV="1">
            <a:off x="1293609" y="2023785"/>
            <a:ext cx="2967739" cy="977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9" idx="0"/>
            <a:endCxn id="2" idx="3"/>
          </p:cNvCxnSpPr>
          <p:nvPr/>
        </p:nvCxnSpPr>
        <p:spPr>
          <a:xfrm flipH="1" flipV="1">
            <a:off x="370629" y="1470638"/>
            <a:ext cx="1539272" cy="2424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1128417" y="3895172"/>
            <a:ext cx="1562967" cy="17827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90" y="624986"/>
            <a:ext cx="1623420" cy="909115"/>
          </a:xfrm>
          <a:prstGeom prst="rect">
            <a:avLst/>
          </a:prstGeom>
        </p:spPr>
      </p:pic>
      <p:cxnSp>
        <p:nvCxnSpPr>
          <p:cNvPr id="30" name="직선 연결선 29"/>
          <p:cNvCxnSpPr>
            <a:stCxn id="5" idx="1"/>
            <a:endCxn id="2" idx="3"/>
          </p:cNvCxnSpPr>
          <p:nvPr/>
        </p:nvCxnSpPr>
        <p:spPr>
          <a:xfrm flipH="1">
            <a:off x="370629" y="1079544"/>
            <a:ext cx="1819761" cy="391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966332" y="563217"/>
            <a:ext cx="2474409" cy="51084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5298" y="278553"/>
            <a:ext cx="9149298" cy="543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29161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계정의 친구 목록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9" y="281995"/>
            <a:ext cx="7729162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 화면에서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더보기를</a:t>
            </a:r>
            <a:r>
              <a:rPr lang="ko-KR" altLang="en-US" sz="1167" dirty="0" smtClean="0">
                <a:solidFill>
                  <a:schemeClr val="tx1"/>
                </a:solidFill>
              </a:rPr>
              <a:t> 클릭한 후 친구 목록 버튼을 선택한 경우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85523"/>
              </p:ext>
            </p:extLst>
          </p:nvPr>
        </p:nvGraphicFramePr>
        <p:xfrm>
          <a:off x="6021117" y="552182"/>
          <a:ext cx="3130503" cy="5327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3005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친구 목록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선택한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계정과 연동된 회원의 목록을 기본값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err="1" smtClean="0"/>
                        <a:t>개제공한다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회원의 프로필 사진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팔로우</a:t>
                      </a:r>
                      <a:r>
                        <a:rPr lang="ko-KR" altLang="en-US" sz="1000" dirty="0" smtClean="0"/>
                        <a:t> 버튼을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번째 회원에 닿으면 서버는 목록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개이면 선택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개이면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의 이름의 카테고리를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연동된 </a:t>
                      </a:r>
                      <a:r>
                        <a:rPr lang="en-US" altLang="ko-KR" sz="1000" dirty="0" smtClean="0"/>
                        <a:t>SNS</a:t>
                      </a:r>
                      <a:r>
                        <a:rPr lang="ko-KR" altLang="en-US" sz="1000" dirty="0" smtClean="0"/>
                        <a:t>가 없으면 </a:t>
                      </a:r>
                      <a:r>
                        <a:rPr lang="ko-KR" altLang="en-US" sz="1000" dirty="0" err="1" smtClean="0"/>
                        <a:t>알림창을</a:t>
                      </a:r>
                      <a:r>
                        <a:rPr lang="ko-KR" altLang="en-US" sz="1000" dirty="0" smtClean="0"/>
                        <a:t> 제공한다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회원의 이름이다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클릭하면 해당 회원의 프로필 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회원의 </a:t>
                      </a:r>
                      <a:r>
                        <a:rPr lang="ko-KR" altLang="en-US" sz="1000" dirty="0" err="1" smtClean="0"/>
                        <a:t>팔로우하기</a:t>
                      </a:r>
                      <a:r>
                        <a:rPr lang="ko-KR" altLang="en-US" sz="1000" dirty="0" smtClean="0"/>
                        <a:t>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활성화 되고 색이 초록색으로 바뀐다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활성인 경우 클릭하면 </a:t>
                      </a:r>
                      <a:r>
                        <a:rPr lang="ko-KR" altLang="en-US" sz="1000" dirty="0" err="1" smtClean="0"/>
                        <a:t>팔로우가</a:t>
                      </a:r>
                      <a:r>
                        <a:rPr lang="ko-KR" altLang="en-US" sz="1000" dirty="0" smtClean="0"/>
                        <a:t> 비활성화 되고 원래의 색으로 바뀐다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187960" y="54176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6045" y="165143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011" y="202203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64498" y="20434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28985" y="204342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95936" y="-447358"/>
            <a:ext cx="273670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73690" y="-462927"/>
            <a:ext cx="277883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 r="49583" b="52969"/>
          <a:stretch/>
        </p:blipFill>
        <p:spPr>
          <a:xfrm>
            <a:off x="3506439" y="579893"/>
            <a:ext cx="1734502" cy="2016224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14" idx="1"/>
            <a:endCxn id="45" idx="3"/>
          </p:cNvCxnSpPr>
          <p:nvPr/>
        </p:nvCxnSpPr>
        <p:spPr>
          <a:xfrm flipH="1">
            <a:off x="2856534" y="1588005"/>
            <a:ext cx="649905" cy="188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1" b="22281"/>
          <a:stretch/>
        </p:blipFill>
        <p:spPr>
          <a:xfrm>
            <a:off x="3474972" y="2697048"/>
            <a:ext cx="1892932" cy="2954087"/>
          </a:xfrm>
          <a:prstGeom prst="rect">
            <a:avLst/>
          </a:prstGeom>
        </p:spPr>
      </p:pic>
      <p:cxnSp>
        <p:nvCxnSpPr>
          <p:cNvPr id="29" name="직선 연결선 28"/>
          <p:cNvCxnSpPr>
            <a:stCxn id="3" idx="0"/>
            <a:endCxn id="2" idx="1"/>
          </p:cNvCxnSpPr>
          <p:nvPr/>
        </p:nvCxnSpPr>
        <p:spPr>
          <a:xfrm flipV="1">
            <a:off x="533887" y="667067"/>
            <a:ext cx="654073" cy="7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0"/>
            <a:endCxn id="45" idx="1"/>
          </p:cNvCxnSpPr>
          <p:nvPr/>
        </p:nvCxnSpPr>
        <p:spPr>
          <a:xfrm flipV="1">
            <a:off x="610394" y="1776743"/>
            <a:ext cx="1965651" cy="788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" y="2565256"/>
            <a:ext cx="1116371" cy="50826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4672688" y="785872"/>
            <a:ext cx="1267902" cy="1498746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51" name="직사각형 50"/>
          <p:cNvSpPr/>
          <p:nvPr/>
        </p:nvSpPr>
        <p:spPr>
          <a:xfrm>
            <a:off x="48466" y="229648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197"/>
            <a:ext cx="1067774" cy="5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073" y="1476603"/>
            <a:ext cx="5715000" cy="1034852"/>
          </a:xfrm>
        </p:spPr>
        <p:txBody>
          <a:bodyPr>
            <a:normAutofit lnSpcReduction="10000"/>
          </a:bodyPr>
          <a:lstStyle/>
          <a:p>
            <a:r>
              <a:rPr lang="en-US" altLang="ko-KR" sz="2250" smtClean="0">
                <a:solidFill>
                  <a:schemeClr val="tx1"/>
                </a:solidFill>
              </a:rPr>
              <a:t>UC023 </a:t>
            </a:r>
            <a:r>
              <a:rPr lang="ko-KR" altLang="en-US" sz="2250" smtClean="0">
                <a:solidFill>
                  <a:schemeClr val="tx1"/>
                </a:solidFill>
              </a:rPr>
              <a:t>동영상하이라이트를 조회하다</a:t>
            </a:r>
            <a:r>
              <a:rPr lang="en-US" altLang="ko-KR" sz="2250">
                <a:solidFill>
                  <a:schemeClr val="tx1"/>
                </a:solidFill>
              </a:rPr>
              <a:t>.</a:t>
            </a:r>
          </a:p>
          <a:p>
            <a:endParaRPr lang="en-US" altLang="ko-KR" sz="2000">
              <a:solidFill>
                <a:schemeClr val="tx1"/>
              </a:solidFill>
            </a:endParaRPr>
          </a:p>
          <a:p>
            <a:pPr algn="r"/>
            <a:r>
              <a:rPr lang="ko-KR" altLang="en-US" sz="1750" smtClean="0">
                <a:solidFill>
                  <a:schemeClr val="tx1"/>
                </a:solidFill>
              </a:rPr>
              <a:t>김정윤</a:t>
            </a:r>
            <a:endParaRPr lang="ko-KR" altLang="en-US" sz="1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8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동영상 목록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smtClean="0">
                <a:solidFill>
                  <a:schemeClr val="tx1"/>
                </a:solidFill>
              </a:rPr>
              <a:t>동영상 전체보기 버튼을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8282"/>
              </p:ext>
            </p:extLst>
          </p:nvPr>
        </p:nvGraphicFramePr>
        <p:xfrm>
          <a:off x="6012160" y="552184"/>
          <a:ext cx="3145461" cy="5145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/>
                <a:gridCol w="2857429"/>
              </a:tblGrid>
              <a:tr h="30920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3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동영상 전체 목록 화면이다</a:t>
                      </a:r>
                      <a:r>
                        <a:rPr lang="en-US" altLang="ko-KR" sz="1000" dirty="0" smtClean="0"/>
                        <a:t>. TV</a:t>
                      </a:r>
                      <a:r>
                        <a:rPr lang="ko-KR" altLang="en-US" sz="1000" dirty="0" smtClean="0"/>
                        <a:t>프로그램 카테고리와 그에 해당하는 동영상 목록을 기본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개째가 되면 서버에서 추가로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개까지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해당 동영상이 존재하지 않는 경우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해당 동영상이 존재하지 않습니다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의 메시지를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TV</a:t>
                      </a:r>
                      <a:r>
                        <a:rPr lang="ko-KR" altLang="en-US" sz="1000" dirty="0" smtClean="0"/>
                        <a:t>프로그램 카테고리이다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카테고리를 클릭하면 해당 </a:t>
                      </a:r>
                      <a:r>
                        <a:rPr lang="en-US" altLang="ko-KR" sz="1000" dirty="0" smtClean="0"/>
                        <a:t>TV</a:t>
                      </a:r>
                      <a:r>
                        <a:rPr lang="ko-KR" altLang="en-US" sz="1000" dirty="0" smtClean="0"/>
                        <a:t>프로그램의 동영상 목록이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동영상 게시물이다</a:t>
                      </a:r>
                      <a:r>
                        <a:rPr lang="en-US" altLang="ko-KR" sz="1000" dirty="0" smtClean="0"/>
                        <a:t>. 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8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동영상 게시물에 마우스를 올려다 놓았을 때의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레시피를</a:t>
                      </a:r>
                      <a:r>
                        <a:rPr lang="ko-KR" altLang="en-US" sz="1000" dirty="0" smtClean="0"/>
                        <a:t> 평가할 수 있는 포크와 좋아요 버튼이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회색 영역을 클릭하면 동영상이 첨부된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페이지가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레시피에</a:t>
                      </a:r>
                      <a:r>
                        <a:rPr lang="ko-KR" altLang="en-US" sz="1000" dirty="0" smtClean="0"/>
                        <a:t> 대한 점수를 배길 수 있는 포크 버튼이다</a:t>
                      </a:r>
                      <a:r>
                        <a:rPr lang="en-US" altLang="ko-KR" sz="1000" dirty="0" smtClean="0"/>
                        <a:t>. 0~5</a:t>
                      </a:r>
                      <a:r>
                        <a:rPr lang="ko-KR" altLang="en-US" sz="1000" dirty="0" smtClean="0"/>
                        <a:t>점까지 매길 수 있으며</a:t>
                      </a:r>
                      <a:r>
                        <a:rPr lang="ko-KR" altLang="en-US" sz="1000" baseline="0" dirty="0" smtClean="0"/>
                        <a:t> 점수를 매기지 않아도 무관하다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점수를 매기면 색이 채워지고 매기지 않으면 흰색이다</a:t>
                      </a:r>
                      <a:r>
                        <a:rPr lang="en-US" altLang="ko-KR" sz="1000" baseline="0" dirty="0" smtClean="0"/>
                        <a:t>.(</a:t>
                      </a:r>
                      <a:r>
                        <a:rPr lang="ko-KR" altLang="en-US" sz="1000" baseline="0" dirty="0" smtClean="0"/>
                        <a:t>클라이언트에서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좋아요 버튼이다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baseline="0" dirty="0" smtClean="0"/>
                        <a:t> 하트 </a:t>
                      </a:r>
                      <a:r>
                        <a:rPr lang="ko-KR" altLang="en-US" sz="1000" baseline="0" dirty="0" err="1" smtClean="0"/>
                        <a:t>이모티콘이</a:t>
                      </a:r>
                      <a:r>
                        <a:rPr lang="ko-KR" altLang="en-US" sz="1000" baseline="0" dirty="0" smtClean="0"/>
                        <a:t> 흰색이면 클릭하면</a:t>
                      </a:r>
                      <a:r>
                        <a:rPr lang="ko-KR" altLang="en-US" sz="1000" dirty="0" smtClean="0"/>
                        <a:t> 활성화</a:t>
                      </a:r>
                      <a:r>
                        <a:rPr lang="ko-KR" altLang="en-US" sz="1000" baseline="0" dirty="0" smtClean="0"/>
                        <a:t> 되고 빨간색으로 바뀐다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하트 </a:t>
                      </a:r>
                      <a:r>
                        <a:rPr lang="ko-KR" altLang="en-US" sz="1000" baseline="0" dirty="0" err="1" smtClean="0"/>
                        <a:t>이모티콘이</a:t>
                      </a:r>
                      <a:r>
                        <a:rPr lang="ko-KR" altLang="en-US" sz="1000" baseline="0" dirty="0" smtClean="0"/>
                        <a:t> 빨간색이면 클릭하면 비활성화 되고 흰색으로 바뀐다</a:t>
                      </a:r>
                      <a:r>
                        <a:rPr lang="en-US" altLang="ko-KR" sz="1000" baseline="0" dirty="0" smtClean="0"/>
                        <a:t>. (</a:t>
                      </a:r>
                      <a:r>
                        <a:rPr lang="ko-KR" altLang="en-US" sz="1000" baseline="0" dirty="0" smtClean="0"/>
                        <a:t>클라이언트에서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67"/>
          <a:stretch/>
        </p:blipFill>
        <p:spPr>
          <a:xfrm>
            <a:off x="48904" y="822550"/>
            <a:ext cx="5853398" cy="4051174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 flipH="1" flipV="1">
            <a:off x="2379257" y="2618985"/>
            <a:ext cx="1080885" cy="2143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4486" y="69724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753" y="127332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14838" y="152393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1960" y="-347212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29953" y="-35472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9714" y="-36278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3493432" y="4197210"/>
            <a:ext cx="2450023" cy="13245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직사각형 46"/>
          <p:cNvSpPr/>
          <p:nvPr/>
        </p:nvSpPr>
        <p:spPr>
          <a:xfrm>
            <a:off x="3524519" y="411579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49032" y="479720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69589" y="516746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3" idx="2"/>
          </p:cNvCxnSpPr>
          <p:nvPr/>
        </p:nvCxnSpPr>
        <p:spPr>
          <a:xfrm flipH="1">
            <a:off x="4519986" y="4073706"/>
            <a:ext cx="1156498" cy="1350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82" y="3782102"/>
            <a:ext cx="291604" cy="291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7" b="67640"/>
          <a:stretch/>
        </p:blipFill>
        <p:spPr>
          <a:xfrm>
            <a:off x="282712" y="4269011"/>
            <a:ext cx="2931654" cy="1268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7" name="직선 연결선 26"/>
          <p:cNvCxnSpPr>
            <a:stCxn id="7" idx="0"/>
            <a:endCxn id="2" idx="2"/>
          </p:cNvCxnSpPr>
          <p:nvPr/>
        </p:nvCxnSpPr>
        <p:spPr>
          <a:xfrm flipH="1" flipV="1">
            <a:off x="214731" y="947854"/>
            <a:ext cx="1533808" cy="3321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동영상 목록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smtClean="0">
                <a:solidFill>
                  <a:schemeClr val="tx1"/>
                </a:solidFill>
              </a:rPr>
              <a:t>동영상 전체보기 버튼을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21272"/>
              </p:ext>
            </p:extLst>
          </p:nvPr>
        </p:nvGraphicFramePr>
        <p:xfrm>
          <a:off x="5998539" y="552184"/>
          <a:ext cx="3137138" cy="5162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71"/>
                <a:gridCol w="2666567"/>
              </a:tblGrid>
              <a:tr h="325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동영상 전체 목록 이다</a:t>
                      </a:r>
                      <a:r>
                        <a:rPr lang="en-US" altLang="ko-KR" sz="1000" dirty="0" smtClean="0"/>
                        <a:t>. TV</a:t>
                      </a:r>
                      <a:r>
                        <a:rPr lang="ko-KR" altLang="en-US" sz="1000" dirty="0" smtClean="0"/>
                        <a:t>프로그램 카테고리를 상단의 슬라이드 형식으로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기본값으로 </a:t>
                      </a:r>
                      <a:r>
                        <a:rPr lang="ko-KR" altLang="en-US" sz="1000" dirty="0" err="1" smtClean="0"/>
                        <a:t>첫번째</a:t>
                      </a:r>
                      <a:r>
                        <a:rPr lang="ko-KR" altLang="en-US" sz="1000" dirty="0" smtClean="0"/>
                        <a:t> 카테고리가 선택된다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카테고리를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클릭하면 해당하는 동영상 목록을 기본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스크롤 바를 내려서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개째가 되면 서버에서 추가로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개까지 제공한다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해당 동영상이 존재하지 않는 경우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해당 동영상이 존재하지 않습니다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의 메시지를 제공한다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동영상 게시물이다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동영상</a:t>
                      </a:r>
                      <a:r>
                        <a:rPr lang="ko-KR" altLang="en-US" sz="1000" baseline="0" dirty="0" smtClean="0"/>
                        <a:t> 이미지와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좋아요 버튼을 제공한다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동영상 이미지를 클릭하면 동영상 상세보기 화면이 제공된다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레시피에</a:t>
                      </a:r>
                      <a:r>
                        <a:rPr lang="ko-KR" altLang="en-US" sz="1000" dirty="0" smtClean="0"/>
                        <a:t> 대한 점수를 배길 수 있는 포크 버튼이다</a:t>
                      </a:r>
                      <a:r>
                        <a:rPr lang="en-US" altLang="ko-KR" sz="1000" dirty="0" smtClean="0"/>
                        <a:t>. 0~5</a:t>
                      </a:r>
                      <a:r>
                        <a:rPr lang="ko-KR" altLang="en-US" sz="1000" dirty="0" smtClean="0"/>
                        <a:t>점까지 매길 수 있으며</a:t>
                      </a:r>
                      <a:r>
                        <a:rPr lang="ko-KR" altLang="en-US" sz="1000" baseline="0" dirty="0" smtClean="0"/>
                        <a:t> 점수를 매기지 않아도 무관하다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점수를 매기면 색이 채워지고 매기지 않으면 흰색이다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좋아요 버튼이다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ko-KR" altLang="en-US" sz="1000" baseline="0" dirty="0" smtClean="0"/>
                        <a:t> 하트 </a:t>
                      </a:r>
                      <a:r>
                        <a:rPr lang="ko-KR" altLang="en-US" sz="1000" baseline="0" dirty="0" err="1" smtClean="0"/>
                        <a:t>이모티콘이</a:t>
                      </a:r>
                      <a:r>
                        <a:rPr lang="ko-KR" altLang="en-US" sz="1000" baseline="0" dirty="0" smtClean="0"/>
                        <a:t> 흰색이면 클릭하면</a:t>
                      </a:r>
                      <a:r>
                        <a:rPr lang="ko-KR" altLang="en-US" sz="1000" dirty="0" smtClean="0"/>
                        <a:t> 활성화</a:t>
                      </a:r>
                      <a:r>
                        <a:rPr lang="ko-KR" altLang="en-US" sz="1000" baseline="0" dirty="0" smtClean="0"/>
                        <a:t> 되고 빨간색으로 바뀐다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하트 </a:t>
                      </a:r>
                      <a:r>
                        <a:rPr lang="ko-KR" altLang="en-US" sz="1000" baseline="0" dirty="0" err="1" smtClean="0"/>
                        <a:t>이모티콘이</a:t>
                      </a:r>
                      <a:r>
                        <a:rPr lang="ko-KR" altLang="en-US" sz="1000" baseline="0" dirty="0" smtClean="0"/>
                        <a:t> 빨간색이면 클릭하면 비활성화 되고 흰색으로 바뀐다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66017" b="17240"/>
          <a:stretch/>
        </p:blipFill>
        <p:spPr>
          <a:xfrm>
            <a:off x="141390" y="587186"/>
            <a:ext cx="2546895" cy="50786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9517" y="163336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9761" y="205679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613" y="318678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1960" y="-347212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29953" y="-35472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9714" y="-36278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19672" y="298351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21899" y="-41062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17107" y="-42009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8119" b="13460"/>
          <a:stretch/>
        </p:blipFill>
        <p:spPr>
          <a:xfrm>
            <a:off x="3282371" y="587186"/>
            <a:ext cx="2504055" cy="5092372"/>
          </a:xfrm>
          <a:prstGeom prst="rect">
            <a:avLst/>
          </a:prstGeom>
        </p:spPr>
      </p:pic>
      <p:cxnSp>
        <p:nvCxnSpPr>
          <p:cNvPr id="27" name="직선 연결선 26"/>
          <p:cNvCxnSpPr>
            <a:endCxn id="2" idx="3"/>
          </p:cNvCxnSpPr>
          <p:nvPr/>
        </p:nvCxnSpPr>
        <p:spPr>
          <a:xfrm flipH="1" flipV="1">
            <a:off x="400006" y="1758670"/>
            <a:ext cx="2882364" cy="378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1835696" y="2837298"/>
            <a:ext cx="974446" cy="429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42" y="2715311"/>
            <a:ext cx="291604" cy="2916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66" y="596977"/>
            <a:ext cx="1148707" cy="643276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3" idx="2"/>
            <a:endCxn id="2" idx="3"/>
          </p:cNvCxnSpPr>
          <p:nvPr/>
        </p:nvCxnSpPr>
        <p:spPr>
          <a:xfrm flipH="1">
            <a:off x="400006" y="1240253"/>
            <a:ext cx="1637814" cy="518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1843</Words>
  <Application>Microsoft Office PowerPoint</Application>
  <PresentationFormat>화면 슬라이드 쇼(16:10)</PresentationFormat>
  <Paragraphs>300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Huni</cp:lastModifiedBy>
  <cp:revision>92</cp:revision>
  <cp:lastPrinted>2015-07-18T05:14:34Z</cp:lastPrinted>
  <dcterms:created xsi:type="dcterms:W3CDTF">2015-05-01T07:39:51Z</dcterms:created>
  <dcterms:modified xsi:type="dcterms:W3CDTF">2015-07-23T14:23:02Z</dcterms:modified>
</cp:coreProperties>
</file>