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3" r:id="rId3"/>
    <p:sldId id="264" r:id="rId4"/>
    <p:sldId id="265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88" y="3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AC479-9056-4E35-8EC9-60E87B942BC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FFC0-5BD4-4EAF-AD6D-D2370F5B2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5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" y="496068"/>
            <a:ext cx="6630959" cy="437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050" dirty="0" smtClean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클릭할시</a:t>
            </a:r>
            <a:r>
              <a:rPr lang="ko-KR" altLang="en-US" sz="1050" dirty="0" smtClean="0">
                <a:solidFill>
                  <a:schemeClr val="tx1"/>
                </a:solidFill>
              </a:rPr>
              <a:t> 출력되는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39779"/>
              </p:ext>
            </p:extLst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 버튼을 클릭하면 장바구니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품목별로 항목이 나누어져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품목에 해당하는 사용자가 장바구니에 넣어둔 재료목록이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</a:t>
                      </a:r>
                      <a:r>
                        <a:rPr lang="ko-KR" altLang="en-US" sz="800" dirty="0" err="1" smtClean="0"/>
                        <a:t>지도창으로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X</a:t>
                      </a:r>
                      <a:r>
                        <a:rPr lang="ko-KR" altLang="en-US" sz="800" dirty="0" smtClean="0"/>
                        <a:t>를 클릭하면 삭제확인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확인을 클릭하면 서버에서 선택한 재료가 삭제되고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에 적용된다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22011" y="68297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9611" y="553244"/>
            <a:ext cx="223224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61503" y="9132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7778" y="11804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3600" y="11197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52120" y="11197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9427"/>
            <a:ext cx="3676083" cy="290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475656" y="386561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5" y="568400"/>
            <a:ext cx="4098853" cy="51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 버튼을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88840"/>
              </p:ext>
            </p:extLst>
          </p:nvPr>
        </p:nvGraphicFramePr>
        <p:xfrm>
          <a:off x="6730227" y="481236"/>
          <a:ext cx="2402886" cy="410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196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수정을 클릭되면 출력되는 창이다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작성창과</a:t>
                      </a:r>
                      <a:r>
                        <a:rPr lang="ko-KR" altLang="en-US" sz="800" dirty="0" smtClean="0"/>
                        <a:t> 기능은 같다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재료정보</a:t>
                      </a:r>
                      <a:r>
                        <a:rPr lang="ko-KR" altLang="en-US" sz="800" baseline="0" dirty="0" smtClean="0"/>
                        <a:t> 옆에는 각각 </a:t>
                      </a:r>
                      <a:r>
                        <a:rPr lang="en-US" altLang="ko-KR" sz="800" baseline="0" dirty="0" smtClean="0"/>
                        <a:t>–</a:t>
                      </a:r>
                      <a:r>
                        <a:rPr lang="ko-KR" altLang="en-US" sz="800" baseline="0" dirty="0" smtClean="0"/>
                        <a:t>버튼이 출력되어 등록된 재료를 삭제할 수 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기존에 작성했던 조리 이미지가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기존에 작성한 조리과정이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버튼을 클릭하면 해당 조리사진과 조리과정은 삭제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확인버튼을 클릭하면 선택한 조리과정이 삭제된다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391" y="55324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8245" y="213742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1066" y="278358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4922" y="281644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19672" y="37215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19672" y="2410799"/>
            <a:ext cx="1437045" cy="977783"/>
            <a:chOff x="3227121" y="2780729"/>
            <a:chExt cx="1437045" cy="977783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2780729"/>
              <a:ext cx="187449" cy="15354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5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121" y="2826567"/>
              <a:ext cx="1437045" cy="931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53" y="2876550"/>
              <a:ext cx="1345379" cy="48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267681" y="2899691"/>
              <a:ext cx="1304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레시피</a:t>
              </a:r>
              <a:r>
                <a:rPr lang="ko-KR" altLang="en-US" sz="1200" dirty="0" smtClean="0"/>
                <a:t> 수정이 완료되었습니다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8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55" y="640605"/>
            <a:ext cx="1679513" cy="336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3" y="640605"/>
            <a:ext cx="1677002" cy="336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조회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83739"/>
              </p:ext>
            </p:extLst>
          </p:nvPr>
        </p:nvGraphicFramePr>
        <p:xfrm>
          <a:off x="6730227" y="481236"/>
          <a:ext cx="2402886" cy="5537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196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레시피를</a:t>
                      </a:r>
                      <a:r>
                        <a:rPr lang="ko-KR" altLang="en-US" sz="700" dirty="0" smtClean="0"/>
                        <a:t> 선택하면 출력되는 초기화면이다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r>
                        <a:rPr lang="ko-KR" altLang="en-US" sz="700" dirty="0" smtClean="0"/>
                        <a:t>완성화면과 </a:t>
                      </a:r>
                      <a:r>
                        <a:rPr lang="ko-KR" altLang="en-US" sz="700" dirty="0" err="1" smtClean="0"/>
                        <a:t>레시피명</a:t>
                      </a:r>
                      <a:r>
                        <a:rPr lang="ko-KR" altLang="en-US" sz="700" dirty="0" smtClean="0"/>
                        <a:t> 사용자의 한마디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뒤로가기</a:t>
                      </a:r>
                      <a:r>
                        <a:rPr lang="ko-KR" altLang="en-US" sz="700" dirty="0" smtClean="0"/>
                        <a:t> 버튼을 클릭하면 </a:t>
                      </a:r>
                      <a:r>
                        <a:rPr lang="ko-KR" altLang="en-US" sz="700" dirty="0" err="1" smtClean="0"/>
                        <a:t>레시피를</a:t>
                      </a:r>
                      <a:r>
                        <a:rPr lang="ko-KR" altLang="en-US" sz="700" dirty="0" smtClean="0"/>
                        <a:t> 선택하기 이전 창으로 돌아간다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완성사진이 출력된다 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레시피명이</a:t>
                      </a:r>
                      <a:r>
                        <a:rPr lang="ko-KR" altLang="en-US" sz="700" dirty="0" smtClean="0"/>
                        <a:t>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작성자가 출력된다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오른쪽 화살표 버튼을 클릭화면 다음 화면으로 이동한다</a:t>
                      </a:r>
                      <a:r>
                        <a:rPr lang="en-US" altLang="ko-KR" sz="700" dirty="0" smtClean="0"/>
                        <a:t>. </a:t>
                      </a:r>
                      <a:r>
                        <a:rPr lang="ko-KR" altLang="en-US" sz="700" dirty="0" smtClean="0"/>
                        <a:t>마지막 창일 경우 해당 버튼은 비활성화 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사용자가 입력한 한마디가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좋아요</a:t>
                      </a:r>
                      <a:r>
                        <a:rPr lang="ko-KR" altLang="en-US" sz="700" baseline="0" dirty="0" smtClean="0"/>
                        <a:t> 버튼이다 클릭하면 하트 색이 변경되며 </a:t>
                      </a:r>
                      <a:r>
                        <a:rPr lang="ko-KR" altLang="en-US" sz="700" baseline="0" dirty="0" err="1" smtClean="0"/>
                        <a:t>좋아요된다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공유하기 버튼이다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스크랩 버튼이다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댓글목록</a:t>
                      </a:r>
                      <a:r>
                        <a:rPr lang="ko-KR" altLang="en-US" sz="700" dirty="0" smtClean="0"/>
                        <a:t> 출력버튼이다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연관레시피</a:t>
                      </a:r>
                      <a:r>
                        <a:rPr lang="ko-KR" altLang="en-US" sz="700" dirty="0" smtClean="0"/>
                        <a:t> 버튼이다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사용된 재료정보가 출력되는 창이다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레시피명</a:t>
                      </a:r>
                      <a:r>
                        <a:rPr lang="ko-KR" altLang="en-US" sz="700" baseline="0" dirty="0" smtClean="0"/>
                        <a:t> 주재료 </a:t>
                      </a:r>
                      <a:r>
                        <a:rPr lang="ko-KR" altLang="en-US" sz="700" baseline="0" dirty="0" err="1" smtClean="0"/>
                        <a:t>부재료</a:t>
                      </a:r>
                      <a:r>
                        <a:rPr lang="ko-KR" altLang="en-US" sz="700" baseline="0" dirty="0" smtClean="0"/>
                        <a:t> 목록이 출력된다</a:t>
                      </a: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왼쪽 화살표 버튼을 클릭하면 이전 화면으로 이동한다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클릭한 게시물이 사용자가 작성한 게시물일 경우 활성화 된다</a:t>
                      </a:r>
                      <a:endParaRPr lang="en-US" altLang="ko-KR" sz="7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수정 버튼을 클릭하면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 err="1" smtClean="0"/>
                        <a:t>수정창으로</a:t>
                      </a:r>
                      <a:r>
                        <a:rPr lang="ko-KR" altLang="en-US" sz="700" baseline="0" dirty="0" smtClean="0"/>
                        <a:t> 이동한다</a:t>
                      </a: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클릭한 게시물이 사용자가 작성한 게시물일 경우 활성화 된다</a:t>
                      </a:r>
                      <a:endParaRPr lang="en-US" altLang="ko-KR" sz="7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삭제 버튼을 클릭하면 삭제 확인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출력된다</a:t>
                      </a:r>
                      <a:endParaRPr lang="en-US" altLang="ko-KR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요리과정이 출력되는 창이다</a:t>
                      </a:r>
                      <a:endParaRPr lang="en-US" altLang="ko-KR" sz="7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조리사진과 조리방법이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391" y="55324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2992" y="148934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02" y="640605"/>
            <a:ext cx="1665619" cy="335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938" y="217157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38572" y="20948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8" y="215985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46" y="113407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245" y="264147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1221" y="346556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97" y="640605"/>
            <a:ext cx="1692043" cy="336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17884" y="346556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4499" y="3465560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1901" y="3465559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23997" y="3505572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63688" y="1048146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19872" y="1094356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63688" y="2172938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3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27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83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90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1763688" y="3064000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11189" y="3063999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16" y="2358105"/>
            <a:ext cx="607275" cy="4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0" y="3793604"/>
            <a:ext cx="1202457" cy="146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" y="630015"/>
            <a:ext cx="2453264" cy="494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작성을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3597"/>
              </p:ext>
            </p:extLst>
          </p:nvPr>
        </p:nvGraphicFramePr>
        <p:xfrm>
          <a:off x="6730227" y="481236"/>
          <a:ext cx="2402886" cy="501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196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카테고리 </a:t>
                      </a:r>
                      <a:r>
                        <a:rPr lang="ko-KR" altLang="en-US" sz="800" dirty="0" err="1" smtClean="0"/>
                        <a:t>설정할수</a:t>
                      </a:r>
                      <a:r>
                        <a:rPr lang="ko-KR" altLang="en-US" sz="800" dirty="0" smtClean="0"/>
                        <a:t> 있는 </a:t>
                      </a:r>
                      <a:r>
                        <a:rPr lang="ko-KR" altLang="en-US" sz="800" dirty="0" err="1" smtClean="0"/>
                        <a:t>콤보박스이다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국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찌개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전골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반찬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샐러드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err="1" smtClean="0"/>
                        <a:t>메인요리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면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죽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err="1" smtClean="0"/>
                        <a:t>스프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떡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과자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음료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소스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양념장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육수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r>
                        <a:rPr lang="ko-KR" altLang="en-US" sz="800" dirty="0" smtClean="0"/>
                        <a:t>카테고리를 선택하지 않았을 경우 카테고리 선택을 클라이언트에서 요청한다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레시피명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입력하지 않았을 경우 클라이언트에서 입력을 요구한다</a:t>
                      </a:r>
                      <a:r>
                        <a:rPr lang="en-US" altLang="ko-KR" sz="800" dirty="0" smtClean="0"/>
                        <a:t>.)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공개범위를 설정하는 </a:t>
                      </a:r>
                      <a:r>
                        <a:rPr lang="ko-KR" altLang="en-US" sz="800" dirty="0" err="1" smtClean="0"/>
                        <a:t>콤보박스이다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전체공개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친구공개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비공개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완성사진을 </a:t>
                      </a:r>
                      <a:r>
                        <a:rPr lang="ko-KR" altLang="en-US" sz="800" dirty="0" err="1" smtClean="0"/>
                        <a:t>업로드할</a:t>
                      </a:r>
                      <a:r>
                        <a:rPr lang="ko-KR" altLang="en-US" sz="800" dirty="0" smtClean="0"/>
                        <a:t> 수</a:t>
                      </a:r>
                      <a:r>
                        <a:rPr lang="ko-KR" altLang="en-US" sz="800" baseline="0" dirty="0" smtClean="0"/>
                        <a:t> 있는 버튼이다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사용자한마디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설명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을 작성할 수 있는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재료명을</a:t>
                      </a:r>
                      <a:r>
                        <a:rPr lang="ko-KR" altLang="en-US" sz="800" dirty="0" smtClean="0"/>
                        <a:t> 입력할 </a:t>
                      </a:r>
                      <a:r>
                        <a:rPr lang="ko-KR" altLang="en-US" sz="800" dirty="0" err="1" smtClean="0"/>
                        <a:t>수있는</a:t>
                      </a:r>
                      <a:r>
                        <a:rPr lang="ko-KR" altLang="en-US" sz="800" dirty="0" smtClean="0"/>
                        <a:t>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수량을 입력할 수 있는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재료를 추가할 수 있는 버튼이다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800" dirty="0" smtClean="0"/>
                        <a:t>클릭하면 </a:t>
                      </a:r>
                      <a:r>
                        <a:rPr lang="en-US" altLang="ko-KR" sz="800" dirty="0" smtClean="0"/>
                        <a:t>6,7</a:t>
                      </a:r>
                      <a:r>
                        <a:rPr lang="ko-KR" altLang="en-US" sz="800" dirty="0" smtClean="0"/>
                        <a:t>번에서 입력한 재료정보가 추가된다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조리사진을 </a:t>
                      </a:r>
                      <a:r>
                        <a:rPr lang="ko-KR" altLang="en-US" sz="800" dirty="0" err="1" smtClean="0"/>
                        <a:t>업로드할</a:t>
                      </a:r>
                      <a:r>
                        <a:rPr lang="ko-KR" altLang="en-US" sz="800" dirty="0" smtClean="0"/>
                        <a:t> 수 있는 버튼이다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조리방법을 입력할 수 있는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버튼을 클릭하면 </a:t>
                      </a:r>
                      <a:r>
                        <a:rPr lang="en-US" altLang="ko-KR" sz="800" dirty="0" smtClean="0"/>
                        <a:t>9,10</a:t>
                      </a:r>
                      <a:r>
                        <a:rPr lang="ko-KR" altLang="en-US" sz="800" baseline="0" dirty="0" smtClean="0"/>
                        <a:t> 조리과정 이미지 업로드 버튼과 조리방법 </a:t>
                      </a:r>
                      <a:r>
                        <a:rPr lang="ko-KR" altLang="en-US" sz="800" baseline="0" dirty="0" err="1" smtClean="0"/>
                        <a:t>텍스트입력창이</a:t>
                      </a:r>
                      <a:r>
                        <a:rPr lang="ko-KR" altLang="en-US" sz="800" baseline="0" dirty="0" smtClean="0"/>
                        <a:t> 추가된다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 버튼을 클릭하면 서버로 작성한 데이터를 전송한다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취소버튼을 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작성을 취소하고 메인 화면으로 이동한다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9066" y="170060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7584" y="162383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9752" y="170060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0796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53349" y="199816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0135" y="242545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1308" y="243631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0385" y="242773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4520" y="302423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54070" y="3048094"/>
            <a:ext cx="263764" cy="129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27084" y="3505572"/>
            <a:ext cx="263764" cy="129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27084" y="4513684"/>
            <a:ext cx="263764" cy="129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47664" y="4513684"/>
            <a:ext cx="263764" cy="129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95" y="630015"/>
            <a:ext cx="2460324" cy="494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-6554" y="640605"/>
            <a:ext cx="2418313" cy="4858284"/>
            <a:chOff x="-6553" y="640605"/>
            <a:chExt cx="1677002" cy="3369023"/>
          </a:xfrm>
        </p:grpSpPr>
        <p:pic>
          <p:nvPicPr>
            <p:cNvPr id="2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53" y="640605"/>
              <a:ext cx="1677002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3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수정을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36719"/>
              </p:ext>
            </p:extLst>
          </p:nvPr>
        </p:nvGraphicFramePr>
        <p:xfrm>
          <a:off x="6730227" y="481236"/>
          <a:ext cx="2402886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196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 버튼을 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 창으로 이동한다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수정창은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작성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와 동일하다 다만 기존에 작성한 정보를 서버에서 받아 입력되어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33575"/>
            <a:ext cx="2439174" cy="494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68848" y="427139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3808" y="127332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" y="507702"/>
            <a:ext cx="6710747" cy="335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탭을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57508"/>
              </p:ext>
            </p:extLst>
          </p:nvPr>
        </p:nvGraphicFramePr>
        <p:xfrm>
          <a:off x="6730227" y="481236"/>
          <a:ext cx="2402886" cy="428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196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전체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선택 체크박스이다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선택한 </a:t>
                      </a:r>
                      <a:r>
                        <a:rPr lang="ko-KR" altLang="en-US" sz="800" dirty="0" err="1" smtClean="0"/>
                        <a:t>레시피들을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삭제할수</a:t>
                      </a:r>
                      <a:r>
                        <a:rPr lang="ko-KR" altLang="en-US" sz="800" dirty="0" smtClean="0"/>
                        <a:t> 있는 버튼이다</a:t>
                      </a:r>
                      <a:r>
                        <a:rPr lang="ko-KR" altLang="en-US" sz="800" baseline="0" dirty="0" smtClean="0"/>
                        <a:t> 클릭하면 선택한 </a:t>
                      </a:r>
                      <a:r>
                        <a:rPr lang="ko-KR" altLang="en-US" sz="800" baseline="0" dirty="0" err="1" smtClean="0"/>
                        <a:t>레시피</a:t>
                      </a:r>
                      <a:r>
                        <a:rPr lang="ko-KR" altLang="en-US" sz="800" baseline="0" dirty="0" smtClean="0"/>
                        <a:t> 삭제확인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레시피를</a:t>
                      </a:r>
                      <a:r>
                        <a:rPr lang="ko-KR" altLang="en-US" sz="800" dirty="0" smtClean="0"/>
                        <a:t> 선택할</a:t>
                      </a:r>
                      <a:r>
                        <a:rPr lang="ko-KR" altLang="en-US" sz="800" baseline="0" dirty="0" smtClean="0"/>
                        <a:t> 수 있는 체크박스이다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사진이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레시피명이</a:t>
                      </a:r>
                      <a:r>
                        <a:rPr lang="ko-KR" altLang="en-US" sz="800" dirty="0" smtClean="0"/>
                        <a:t> 출력된다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사용자의 한마디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설명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작성일이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클리하면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삭제확인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/>
                        <a:t>확인을 클릭하면 선택한 게시물정보가 서버로 전달되고 서버에서 게시물정보가 삭제된다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취소 버튼을 클릭하면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사라진다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페이지를 </a:t>
                      </a:r>
                      <a:r>
                        <a:rPr lang="ko-KR" altLang="en-US" sz="800" dirty="0" err="1" smtClean="0"/>
                        <a:t>이동할수</a:t>
                      </a:r>
                      <a:r>
                        <a:rPr lang="ko-KR" altLang="en-US" sz="800" dirty="0" smtClean="0"/>
                        <a:t> 있는 버튼이다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38245" y="18493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8586" y="184938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244" y="207067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8586" y="207067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207066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207066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0032" y="207066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36096" y="207066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200292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12" y="2188096"/>
            <a:ext cx="1109092" cy="6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893120" y="2569467"/>
            <a:ext cx="288032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89772" y="2569468"/>
            <a:ext cx="288032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34435" y="2857500"/>
            <a:ext cx="288032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7" y="494130"/>
            <a:ext cx="2554208" cy="519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탭을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32187"/>
              </p:ext>
            </p:extLst>
          </p:nvPr>
        </p:nvGraphicFramePr>
        <p:xfrm>
          <a:off x="6730227" y="481236"/>
          <a:ext cx="2402886" cy="419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196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사진이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레시피명이</a:t>
                      </a:r>
                      <a:r>
                        <a:rPr lang="ko-KR" altLang="en-US" sz="800" dirty="0" smtClean="0"/>
                        <a:t> 출력된다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사용자의 한마디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설명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작성일이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클리하면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삭제확인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/>
                        <a:t>확인을 클릭하면 선택한 게시물정보가 서버로 전달되고 서버에서 게시물정보가 삭제된다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취소 버튼을 클릭하면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사라진다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하단 화살표</a:t>
                      </a:r>
                      <a:r>
                        <a:rPr lang="ko-KR" altLang="en-US" sz="800" baseline="0" dirty="0" smtClean="0"/>
                        <a:t> 버튼을 클릭하면 내가 작성한 </a:t>
                      </a:r>
                      <a:r>
                        <a:rPr lang="ko-KR" altLang="en-US" sz="800" baseline="0" dirty="0" err="1" smtClean="0"/>
                        <a:t>레시피</a:t>
                      </a:r>
                      <a:r>
                        <a:rPr lang="ko-KR" altLang="en-US" sz="800" baseline="0" dirty="0" smtClean="0"/>
                        <a:t> 리스트가 추가된다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확인버튼을 클릭하면 </a:t>
                      </a:r>
                      <a:r>
                        <a:rPr lang="ko-KR" altLang="en-US" sz="800" dirty="0" err="1" smtClean="0"/>
                        <a:t>메인으로</a:t>
                      </a:r>
                      <a:r>
                        <a:rPr lang="ko-KR" altLang="en-US" sz="800" dirty="0" smtClean="0"/>
                        <a:t> 돌아간다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51520" y="16973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0081" y="162889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2681" y="186057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50130" y="170703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35696" y="16973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23728" y="169738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94130"/>
            <a:ext cx="2559261" cy="517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779912" y="321754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01498" y="321754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67944" y="436966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95687" y="4585692"/>
            <a:ext cx="25970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정보 지도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프로그램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메인화면의</a:t>
            </a:r>
            <a:r>
              <a:rPr lang="ko-KR" altLang="en-US" sz="1050" dirty="0" smtClean="0">
                <a:solidFill>
                  <a:schemeClr val="tx1"/>
                </a:solidFill>
              </a:rPr>
              <a:t> 장바구니에서 지도마크 버튼을 클릭할 경우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99167"/>
              </p:ext>
            </p:extLst>
          </p:nvPr>
        </p:nvGraphicFramePr>
        <p:xfrm>
          <a:off x="6730227" y="521479"/>
          <a:ext cx="2402886" cy="477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지도 마크버튼을 클릭하면 서버에 선택한 재료정보를 전달하고 </a:t>
                      </a:r>
                      <a:r>
                        <a:rPr lang="ko-KR" altLang="en-US" sz="800" dirty="0" err="1" smtClean="0"/>
                        <a:t>내주변</a:t>
                      </a:r>
                      <a:r>
                        <a:rPr lang="ko-KR" altLang="en-US" sz="800" dirty="0" smtClean="0"/>
                        <a:t> 상품정보검색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있을 경우 </a:t>
                      </a:r>
                      <a:r>
                        <a:rPr lang="ko-KR" altLang="en-US" sz="800" dirty="0" err="1" smtClean="0"/>
                        <a:t>내위치</a:t>
                      </a:r>
                      <a:r>
                        <a:rPr lang="ko-KR" altLang="en-US" sz="800" dirty="0" smtClean="0"/>
                        <a:t> 주변에 상품이 진열된 </a:t>
                      </a:r>
                      <a:r>
                        <a:rPr lang="ko-KR" altLang="en-US" sz="800" dirty="0" err="1" smtClean="0"/>
                        <a:t>마트</a:t>
                      </a:r>
                      <a:r>
                        <a:rPr lang="ko-KR" altLang="en-US" sz="800" dirty="0" smtClean="0"/>
                        <a:t> 정보와 가격을 출력한다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없을 경우 상품정보 없음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 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7" y="759742"/>
            <a:ext cx="2404680" cy="195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691680" y="120131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6934"/>
            <a:ext cx="2592288" cy="208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90" y="2785492"/>
            <a:ext cx="267359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915816" y="4825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35896" y="378884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2918"/>
            <a:ext cx="2510276" cy="508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</a:t>
            </a:r>
            <a:r>
              <a:rPr lang="ko-KR" altLang="en-US" sz="1050" dirty="0">
                <a:solidFill>
                  <a:schemeClr val="tx1"/>
                </a:solidFill>
              </a:rPr>
              <a:t>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프로필에서 장바구니 버튼을 클릭할 시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60085"/>
              </p:ext>
            </p:extLst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 버튼을 클릭하면 장바구니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품목별로 항목이 나누어져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품목에 해당하는 사용자가 장바구니에 넣어둔 재료목록이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</a:t>
                      </a:r>
                      <a:r>
                        <a:rPr lang="ko-KR" altLang="en-US" sz="800" dirty="0" err="1" smtClean="0"/>
                        <a:t>지도창으로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X</a:t>
                      </a:r>
                      <a:r>
                        <a:rPr lang="ko-KR" altLang="en-US" sz="800" dirty="0" smtClean="0"/>
                        <a:t>를 클릭하면 삭제확인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확인을 클릭하면 서버에서 선택한 재료가 삭제되고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에 적용된다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42874" y="133394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8672" y="15613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2924" y="153813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3170" y="15339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" y="494129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36495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87" y="2652127"/>
            <a:ext cx="1581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563888" y="338599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2918"/>
            <a:ext cx="2510276" cy="508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상품정보 치도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장바구니창에서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지도마크버튼을 클릭할 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출력되는창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31307"/>
              </p:ext>
            </p:extLst>
          </p:nvPr>
        </p:nvGraphicFramePr>
        <p:xfrm>
          <a:off x="6730227" y="521479"/>
          <a:ext cx="2402886" cy="477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지도 마크버튼을 클릭하면 서버에 선택한 재료정보를 전달하고 </a:t>
                      </a:r>
                      <a:r>
                        <a:rPr lang="ko-KR" altLang="en-US" sz="800" dirty="0" err="1" smtClean="0"/>
                        <a:t>내주변</a:t>
                      </a:r>
                      <a:r>
                        <a:rPr lang="ko-KR" altLang="en-US" sz="800" dirty="0" smtClean="0"/>
                        <a:t> 상품정보검색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있을 경우 </a:t>
                      </a:r>
                      <a:r>
                        <a:rPr lang="ko-KR" altLang="en-US" sz="800" dirty="0" err="1" smtClean="0"/>
                        <a:t>내위치</a:t>
                      </a:r>
                      <a:r>
                        <a:rPr lang="ko-KR" altLang="en-US" sz="800" dirty="0" smtClean="0"/>
                        <a:t> 주변에 상품이 진열된 </a:t>
                      </a:r>
                      <a:r>
                        <a:rPr lang="ko-KR" altLang="en-US" sz="800" dirty="0" err="1" smtClean="0"/>
                        <a:t>마트</a:t>
                      </a:r>
                      <a:r>
                        <a:rPr lang="ko-KR" altLang="en-US" sz="800" dirty="0" smtClean="0"/>
                        <a:t> 정보와 가격을 출력한다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없을 경우 상품정보 없음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 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상품정보를 입력할 수 있는 </a:t>
                      </a:r>
                      <a:r>
                        <a:rPr lang="ko-KR" altLang="en-US" sz="800" dirty="0" err="1" smtClean="0"/>
                        <a:t>검색창이다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800" dirty="0" err="1" smtClean="0"/>
                        <a:t>아무입력도</a:t>
                      </a:r>
                      <a:r>
                        <a:rPr lang="ko-KR" altLang="en-US" sz="800" dirty="0" smtClean="0"/>
                        <a:t> 하지 않을 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1680" y="148934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00" y="626394"/>
            <a:ext cx="1618154" cy="33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626395"/>
            <a:ext cx="1652576" cy="33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843808" y="9852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78275" y="98529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31840" y="11388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" y="515148"/>
            <a:ext cx="6298624" cy="51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24151"/>
              </p:ext>
            </p:extLst>
          </p:nvPr>
        </p:nvGraphicFramePr>
        <p:xfrm>
          <a:off x="6730227" y="478795"/>
          <a:ext cx="2402886" cy="4610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완성사진이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작성자의 프로필 사진이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명이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수정 버튼을 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회원이 작성한 </a:t>
                      </a:r>
                      <a:r>
                        <a:rPr lang="ko-KR" altLang="en-US" sz="800" dirty="0" err="1" smtClean="0"/>
                        <a:t>레시피의</a:t>
                      </a:r>
                      <a:r>
                        <a:rPr lang="ko-KR" altLang="en-US" sz="800" dirty="0" smtClean="0"/>
                        <a:t> 경우 수정 버튼이 활성화 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삭제 버튼을 클릭하면 </a:t>
                      </a:r>
                      <a:r>
                        <a:rPr lang="ko-KR" altLang="en-US" sz="800" dirty="0" err="1" smtClean="0"/>
                        <a:t>레시피가</a:t>
                      </a:r>
                      <a:r>
                        <a:rPr lang="ko-KR" altLang="en-US" sz="800" dirty="0" smtClean="0"/>
                        <a:t> 삭제된다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공유버튼을 클릭하면 </a:t>
                      </a:r>
                      <a:r>
                        <a:rPr lang="ko-KR" altLang="en-US" sz="800" baseline="0" dirty="0" smtClean="0"/>
                        <a:t> 공유 </a:t>
                      </a:r>
                      <a:r>
                        <a:rPr lang="ko-KR" altLang="en-US" sz="800" baseline="0" dirty="0" err="1" smtClean="0"/>
                        <a:t>공수유단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좋아요</a:t>
                      </a:r>
                      <a:r>
                        <a:rPr lang="ko-KR" altLang="en-US" sz="800" baseline="0" dirty="0" smtClean="0"/>
                        <a:t> 버튼을 클릭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하트색이</a:t>
                      </a:r>
                      <a:r>
                        <a:rPr lang="ko-KR" altLang="en-US" sz="800" baseline="0" dirty="0" smtClean="0"/>
                        <a:t> 변경된다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스크랩버튼을 클릭하면 스크랩버튼 색이 변경된다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연관레시피</a:t>
                      </a:r>
                      <a:r>
                        <a:rPr lang="ko-KR" altLang="en-US" sz="800" dirty="0" smtClean="0"/>
                        <a:t> 버튼을 클릭하면 연관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사용자가 작성한 한마디가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재료를 </a:t>
                      </a:r>
                      <a:r>
                        <a:rPr lang="ko-KR" altLang="en-US" sz="800" dirty="0" err="1" smtClean="0"/>
                        <a:t>선택할수</a:t>
                      </a:r>
                      <a:r>
                        <a:rPr lang="ko-KR" altLang="en-US" sz="800" dirty="0" smtClean="0"/>
                        <a:t> 있는 체크박스가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재료와 수량이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장바구니에 추가 버튼을 클릭하면 선택한 재료들이 장바구니에 추가된다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15816" y="18493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259" y="253243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6" y="270757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78275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19579" y="263080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92079" y="263080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9260" y="3433564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7904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39952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6667" y="4101825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10924" y="4079648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0392" y="4976390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1" y="3933548"/>
            <a:ext cx="1280455" cy="125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9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" y="496069"/>
            <a:ext cx="6586656" cy="521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46967"/>
              </p:ext>
            </p:extLst>
          </p:nvPr>
        </p:nvGraphicFramePr>
        <p:xfrm>
          <a:off x="6730227" y="521479"/>
          <a:ext cx="2402886" cy="4673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공유버튼을 클릭하면 </a:t>
                      </a:r>
                      <a:r>
                        <a:rPr lang="ko-KR" altLang="en-US" sz="800" baseline="0" dirty="0" smtClean="0"/>
                        <a:t> 공유 </a:t>
                      </a:r>
                      <a:r>
                        <a:rPr lang="ko-KR" altLang="en-US" sz="800" baseline="0" dirty="0" err="1" smtClean="0"/>
                        <a:t>공수유단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연관레시피를</a:t>
                      </a:r>
                      <a:r>
                        <a:rPr lang="ko-KR" altLang="en-US" sz="800" dirty="0" smtClean="0"/>
                        <a:t> 클릭하면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정보를 서버에 전달하고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연관된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목록을 출력한다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478275" y="265574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39" y="1227397"/>
            <a:ext cx="1202457" cy="146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58" y="3118941"/>
            <a:ext cx="2952328" cy="2328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210619" y="273071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330"/>
            <a:ext cx="672157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39942"/>
              </p:ext>
            </p:extLst>
          </p:nvPr>
        </p:nvGraphicFramePr>
        <p:xfrm>
          <a:off x="6730227" y="521479"/>
          <a:ext cx="2402886" cy="4673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태그목록이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댓글</a:t>
                      </a:r>
                      <a:r>
                        <a:rPr lang="ko-KR" altLang="en-US" sz="800" baseline="0" dirty="0" smtClean="0"/>
                        <a:t> 작성자의 프로필이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댓글</a:t>
                      </a:r>
                      <a:r>
                        <a:rPr lang="ko-KR" altLang="en-US" sz="800" dirty="0" smtClean="0"/>
                        <a:t> 작성자명 </a:t>
                      </a:r>
                      <a:r>
                        <a:rPr lang="en-US" altLang="ko-KR" sz="800" dirty="0" smtClean="0"/>
                        <a:t>: + </a:t>
                      </a:r>
                      <a:r>
                        <a:rPr lang="ko-KR" altLang="en-US" sz="800" dirty="0" err="1" smtClean="0"/>
                        <a:t>댓글내용순으로</a:t>
                      </a:r>
                      <a:r>
                        <a:rPr lang="ko-KR" altLang="en-US" sz="800" dirty="0" smtClean="0"/>
                        <a:t> 출력된다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로그인한 사용자의 경우 </a:t>
                      </a:r>
                      <a:r>
                        <a:rPr lang="ko-KR" altLang="en-US" sz="800" dirty="0" err="1" smtClean="0"/>
                        <a:t>댓글</a:t>
                      </a:r>
                      <a:r>
                        <a:rPr lang="ko-KR" altLang="en-US" sz="800" dirty="0" smtClean="0"/>
                        <a:t> 수정버튼이 활성화 되고 클릭하면 </a:t>
                      </a:r>
                      <a:r>
                        <a:rPr lang="ko-KR" altLang="en-US" sz="800" dirty="0" err="1" smtClean="0"/>
                        <a:t>댓글</a:t>
                      </a:r>
                      <a:r>
                        <a:rPr lang="ko-KR" altLang="en-US" sz="800" dirty="0" smtClean="0"/>
                        <a:t> 수정이 활성화된다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댓글삭제</a:t>
                      </a:r>
                      <a:r>
                        <a:rPr lang="ko-KR" altLang="en-US" sz="800" dirty="0" smtClean="0"/>
                        <a:t> 버튼을 클릭하면 해당 </a:t>
                      </a:r>
                      <a:r>
                        <a:rPr lang="ko-KR" altLang="en-US" sz="800" dirty="0" err="1" smtClean="0"/>
                        <a:t>댓글이</a:t>
                      </a:r>
                      <a:r>
                        <a:rPr lang="ko-KR" altLang="en-US" sz="800" dirty="0" smtClean="0"/>
                        <a:t> 삭제된다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현재 사용자의 프로필 사진이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댓글을</a:t>
                      </a:r>
                      <a:r>
                        <a:rPr lang="ko-KR" altLang="en-US" sz="800" dirty="0" smtClean="0"/>
                        <a:t> 작성할 수 있는 </a:t>
                      </a:r>
                      <a:r>
                        <a:rPr lang="ko-KR" altLang="en-US" sz="800" dirty="0" err="1" smtClean="0"/>
                        <a:t>입력창이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 smtClean="0"/>
                        <a:t>Commtent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버튼을 클릭하면 </a:t>
                      </a:r>
                      <a:r>
                        <a:rPr lang="ko-KR" altLang="en-US" sz="800" dirty="0" err="1" smtClean="0"/>
                        <a:t>댓글이</a:t>
                      </a:r>
                      <a:r>
                        <a:rPr lang="ko-KR" altLang="en-US" sz="800" dirty="0" smtClean="0"/>
                        <a:t> 서버로 저장되고 화면이 갱신된다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70434" y="260920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5999" y="302779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3753" y="295102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35215" y="39423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84588" y="388900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5999" y="436966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7477" y="427982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35215" y="435731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" y="522149"/>
            <a:ext cx="6655774" cy="48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14630"/>
              </p:ext>
            </p:extLst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관리자가 작성한 </a:t>
                      </a:r>
                      <a:r>
                        <a:rPr lang="ko-KR" altLang="en-US" sz="800" dirty="0" err="1" smtClean="0"/>
                        <a:t>레시피의</a:t>
                      </a:r>
                      <a:r>
                        <a:rPr lang="ko-KR" altLang="en-US" sz="800" dirty="0" smtClean="0"/>
                        <a:t> 경우 기본적으로 일반 </a:t>
                      </a:r>
                      <a:r>
                        <a:rPr lang="ko-KR" altLang="en-US" sz="800" dirty="0" err="1" smtClean="0"/>
                        <a:t>레시피와</a:t>
                      </a:r>
                      <a:r>
                        <a:rPr lang="ko-KR" altLang="en-US" sz="800" dirty="0" smtClean="0"/>
                        <a:t> 같다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완성사진 혹은 동영상이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레시피의</a:t>
                      </a:r>
                      <a:r>
                        <a:rPr lang="ko-KR" altLang="en-US" sz="800" dirty="0" smtClean="0"/>
                        <a:t> 점수를 </a:t>
                      </a:r>
                      <a:r>
                        <a:rPr lang="ko-KR" altLang="en-US" sz="800" dirty="0" err="1" smtClean="0"/>
                        <a:t>매길수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사용자의 한마디가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설명으로 변경된다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95536" y="112930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52985" y="171053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55193" y="21421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4567" y="35055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" y="496069"/>
            <a:ext cx="4627019" cy="521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77388"/>
              </p:ext>
            </p:extLst>
          </p:nvPr>
        </p:nvGraphicFramePr>
        <p:xfrm>
          <a:off x="6730227" y="481236"/>
          <a:ext cx="2402886" cy="519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레시피명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입력하지 않았을 경우 클라이언트에서 입력을 요구한다</a:t>
                      </a:r>
                      <a:r>
                        <a:rPr lang="en-US" altLang="ko-KR" sz="800" dirty="0" smtClean="0"/>
                        <a:t>.)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공개범위를 설정하는 </a:t>
                      </a:r>
                      <a:r>
                        <a:rPr lang="ko-KR" altLang="en-US" sz="800" dirty="0" err="1" smtClean="0"/>
                        <a:t>콤보박스이다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전체공개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친구공개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비공개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카테고리 </a:t>
                      </a:r>
                      <a:r>
                        <a:rPr lang="ko-KR" altLang="en-US" sz="800" dirty="0" err="1" smtClean="0"/>
                        <a:t>설정할수</a:t>
                      </a:r>
                      <a:r>
                        <a:rPr lang="ko-KR" altLang="en-US" sz="800" dirty="0" smtClean="0"/>
                        <a:t> 있는 </a:t>
                      </a:r>
                      <a:r>
                        <a:rPr lang="ko-KR" altLang="en-US" sz="800" dirty="0" err="1" smtClean="0"/>
                        <a:t>콤보박스이다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국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찌개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전골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반찬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샐러드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err="1" smtClean="0"/>
                        <a:t>메인요리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면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죽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err="1" smtClean="0"/>
                        <a:t>스프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떡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과자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음료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소스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양념장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육수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r>
                        <a:rPr lang="ko-KR" altLang="en-US" sz="800" dirty="0" smtClean="0"/>
                        <a:t>카테고리를 선택하지 않았을 경우 카테고리 선택을 클라이언트에서 요청한다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완성사진을 </a:t>
                      </a:r>
                      <a:r>
                        <a:rPr lang="ko-KR" altLang="en-US" sz="800" dirty="0" err="1" smtClean="0"/>
                        <a:t>업로드할</a:t>
                      </a:r>
                      <a:r>
                        <a:rPr lang="ko-KR" altLang="en-US" sz="800" dirty="0" smtClean="0"/>
                        <a:t> 수</a:t>
                      </a:r>
                      <a:r>
                        <a:rPr lang="ko-KR" altLang="en-US" sz="800" baseline="0" dirty="0" smtClean="0"/>
                        <a:t> 있는 버튼이다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사용자한마디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설명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을 작성할 수 있는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재료명을</a:t>
                      </a:r>
                      <a:r>
                        <a:rPr lang="ko-KR" altLang="en-US" sz="800" dirty="0" smtClean="0"/>
                        <a:t> 입력할 </a:t>
                      </a:r>
                      <a:r>
                        <a:rPr lang="ko-KR" altLang="en-US" sz="800" dirty="0" err="1" smtClean="0"/>
                        <a:t>수있는</a:t>
                      </a:r>
                      <a:r>
                        <a:rPr lang="ko-KR" altLang="en-US" sz="800" dirty="0" smtClean="0"/>
                        <a:t>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수량을 입력할 수 있는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재료를 추가할 수 있는 버튼이다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800" dirty="0" smtClean="0"/>
                        <a:t>클릭하면 </a:t>
                      </a:r>
                      <a:r>
                        <a:rPr lang="en-US" altLang="ko-KR" sz="800" dirty="0" smtClean="0"/>
                        <a:t>6,7</a:t>
                      </a:r>
                      <a:r>
                        <a:rPr lang="ko-KR" altLang="en-US" sz="800" dirty="0" smtClean="0"/>
                        <a:t>번에서 입력한 재료정보가 추가된다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조리사진을 </a:t>
                      </a:r>
                      <a:r>
                        <a:rPr lang="ko-KR" altLang="en-US" sz="800" dirty="0" err="1" smtClean="0"/>
                        <a:t>업로드할</a:t>
                      </a:r>
                      <a:r>
                        <a:rPr lang="ko-KR" altLang="en-US" sz="800" dirty="0" smtClean="0"/>
                        <a:t> 수 있는 버튼이다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조리방법을 입력할 수 있는 텍스트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버튼을 클릭하면 </a:t>
                      </a:r>
                      <a:r>
                        <a:rPr lang="en-US" altLang="ko-KR" sz="800" dirty="0" smtClean="0"/>
                        <a:t>9,10</a:t>
                      </a:r>
                      <a:r>
                        <a:rPr lang="ko-KR" altLang="en-US" sz="800" baseline="0" dirty="0" smtClean="0"/>
                        <a:t> 조리과정 이미지 업로드 버튼과 조리방법 </a:t>
                      </a:r>
                      <a:r>
                        <a:rPr lang="ko-KR" altLang="en-US" sz="800" baseline="0" dirty="0" err="1" smtClean="0"/>
                        <a:t>텍스트입력창이</a:t>
                      </a:r>
                      <a:r>
                        <a:rPr lang="ko-KR" altLang="en-US" sz="800" baseline="0" dirty="0" smtClean="0"/>
                        <a:t> 추가된다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 버튼을 클릭하면 서버로 작성한 데이터를 전송한다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취소버튼을 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작성을 취소하고 메인 화면으로 이동한다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91724" y="91328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9952" y="91328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520" y="120131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90030" y="17033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724" y="256946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4953" y="33185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9172" y="332144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40030" y="33667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773" y="417944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87702" y="4109813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43669" y="4916462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39691" y="5238526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23192" y="5304977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1471</Words>
  <Application>Microsoft Office PowerPoint</Application>
  <PresentationFormat>화면 슬라이드 쇼(16:10)</PresentationFormat>
  <Paragraphs>516</Paragraphs>
  <Slides>15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김소진</dc:creator>
  <cp:lastModifiedBy>GHKwon</cp:lastModifiedBy>
  <cp:revision>79</cp:revision>
  <cp:lastPrinted>2015-07-18T05:15:35Z</cp:lastPrinted>
  <dcterms:created xsi:type="dcterms:W3CDTF">2015-05-01T07:39:51Z</dcterms:created>
  <dcterms:modified xsi:type="dcterms:W3CDTF">2015-07-23T13:54:00Z</dcterms:modified>
</cp:coreProperties>
</file>