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검색하기 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프로그램의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검색어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입력후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검색한화면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05790"/>
              </p:ext>
            </p:extLst>
          </p:nvPr>
        </p:nvGraphicFramePr>
        <p:xfrm>
          <a:off x="5940154" y="661340"/>
          <a:ext cx="3203847" cy="5126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검색창에</a:t>
                      </a:r>
                      <a:r>
                        <a:rPr lang="ko-KR" altLang="en-US" sz="1800" dirty="0" smtClean="0"/>
                        <a:t> 존재하지 않는 </a:t>
                      </a:r>
                      <a:r>
                        <a:rPr lang="ko-KR" altLang="en-US" sz="1800" dirty="0" err="1" smtClean="0"/>
                        <a:t>검색어를</a:t>
                      </a:r>
                      <a:r>
                        <a:rPr lang="ko-KR" altLang="en-US" sz="1800" dirty="0" smtClean="0"/>
                        <a:t> 입력하면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검색하진 키워드가 존재하지 않습니다</a:t>
                      </a:r>
                      <a:r>
                        <a:rPr lang="en-US" altLang="ko-KR" sz="1800" dirty="0" smtClean="0"/>
                        <a:t>! </a:t>
                      </a:r>
                      <a:r>
                        <a:rPr lang="ko-KR" altLang="en-US" sz="1800" dirty="0" smtClean="0"/>
                        <a:t>메시지가 제공된다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존재하는 </a:t>
                      </a:r>
                      <a:r>
                        <a:rPr lang="ko-KR" altLang="en-US" sz="1800" dirty="0" err="1" smtClean="0"/>
                        <a:t>검색어</a:t>
                      </a:r>
                      <a:r>
                        <a:rPr lang="ko-KR" altLang="en-US" sz="1800" dirty="0" smtClean="0"/>
                        <a:t> 입력 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검색 결과로 전체보기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err="1" smtClean="0"/>
                        <a:t>레시피명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해시태그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회원 으로 제공되며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기본값으로 </a:t>
                      </a:r>
                      <a:r>
                        <a:rPr lang="en-US" altLang="ko-KR" sz="1800" dirty="0" smtClean="0"/>
                        <a:t>“</a:t>
                      </a:r>
                      <a:r>
                        <a:rPr lang="ko-KR" altLang="en-US" sz="1800" dirty="0" smtClean="0"/>
                        <a:t>전체보기</a:t>
                      </a:r>
                      <a:r>
                        <a:rPr lang="en-US" altLang="ko-KR" sz="1800" dirty="0" smtClean="0"/>
                        <a:t>”</a:t>
                      </a:r>
                      <a:r>
                        <a:rPr lang="ko-KR" altLang="en-US" sz="1800" dirty="0" smtClean="0"/>
                        <a:t>가 선택되어 있다</a:t>
                      </a:r>
                      <a:r>
                        <a:rPr lang="en-US" altLang="ko-KR" sz="1800" dirty="0" smtClean="0"/>
                        <a:t>..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검색 결과 목록이 리스트이미지 형태로 기본값으로 </a:t>
                      </a:r>
                      <a:r>
                        <a:rPr lang="en-US" altLang="ko-KR" sz="1800" dirty="0" smtClean="0"/>
                        <a:t>30</a:t>
                      </a:r>
                      <a:r>
                        <a:rPr lang="ko-KR" altLang="en-US" sz="1800" dirty="0" smtClean="0"/>
                        <a:t>개씩 출력된다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01153" y="1268760"/>
            <a:ext cx="11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</a:t>
            </a:r>
            <a:r>
              <a:rPr lang="ko-KR" altLang="en-US" dirty="0">
                <a:solidFill>
                  <a:schemeClr val="bg1"/>
                </a:solidFill>
              </a:rPr>
              <a:t>입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91" y="1638092"/>
            <a:ext cx="398865" cy="107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69" y="1017939"/>
            <a:ext cx="2612041" cy="528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1" y="1097516"/>
            <a:ext cx="2604884" cy="528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755576" y="2622094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39" idx="2"/>
          </p:cNvCxnSpPr>
          <p:nvPr/>
        </p:nvCxnSpPr>
        <p:spPr>
          <a:xfrm>
            <a:off x="921712" y="2964582"/>
            <a:ext cx="243043" cy="23084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199188" y="251044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41" idx="2"/>
          </p:cNvCxnSpPr>
          <p:nvPr/>
        </p:nvCxnSpPr>
        <p:spPr>
          <a:xfrm>
            <a:off x="4365324" y="2852936"/>
            <a:ext cx="332674" cy="8441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1" idx="1"/>
          </p:cNvCxnSpPr>
          <p:nvPr/>
        </p:nvCxnSpPr>
        <p:spPr>
          <a:xfrm flipH="1" flipV="1">
            <a:off x="3995936" y="2510448"/>
            <a:ext cx="203252" cy="17124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50757" y="2830221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89</Words>
  <Application>Microsoft Office PowerPoint</Application>
  <PresentationFormat>화면 슬라이드 쇼(4:3)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9</cp:revision>
  <dcterms:created xsi:type="dcterms:W3CDTF">2015-07-19T05:26:22Z</dcterms:created>
  <dcterms:modified xsi:type="dcterms:W3CDTF">2015-07-20T01:06:08Z</dcterms:modified>
</cp:coreProperties>
</file>