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프로그램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17688"/>
              </p:ext>
            </p:extLst>
          </p:nvPr>
        </p:nvGraphicFramePr>
        <p:xfrm>
          <a:off x="5940154" y="661341"/>
          <a:ext cx="3203847" cy="6003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모바일</a:t>
                      </a:r>
                      <a:r>
                        <a:rPr lang="ko-KR" altLang="en-US" sz="1400" dirty="0" smtClean="0"/>
                        <a:t> 첫 시작 화면이다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첫 화면에서 로그인 방법을 선택하는 </a:t>
                      </a:r>
                      <a:r>
                        <a:rPr lang="ko-KR" altLang="en-US" sz="1400" dirty="0" err="1" smtClean="0"/>
                        <a:t>입력창이</a:t>
                      </a:r>
                      <a:r>
                        <a:rPr lang="ko-KR" altLang="en-US" sz="1400" dirty="0" smtClean="0"/>
                        <a:t> 출력된다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</a:t>
                      </a:r>
                      <a:r>
                        <a:rPr lang="ko-KR" altLang="en-US" sz="1400" dirty="0" smtClean="0"/>
                        <a:t>버튼을 클릭하게 되면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이메일과</a:t>
                      </a:r>
                      <a:r>
                        <a:rPr lang="ko-KR" altLang="en-US" sz="1400" baseline="0" dirty="0" smtClean="0"/>
                        <a:t> 비밀번호를 </a:t>
                      </a:r>
                      <a:r>
                        <a:rPr lang="ko-KR" altLang="en-US" sz="1400" baseline="0" dirty="0" smtClean="0"/>
                        <a:t>이용하여 </a:t>
                      </a:r>
                      <a:r>
                        <a:rPr lang="ko-KR" altLang="en-US" sz="1400" baseline="0" dirty="0" err="1" smtClean="0"/>
                        <a:t>로그인한다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건너뛰기 버튼을 </a:t>
                      </a:r>
                      <a:r>
                        <a:rPr lang="ko-KR" altLang="en-US" sz="1400" dirty="0" err="1" smtClean="0"/>
                        <a:t>누르게되면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비회원으로 입장할 수 있다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페이스북으로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로그인을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클릭하게되면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페이스북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로그인화면으로</a:t>
                      </a:r>
                      <a:r>
                        <a:rPr lang="ko-KR" altLang="en-US" sz="1400" dirty="0" smtClean="0"/>
                        <a:t> 이동한다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</a:t>
                      </a:r>
                      <a:r>
                        <a:rPr lang="ko-KR" altLang="en-US" sz="1400" dirty="0" smtClean="0"/>
                        <a:t>링크를 </a:t>
                      </a:r>
                      <a:r>
                        <a:rPr lang="ko-KR" altLang="en-US" sz="1400" dirty="0" smtClean="0"/>
                        <a:t>클릭하면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신규로 회원가입</a:t>
                      </a:r>
                      <a:r>
                        <a:rPr lang="ko-KR" altLang="en-US" sz="1400" baseline="0" dirty="0" smtClean="0"/>
                        <a:t>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비밀번호찾기</a:t>
                      </a:r>
                      <a:r>
                        <a:rPr lang="ko-KR" altLang="en-US" sz="1400" dirty="0" smtClean="0"/>
                        <a:t> 링크를 </a:t>
                      </a:r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비밀번호찾기</a:t>
                      </a:r>
                      <a:r>
                        <a:rPr lang="ko-KR" altLang="en-US" sz="1400" dirty="0" smtClean="0"/>
                        <a:t> 화면으로 이동한다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err="1" smtClean="0">
                          <a:solidFill>
                            <a:srgbClr val="00B0F0"/>
                          </a:solidFill>
                        </a:rPr>
                        <a:t>디바이승에서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77" y="742666"/>
            <a:ext cx="1288610" cy="314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95" y="3429088"/>
            <a:ext cx="1329373" cy="324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3" y="713409"/>
            <a:ext cx="2158711" cy="437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95536" y="2062169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8943" y="1370006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7392" y="2891591"/>
            <a:ext cx="155007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endCxn id="3076" idx="1"/>
          </p:cNvCxnSpPr>
          <p:nvPr/>
        </p:nvCxnSpPr>
        <p:spPr>
          <a:xfrm flipV="1">
            <a:off x="1683692" y="2315660"/>
            <a:ext cx="2932685" cy="1187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43608" y="3515409"/>
            <a:ext cx="2520280" cy="13825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6036" y="3077427"/>
            <a:ext cx="155007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707" y="3246844"/>
            <a:ext cx="155007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707" y="3525745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86781" y="3523075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110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10</cp:revision>
  <dcterms:created xsi:type="dcterms:W3CDTF">2015-07-19T05:26:22Z</dcterms:created>
  <dcterms:modified xsi:type="dcterms:W3CDTF">2015-07-19T14:16:15Z</dcterms:modified>
</cp:coreProperties>
</file>