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2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D8FF5-779B-401F-ABED-787024DA3F16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C316-703B-4D7E-A5EA-CFDD2890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비밀번호찾기화면이다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findPassword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버튼 클릭 한 후 이동한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99744"/>
              </p:ext>
            </p:extLst>
          </p:nvPr>
        </p:nvGraphicFramePr>
        <p:xfrm>
          <a:off x="5940154" y="661341"/>
          <a:ext cx="3203847" cy="6132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비밀번호 찾기 초기 화면이다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사용자에게 </a:t>
                      </a:r>
                      <a:r>
                        <a:rPr lang="ko-KR" altLang="en-US" sz="1200" dirty="0" err="1" smtClean="0"/>
                        <a:t>이메일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혹은 </a:t>
                      </a:r>
                      <a:r>
                        <a:rPr lang="en-US" altLang="ko-KR" sz="1200" dirty="0" err="1" smtClean="0"/>
                        <a:t>FacebookId</a:t>
                      </a:r>
                      <a:r>
                        <a:rPr lang="ko-KR" altLang="en-US" sz="1200" dirty="0" smtClean="0"/>
                        <a:t>를 입력할 수 있는 텍스트 상자가 제공된다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2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2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8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이메일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혹은 </a:t>
                      </a:r>
                      <a:r>
                        <a:rPr lang="en-US" altLang="ko-KR" sz="1200" dirty="0" err="1" smtClean="0"/>
                        <a:t>FacebookID</a:t>
                      </a:r>
                      <a:r>
                        <a:rPr lang="ko-KR" altLang="en-US" sz="1200" dirty="0" smtClean="0"/>
                        <a:t>를 입력한 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찾기 버튼을 클릭한다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일치하는 </a:t>
                      </a:r>
                      <a:r>
                        <a:rPr lang="ko-KR" altLang="en-US" sz="1200" dirty="0" err="1" smtClean="0"/>
                        <a:t>이메일</a:t>
                      </a:r>
                      <a:r>
                        <a:rPr lang="ko-KR" altLang="en-US" sz="1200" dirty="0" smtClean="0"/>
                        <a:t> 혹은 </a:t>
                      </a:r>
                      <a:r>
                        <a:rPr lang="en-US" altLang="ko-KR" sz="1200" dirty="0" err="1" smtClean="0"/>
                        <a:t>FacebookID</a:t>
                      </a:r>
                      <a:r>
                        <a:rPr lang="ko-KR" altLang="en-US" sz="1200" dirty="0" smtClean="0"/>
                        <a:t>가 존재하지 않을 시</a:t>
                      </a:r>
                      <a:r>
                        <a:rPr lang="en-US" altLang="ko-KR" sz="1200" dirty="0" smtClean="0"/>
                        <a:t>, “</a:t>
                      </a:r>
                      <a:r>
                        <a:rPr lang="ko-KR" altLang="en-US" sz="1200" dirty="0" smtClean="0"/>
                        <a:t>입력하신 아이디가 존재하지 않습니다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err="1" smtClean="0"/>
                        <a:t>팝업창이</a:t>
                      </a:r>
                      <a:r>
                        <a:rPr lang="ko-KR" altLang="en-US" sz="1200" dirty="0" smtClean="0"/>
                        <a:t> 제공된다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또한 계정이 존재하면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인증코드 </a:t>
                      </a:r>
                      <a:r>
                        <a:rPr lang="ko-KR" altLang="en-US" sz="1200" dirty="0" err="1" smtClean="0"/>
                        <a:t>입력창으로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2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2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인증코드가 발송되었다는 메시지가 제공되며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인증코드 </a:t>
                      </a:r>
                      <a:r>
                        <a:rPr lang="ko-KR" altLang="en-US" sz="1200" dirty="0" err="1" smtClean="0"/>
                        <a:t>입력창이</a:t>
                      </a:r>
                      <a:r>
                        <a:rPr lang="ko-KR" altLang="en-US" sz="1200" dirty="0" smtClean="0"/>
                        <a:t> 제공된다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2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2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인증코드가 일치하지 않거나</a:t>
                      </a:r>
                      <a:r>
                        <a:rPr lang="en-US" altLang="ko-KR" sz="1200" dirty="0" smtClean="0"/>
                        <a:t>, 3</a:t>
                      </a:r>
                      <a:r>
                        <a:rPr lang="ko-KR" altLang="en-US" sz="1200" dirty="0" err="1" smtClean="0"/>
                        <a:t>회이상</a:t>
                      </a:r>
                      <a:r>
                        <a:rPr lang="ko-KR" altLang="en-US" sz="1200" dirty="0" smtClean="0"/>
                        <a:t> 인증코드를 잘못 입력할 시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인증코드가 입력하지 않습니다</a:t>
                      </a:r>
                      <a:r>
                        <a:rPr lang="en-US" altLang="ko-KR" sz="1200" dirty="0" smtClean="0"/>
                        <a:t>!!!”,”3</a:t>
                      </a:r>
                      <a:r>
                        <a:rPr lang="ko-KR" altLang="en-US" sz="1200" dirty="0" err="1" smtClean="0"/>
                        <a:t>회이상</a:t>
                      </a:r>
                      <a:r>
                        <a:rPr lang="ko-KR" altLang="en-US" sz="1200" dirty="0" smtClean="0"/>
                        <a:t> 인증코드를 잘못 입력하셨습니다</a:t>
                      </a:r>
                      <a:r>
                        <a:rPr lang="en-US" altLang="ko-KR" sz="1200" dirty="0" smtClean="0"/>
                        <a:t>!!!”</a:t>
                      </a:r>
                      <a:r>
                        <a:rPr lang="ko-KR" altLang="en-US" sz="1200" dirty="0" smtClean="0"/>
                        <a:t>메시지가 </a:t>
                      </a:r>
                      <a:r>
                        <a:rPr lang="ko-KR" altLang="en-US" sz="1200" dirty="0" smtClean="0"/>
                        <a:t>전달된다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2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2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사용자가 입력한 인증코드가 일치할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새로운 비밀번호를 </a:t>
                      </a:r>
                      <a:r>
                        <a:rPr lang="ko-KR" altLang="en-US" sz="1200" dirty="0" err="1" smtClean="0"/>
                        <a:t>입력받을</a:t>
                      </a:r>
                      <a:r>
                        <a:rPr lang="ko-KR" altLang="en-US" sz="1200" dirty="0" smtClean="0"/>
                        <a:t> 수 있는 화면으로 이동한다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2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2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새로운 비밀번호를 입력한 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확인 버튼을 누르면 비밀번호가 변경되었습니다</a:t>
                      </a:r>
                      <a:r>
                        <a:rPr lang="en-US" altLang="ko-KR" sz="1200" dirty="0" smtClean="0"/>
                        <a:t>!! </a:t>
                      </a:r>
                      <a:r>
                        <a:rPr lang="ko-KR" altLang="en-US" sz="1200" dirty="0" err="1" smtClean="0"/>
                        <a:t>팝업창이</a:t>
                      </a:r>
                      <a:r>
                        <a:rPr lang="ko-KR" altLang="en-US" sz="1200" dirty="0" smtClean="0"/>
                        <a:t> 제공된다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2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2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13" y="712465"/>
            <a:ext cx="1612985" cy="393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749962"/>
            <a:ext cx="1178809" cy="285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505" y="829107"/>
            <a:ext cx="1312969" cy="95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38" y="2125375"/>
            <a:ext cx="1315270" cy="95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92195"/>
            <a:ext cx="1205182" cy="296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12870"/>
            <a:ext cx="1221874" cy="294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651112" y="2320305"/>
            <a:ext cx="206315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98617" y="1948072"/>
            <a:ext cx="206315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79060" y="2256636"/>
            <a:ext cx="206315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51111" y="2680574"/>
            <a:ext cx="206315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08782" y="5071203"/>
            <a:ext cx="206315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36229" y="5381311"/>
            <a:ext cx="206315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923121"/>
            <a:ext cx="1195097" cy="120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화살표 연결선 26"/>
          <p:cNvCxnSpPr>
            <a:stCxn id="21" idx="1"/>
          </p:cNvCxnSpPr>
          <p:nvPr/>
        </p:nvCxnSpPr>
        <p:spPr>
          <a:xfrm flipH="1" flipV="1">
            <a:off x="1043608" y="1787218"/>
            <a:ext cx="607502" cy="10103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157662" y="2320305"/>
            <a:ext cx="1118195" cy="4772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995936" y="2437267"/>
            <a:ext cx="316002" cy="25471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834788" y="4465915"/>
            <a:ext cx="3953236" cy="1032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4072793" y="1441579"/>
            <a:ext cx="669750" cy="8787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4072793" y="2358175"/>
            <a:ext cx="669750" cy="1323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7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174</Words>
  <Application>Microsoft Office PowerPoint</Application>
  <PresentationFormat>화면 슬라이드 쇼(4:3)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GHKwon</cp:lastModifiedBy>
  <cp:revision>11</cp:revision>
  <dcterms:created xsi:type="dcterms:W3CDTF">2015-07-19T05:26:22Z</dcterms:created>
  <dcterms:modified xsi:type="dcterms:W3CDTF">2015-07-19T11:37:36Z</dcterms:modified>
</cp:coreProperties>
</file>