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My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스크랩 화면이다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프로그램 초기화면에서 로그인 후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프로필 보기에서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My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스크랩 화면을 클릭한 후 이동한 화면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31731"/>
              </p:ext>
            </p:extLst>
          </p:nvPr>
        </p:nvGraphicFramePr>
        <p:xfrm>
          <a:off x="5940154" y="661340"/>
          <a:ext cx="3203847" cy="5751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err="1" smtClean="0"/>
                        <a:t>앱의</a:t>
                      </a:r>
                      <a:r>
                        <a:rPr lang="ko-KR" altLang="en-US" sz="1700" dirty="0" smtClean="0"/>
                        <a:t> 스크랩 조회하기 초기화면이다</a:t>
                      </a:r>
                      <a:r>
                        <a:rPr lang="en-US" altLang="ko-KR" sz="1700" dirty="0" smtClean="0"/>
                        <a:t>. </a:t>
                      </a:r>
                      <a:r>
                        <a:rPr lang="ko-KR" altLang="en-US" sz="1700" dirty="0" smtClean="0"/>
                        <a:t>기본값으로 리스트 형태로 </a:t>
                      </a:r>
                      <a:r>
                        <a:rPr lang="en-US" altLang="ko-KR" sz="1700" dirty="0" smtClean="0"/>
                        <a:t>20</a:t>
                      </a:r>
                      <a:r>
                        <a:rPr lang="ko-KR" altLang="en-US" sz="1700" dirty="0" smtClean="0"/>
                        <a:t>개씩 제공된다</a:t>
                      </a:r>
                      <a:r>
                        <a:rPr lang="en-US" altLang="ko-KR" sz="1700" dirty="0" smtClean="0"/>
                        <a:t>. 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7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화면을 아래로 스크롤 할 시 화면 아랫단이 로딩화면이 발생하고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 기본값으로 최대 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개까지 더 출력된다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7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가장 하단에 있던 </a:t>
                      </a:r>
                      <a:r>
                        <a:rPr lang="en-US" altLang="ko-KR" sz="1700" dirty="0" smtClean="0"/>
                        <a:t>A++</a:t>
                      </a:r>
                      <a:r>
                        <a:rPr lang="ko-KR" altLang="en-US" sz="1700" dirty="0" smtClean="0"/>
                        <a:t>모든 초밥이 최 상단으로 이동하면서 새로운 음식 리스트들이 기본값으로 최대 </a:t>
                      </a:r>
                      <a:r>
                        <a:rPr lang="en-US" altLang="ko-KR" sz="1700" dirty="0" smtClean="0"/>
                        <a:t>20</a:t>
                      </a:r>
                      <a:r>
                        <a:rPr lang="ko-KR" altLang="en-US" sz="1700" dirty="0" smtClean="0"/>
                        <a:t>개가 제공된다</a:t>
                      </a:r>
                      <a:r>
                        <a:rPr lang="en-US" altLang="ko-KR" sz="1700" dirty="0" smtClean="0"/>
                        <a:t>.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700" dirty="0" err="1" smtClean="0">
                          <a:solidFill>
                            <a:srgbClr val="00B0F0"/>
                          </a:solidFill>
                        </a:rPr>
                        <a:t>서버에서처리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삭제하기 버튼 클릭 시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클릭한 </a:t>
                      </a:r>
                      <a:r>
                        <a:rPr lang="ko-KR" altLang="en-US" sz="1700" dirty="0" err="1" smtClean="0"/>
                        <a:t>레시피가</a:t>
                      </a:r>
                      <a:r>
                        <a:rPr lang="ko-KR" altLang="en-US" sz="1700" dirty="0" smtClean="0"/>
                        <a:t> </a:t>
                      </a:r>
                      <a:r>
                        <a:rPr lang="ko-KR" altLang="en-US" sz="1700" dirty="0" err="1" smtClean="0"/>
                        <a:t>삭제되엇다는</a:t>
                      </a:r>
                      <a:r>
                        <a:rPr lang="ko-KR" altLang="en-US" sz="1700" dirty="0" smtClean="0"/>
                        <a:t> 팝업이 제공된다</a:t>
                      </a:r>
                      <a:r>
                        <a:rPr lang="en-US" altLang="ko-KR" sz="1700" dirty="0" smtClean="0"/>
                        <a:t>.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700" dirty="0" err="1" smtClean="0">
                          <a:solidFill>
                            <a:srgbClr val="00B0F0"/>
                          </a:solidFill>
                        </a:rPr>
                        <a:t>서버에서처리</a:t>
                      </a:r>
                      <a:r>
                        <a:rPr lang="en-US" altLang="ko-KR" sz="170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35" y="5458625"/>
            <a:ext cx="106071" cy="12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32" y="649684"/>
            <a:ext cx="1440160" cy="289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34788" y="836712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3889" y="2969607"/>
            <a:ext cx="140915" cy="145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1640" y="2851486"/>
            <a:ext cx="140915" cy="145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270" y="649684"/>
            <a:ext cx="1526387" cy="308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737" y="3429088"/>
            <a:ext cx="1707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79" y="3507926"/>
            <a:ext cx="1626088" cy="328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>
            <a:stCxn id="22" idx="2"/>
          </p:cNvCxnSpPr>
          <p:nvPr/>
        </p:nvCxnSpPr>
        <p:spPr>
          <a:xfrm>
            <a:off x="1402098" y="2996735"/>
            <a:ext cx="281594" cy="136836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969444" y="2570799"/>
            <a:ext cx="170508" cy="193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0" idx="2"/>
          </p:cNvCxnSpPr>
          <p:nvPr/>
        </p:nvCxnSpPr>
        <p:spPr>
          <a:xfrm>
            <a:off x="4054698" y="2764124"/>
            <a:ext cx="661318" cy="224905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2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108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GHKwon</cp:lastModifiedBy>
  <cp:revision>14</cp:revision>
  <dcterms:created xsi:type="dcterms:W3CDTF">2015-07-19T05:26:22Z</dcterms:created>
  <dcterms:modified xsi:type="dcterms:W3CDTF">2015-07-19T12:58:14Z</dcterms:modified>
</cp:coreProperties>
</file>