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2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8FF5-779B-401F-ABED-787024DA3F16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6C316-703B-4D7E-A5EA-CFDD2890C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0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4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3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9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7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3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DF7B-B8FF-43FD-897F-27191CF74B1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9546C-3F72-4B59-AB34-1DEB433A3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14115" y="0"/>
            <a:ext cx="9150127" cy="6858088"/>
            <a:chOff x="-6127" y="-88"/>
            <a:chExt cx="9150127" cy="6858088"/>
          </a:xfrm>
        </p:grpSpPr>
        <p:grpSp>
          <p:nvGrpSpPr>
            <p:cNvPr id="3" name="그룹 2"/>
            <p:cNvGrpSpPr/>
            <p:nvPr/>
          </p:nvGrpSpPr>
          <p:grpSpPr>
            <a:xfrm>
              <a:off x="-6127" y="-87"/>
              <a:ext cx="9150127" cy="6858087"/>
              <a:chOff x="-6127" y="-87"/>
              <a:chExt cx="9150127" cy="6858087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0" y="0"/>
                <a:ext cx="9144000" cy="66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0" y="-1"/>
                <a:ext cx="9144000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27" y="-87"/>
                <a:ext cx="1697807" cy="3307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화면제목</a:t>
                </a:r>
                <a:endParaRPr lang="ko-KR" altLang="en-US" sz="1400" dirty="0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-6127" y="330494"/>
                <a:ext cx="1697807" cy="3306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페이지 경로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직사각형 10"/>
            <p:cNvSpPr/>
            <p:nvPr/>
          </p:nvSpPr>
          <p:spPr>
            <a:xfrm>
              <a:off x="1691680" y="-88"/>
              <a:ext cx="7452320" cy="32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활동로그 조회화면이다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4769" y="324097"/>
              <a:ext cx="7449231" cy="325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앱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메인화면에서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로그인 후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활동로그 조회 버튼을 클릭한 후 이동한 화면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" y="661338"/>
              <a:ext cx="5940151" cy="61966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940154" y="661339"/>
            <a:ext cx="3203847" cy="6196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88022"/>
              </p:ext>
            </p:extLst>
          </p:nvPr>
        </p:nvGraphicFramePr>
        <p:xfrm>
          <a:off x="5940154" y="661340"/>
          <a:ext cx="3203847" cy="3587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577"/>
                <a:gridCol w="2723270"/>
              </a:tblGrid>
              <a:tr h="46340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Description(</a:t>
                      </a:r>
                      <a:r>
                        <a:rPr lang="ko-KR" altLang="en-US" sz="1800" dirty="0" smtClean="0"/>
                        <a:t>권기호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5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활동로그를 조회하다 버튼을 클릭 시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활동로그를</a:t>
                      </a:r>
                      <a:r>
                        <a:rPr lang="ko-KR" altLang="en-US" sz="1700" baseline="0" dirty="0" smtClean="0"/>
                        <a:t> 기본값으로 </a:t>
                      </a:r>
                      <a:r>
                        <a:rPr lang="en-US" altLang="ko-KR" sz="1700" baseline="0" dirty="0" smtClean="0"/>
                        <a:t>20</a:t>
                      </a:r>
                      <a:r>
                        <a:rPr lang="ko-KR" altLang="en-US" sz="1700" baseline="0" dirty="0" smtClean="0"/>
                        <a:t>개씩 제공된다</a:t>
                      </a:r>
                      <a:r>
                        <a:rPr lang="en-US" altLang="ko-KR" sz="1700" baseline="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삭제 버튼을 클릭 시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삭제확인 </a:t>
                      </a:r>
                      <a:r>
                        <a:rPr lang="ko-KR" altLang="en-US" sz="1700" dirty="0" err="1" smtClean="0"/>
                        <a:t>팝업창이</a:t>
                      </a:r>
                      <a:r>
                        <a:rPr lang="ko-KR" altLang="en-US" sz="1700" dirty="0" smtClean="0"/>
                        <a:t> 제공한다</a:t>
                      </a:r>
                      <a:r>
                        <a:rPr lang="en-US" altLang="ko-KR" sz="170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smtClean="0">
                          <a:solidFill>
                            <a:srgbClr val="00B0F0"/>
                          </a:solidFill>
                        </a:rPr>
                        <a:t>디바이스에서에서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5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삭제버튼을 클릭할 시</a:t>
                      </a:r>
                      <a:r>
                        <a:rPr lang="en-US" altLang="ko-KR" sz="1700" dirty="0" smtClean="0"/>
                        <a:t>,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dirty="0" smtClean="0"/>
                        <a:t>삭제버튼을 클릭 한 리스트가 삭제된다</a:t>
                      </a:r>
                      <a:r>
                        <a:rPr lang="en-US" altLang="ko-KR" sz="1700" baseline="0" dirty="0" smtClean="0"/>
                        <a:t>.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 (</a:t>
                      </a:r>
                      <a:r>
                        <a:rPr lang="ko-KR" altLang="en-US" sz="1700" dirty="0" smtClean="0">
                          <a:solidFill>
                            <a:srgbClr val="00B0F0"/>
                          </a:solidFill>
                        </a:rPr>
                        <a:t>서버에서 처리</a:t>
                      </a:r>
                      <a:r>
                        <a:rPr lang="en-US" altLang="ko-KR" sz="1700" dirty="0" smtClean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R" altLang="en-US" sz="1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36" y="1458847"/>
            <a:ext cx="1612985" cy="394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51484"/>
            <a:ext cx="1600200" cy="146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16" y="1698795"/>
            <a:ext cx="1417471" cy="346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84" y="3080065"/>
            <a:ext cx="153020" cy="20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07610" y="2417880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878945" y="3633710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499710" y="4584216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03509" y="2949080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11761" y="3546051"/>
            <a:ext cx="206315" cy="2339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6150" idx="3"/>
            <a:endCxn id="6147" idx="1"/>
          </p:cNvCxnSpPr>
          <p:nvPr/>
        </p:nvCxnSpPr>
        <p:spPr>
          <a:xfrm flipV="1">
            <a:off x="1907704" y="3183004"/>
            <a:ext cx="43204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4" idx="3"/>
          </p:cNvCxnSpPr>
          <p:nvPr/>
        </p:nvCxnSpPr>
        <p:spPr>
          <a:xfrm flipV="1">
            <a:off x="2618076" y="2949080"/>
            <a:ext cx="1611623" cy="713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77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GHKwon</dc:creator>
  <cp:lastModifiedBy>GHKwon</cp:lastModifiedBy>
  <cp:revision>13</cp:revision>
  <dcterms:created xsi:type="dcterms:W3CDTF">2015-07-19T05:26:22Z</dcterms:created>
  <dcterms:modified xsi:type="dcterms:W3CDTF">2015-07-19T11:38:41Z</dcterms:modified>
</cp:coreProperties>
</file>