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D8FF5-779B-401F-ABED-787024DA3F16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6C316-703B-4D7E-A5EA-CFDD2890C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709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DAA1E-E107-4412-841A-B5F5A3215FB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059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34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4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3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9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32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77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16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2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50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3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68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1DF7B-B8FF-43FD-897F-27191CF74B1A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3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>
                  <a:solidFill>
                    <a:schemeClr val="tx1"/>
                  </a:solidFill>
                </a:rPr>
                <a:t>앱</a:t>
              </a:r>
              <a:r>
                <a:rPr lang="ko-KR" altLang="en-US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검색하기 화면이다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</a:rPr>
                <a:t>프로그램의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메인화면에서</a:t>
              </a:r>
              <a:r>
                <a:rPr lang="ko-KR" altLang="en-US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검색ㄹ어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입력후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검색버튼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누른화면</a:t>
              </a:r>
              <a:r>
                <a:rPr lang="en-US" altLang="ko-KR" sz="1400" smtClean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00097"/>
              </p:ext>
            </p:extLst>
          </p:nvPr>
        </p:nvGraphicFramePr>
        <p:xfrm>
          <a:off x="5940154" y="661340"/>
          <a:ext cx="3203847" cy="4578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권기호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검색창에</a:t>
                      </a:r>
                      <a:r>
                        <a:rPr lang="ko-KR" altLang="en-US" sz="1800" dirty="0" smtClean="0"/>
                        <a:t> 존재하지 않는 </a:t>
                      </a:r>
                      <a:r>
                        <a:rPr lang="ko-KR" altLang="en-US" sz="1800" dirty="0" err="1" smtClean="0"/>
                        <a:t>검색어를</a:t>
                      </a:r>
                      <a:r>
                        <a:rPr lang="ko-KR" altLang="en-US" sz="1800" dirty="0" smtClean="0"/>
                        <a:t> 입력하면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검색하진 키워드가 존재하지 않습니다</a:t>
                      </a:r>
                      <a:r>
                        <a:rPr lang="en-US" altLang="ko-KR" sz="1800" dirty="0" smtClean="0"/>
                        <a:t>! </a:t>
                      </a:r>
                      <a:r>
                        <a:rPr lang="ko-KR" altLang="en-US" sz="1800" dirty="0" smtClean="0"/>
                        <a:t>메시지가 제공된다</a:t>
                      </a:r>
                      <a:r>
                        <a:rPr lang="en-US" altLang="ko-KR" sz="1800" dirty="0" smtClean="0"/>
                        <a:t>.</a:t>
                      </a:r>
                      <a:r>
                        <a:rPr lang="en-US" altLang="ko-KR" sz="18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8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8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존재하는 </a:t>
                      </a:r>
                      <a:r>
                        <a:rPr lang="ko-KR" altLang="en-US" sz="1800" dirty="0" err="1" smtClean="0"/>
                        <a:t>검색어</a:t>
                      </a:r>
                      <a:r>
                        <a:rPr lang="ko-KR" altLang="en-US" sz="1800" dirty="0" smtClean="0"/>
                        <a:t> 입력 시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검색 결과로 전체보기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ko-KR" altLang="en-US" sz="1800" dirty="0" err="1" smtClean="0"/>
                        <a:t>레시피명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ko-KR" altLang="en-US" sz="1800" dirty="0" smtClean="0"/>
                        <a:t>해시태그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ko-KR" altLang="en-US" sz="1800" dirty="0" smtClean="0"/>
                        <a:t>회원 으로 제공된다</a:t>
                      </a:r>
                      <a:r>
                        <a:rPr lang="en-US" altLang="ko-KR" sz="1800" dirty="0" smtClean="0"/>
                        <a:t>.</a:t>
                      </a:r>
                      <a:r>
                        <a:rPr lang="en-US" altLang="ko-KR" sz="180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800" dirty="0" smtClean="0">
                          <a:solidFill>
                            <a:srgbClr val="00B0F0"/>
                          </a:solidFill>
                        </a:rPr>
                        <a:t>클라이언트에서 처리</a:t>
                      </a:r>
                      <a:r>
                        <a:rPr lang="en-US" altLang="ko-KR" sz="18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검색 결과 목록이 이미지 형태로 기본값으로 </a:t>
                      </a:r>
                      <a:r>
                        <a:rPr lang="en-US" altLang="ko-KR" sz="1800" dirty="0" smtClean="0"/>
                        <a:t>30</a:t>
                      </a:r>
                      <a:r>
                        <a:rPr lang="ko-KR" altLang="en-US" sz="1800" dirty="0" smtClean="0"/>
                        <a:t>개씩 출력된다</a:t>
                      </a:r>
                      <a:r>
                        <a:rPr lang="en-US" altLang="ko-KR" sz="1800" dirty="0" smtClean="0"/>
                        <a:t>.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en-US" altLang="ko-KR" sz="18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800" dirty="0" smtClean="0">
                          <a:solidFill>
                            <a:srgbClr val="00B0F0"/>
                          </a:solidFill>
                        </a:rPr>
                        <a:t>클라이언트에서 처리</a:t>
                      </a:r>
                      <a:r>
                        <a:rPr lang="en-US" altLang="ko-KR" sz="18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01153" y="1268760"/>
            <a:ext cx="111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회원가</a:t>
            </a:r>
            <a:r>
              <a:rPr lang="ko-KR" altLang="en-US" dirty="0">
                <a:solidFill>
                  <a:schemeClr val="bg1"/>
                </a:solidFill>
              </a:rPr>
              <a:t>입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691" y="1638092"/>
            <a:ext cx="398865" cy="107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9" y="685917"/>
            <a:ext cx="4312492" cy="3165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1354509" y="926272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39" idx="2"/>
          </p:cNvCxnSpPr>
          <p:nvPr/>
        </p:nvCxnSpPr>
        <p:spPr>
          <a:xfrm>
            <a:off x="1520645" y="1268760"/>
            <a:ext cx="243043" cy="7920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781" y="3851609"/>
            <a:ext cx="4127665" cy="29341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8" y="4054187"/>
            <a:ext cx="1592580" cy="182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직선 화살표 연결선 33"/>
          <p:cNvCxnSpPr/>
          <p:nvPr/>
        </p:nvCxnSpPr>
        <p:spPr>
          <a:xfrm flipH="1">
            <a:off x="1187624" y="4725144"/>
            <a:ext cx="103189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219515" y="4421683"/>
            <a:ext cx="264253" cy="54404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344903" y="4915437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652706" y="4233678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-707058" y="4913940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45" idx="3"/>
          </p:cNvCxnSpPr>
          <p:nvPr/>
        </p:nvCxnSpPr>
        <p:spPr>
          <a:xfrm flipV="1">
            <a:off x="-374786" y="3933056"/>
            <a:ext cx="0" cy="115212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5" idx="3"/>
          </p:cNvCxnSpPr>
          <p:nvPr/>
        </p:nvCxnSpPr>
        <p:spPr>
          <a:xfrm flipH="1">
            <a:off x="-707058" y="5085184"/>
            <a:ext cx="332272" cy="80446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9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84</Words>
  <Application>Microsoft Office PowerPoint</Application>
  <PresentationFormat>화면 슬라이드 쇼(4:3)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GHKwon</dc:creator>
  <cp:lastModifiedBy>GHKwon</cp:lastModifiedBy>
  <cp:revision>7</cp:revision>
  <dcterms:created xsi:type="dcterms:W3CDTF">2015-07-19T05:26:22Z</dcterms:created>
  <dcterms:modified xsi:type="dcterms:W3CDTF">2015-07-20T01:02:33Z</dcterms:modified>
</cp:coreProperties>
</file>