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>
                  <a:solidFill>
                    <a:schemeClr val="tx1"/>
                  </a:solidFill>
                </a:rPr>
                <a:t> 회원가입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화면이다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프로그램의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회원가입을 누른 화면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25617"/>
              </p:ext>
            </p:extLst>
          </p:nvPr>
        </p:nvGraphicFramePr>
        <p:xfrm>
          <a:off x="5940154" y="661340"/>
          <a:ext cx="3203847" cy="5766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프로필 수정 버튼을 </a:t>
                      </a:r>
                      <a:r>
                        <a:rPr lang="ko-KR" altLang="en-US" sz="1800" dirty="0" err="1" smtClean="0"/>
                        <a:t>클릭시</a:t>
                      </a:r>
                      <a:r>
                        <a:rPr lang="ko-KR" altLang="en-US" sz="1800" dirty="0" smtClean="0"/>
                        <a:t> 프로필 수정 창이 제공된다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회원탈퇴 링크를 </a:t>
                      </a:r>
                      <a:r>
                        <a:rPr lang="ko-KR" altLang="en-US" sz="1800" dirty="0" err="1" smtClean="0"/>
                        <a:t>클릭하게되면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“</a:t>
                      </a:r>
                      <a:r>
                        <a:rPr lang="ko-KR" altLang="en-US" sz="1800" dirty="0" smtClean="0"/>
                        <a:t>회원탈퇴 </a:t>
                      </a:r>
                      <a:r>
                        <a:rPr lang="en-US" altLang="ko-KR" sz="1800" dirty="0" smtClean="0"/>
                        <a:t>: </a:t>
                      </a:r>
                      <a:r>
                        <a:rPr lang="ko-KR" altLang="en-US" sz="1800" dirty="0" smtClean="0"/>
                        <a:t>비밀번호를 입력해주세요 </a:t>
                      </a:r>
                      <a:r>
                        <a:rPr lang="en-US" altLang="ko-KR" sz="1800" dirty="0" smtClean="0"/>
                        <a:t>“</a:t>
                      </a:r>
                      <a:r>
                        <a:rPr lang="ko-KR" altLang="en-US" sz="1800" dirty="0" err="1" smtClean="0"/>
                        <a:t>팝업창이</a:t>
                      </a:r>
                      <a:r>
                        <a:rPr lang="ko-KR" altLang="en-US" sz="1800" dirty="0" smtClean="0"/>
                        <a:t> 제공된다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회원탈퇴 </a:t>
                      </a:r>
                      <a:r>
                        <a:rPr lang="ko-KR" altLang="en-US" sz="1800" dirty="0" err="1" smtClean="0"/>
                        <a:t>팝업창이다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비밀번호 입력란과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취소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확인버튼이 있다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확인버튼을 누르게 되면 비밀번호가 일치하지 </a:t>
                      </a:r>
                      <a:r>
                        <a:rPr lang="ko-KR" altLang="en-US" sz="1800" dirty="0" err="1" smtClean="0"/>
                        <a:t>않을경우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“</a:t>
                      </a:r>
                      <a:r>
                        <a:rPr lang="ko-KR" altLang="en-US" sz="1800" dirty="0" smtClean="0"/>
                        <a:t>비밀번호가 일치하지 않습니다</a:t>
                      </a:r>
                      <a:r>
                        <a:rPr lang="en-US" altLang="ko-KR" sz="1800" dirty="0" smtClean="0"/>
                        <a:t>!” </a:t>
                      </a:r>
                      <a:r>
                        <a:rPr lang="ko-KR" altLang="en-US" sz="1800" dirty="0" smtClean="0"/>
                        <a:t>메시지가 전달된다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80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01153" y="1268760"/>
            <a:ext cx="11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</a:t>
            </a:r>
            <a:r>
              <a:rPr lang="ko-KR" altLang="en-US" dirty="0">
                <a:solidFill>
                  <a:schemeClr val="bg1"/>
                </a:solidFill>
              </a:rPr>
              <a:t>입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" y="714136"/>
            <a:ext cx="5856510" cy="293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2135054" cy="2028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76215"/>
            <a:ext cx="1935582" cy="18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160" y="5181563"/>
            <a:ext cx="1764507" cy="167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769386" y="109751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02782" y="2708920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041" y="4421683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0510" y="5085184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5" idx="3"/>
          </p:cNvCxnSpPr>
          <p:nvPr/>
        </p:nvCxnSpPr>
        <p:spPr>
          <a:xfrm flipV="1">
            <a:off x="1802782" y="4764171"/>
            <a:ext cx="897010" cy="49225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5" idx="3"/>
          </p:cNvCxnSpPr>
          <p:nvPr/>
        </p:nvCxnSpPr>
        <p:spPr>
          <a:xfrm>
            <a:off x="1802782" y="5256428"/>
            <a:ext cx="2697210" cy="8368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91" y="1638092"/>
            <a:ext cx="398865" cy="107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9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87</Words>
  <Application>Microsoft Office PowerPoint</Application>
  <PresentationFormat>화면 슬라이드 쇼(4:3)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5</cp:revision>
  <dcterms:created xsi:type="dcterms:W3CDTF">2015-07-19T05:26:22Z</dcterms:created>
  <dcterms:modified xsi:type="dcterms:W3CDTF">2015-07-19T15:55:47Z</dcterms:modified>
</cp:coreProperties>
</file>