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D8FF5-779B-401F-ABED-787024DA3F16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6C316-703B-4D7E-A5EA-CFDD2890C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709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DAA1E-E107-4412-841A-B5F5A3215F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38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34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4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3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9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32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77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16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2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50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63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68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53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웹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초기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메인화면이다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프로그램의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메인화면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11268"/>
              </p:ext>
            </p:extLst>
          </p:nvPr>
        </p:nvGraphicFramePr>
        <p:xfrm>
          <a:off x="5940154" y="661341"/>
          <a:ext cx="3203847" cy="1530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권기호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비밀번호로 찾기 링크이다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err="1" smtClean="0"/>
                        <a:t>클릭하게되면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비밀번호찾기</a:t>
                      </a:r>
                      <a:r>
                        <a:rPr lang="ko-KR" altLang="en-US" sz="1600" dirty="0" smtClean="0"/>
                        <a:t> 화면으로 </a:t>
                      </a:r>
                      <a:r>
                        <a:rPr lang="ko-KR" altLang="en-US" sz="1600" dirty="0" err="1" smtClean="0"/>
                        <a:t>이동하게된다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600" dirty="0" smtClean="0">
                          <a:solidFill>
                            <a:srgbClr val="00B0F0"/>
                          </a:solidFill>
                        </a:rPr>
                        <a:t>디바이스에서 처리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03690"/>
            <a:ext cx="5425005" cy="398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193339" y="3524538"/>
            <a:ext cx="226946" cy="2573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2771800" y="3770585"/>
            <a:ext cx="288032" cy="95455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2420285" y="4581128"/>
            <a:ext cx="3030235" cy="1905062"/>
            <a:chOff x="692374" y="1007956"/>
            <a:chExt cx="4557040" cy="2851517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92374" y="1007956"/>
              <a:ext cx="4557040" cy="2851517"/>
            </a:xfrm>
            <a:prstGeom prst="roundRect">
              <a:avLst>
                <a:gd name="adj" fmla="val 4554"/>
              </a:avLst>
            </a:prstGeom>
            <a:solidFill>
              <a:schemeClr val="bg1">
                <a:lumMod val="50000"/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비밀번호 </a:t>
              </a:r>
              <a:r>
                <a:rPr lang="ko-KR" altLang="en-US" dirty="0" smtClean="0"/>
                <a:t>찾기</a:t>
              </a:r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023613" y="1946970"/>
              <a:ext cx="3888432" cy="4469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helvetica"/>
                </a:rPr>
                <a:t>    </a:t>
              </a:r>
              <a:r>
                <a:rPr lang="ko-KR" altLang="en-US" sz="1400" dirty="0" err="1" smtClean="0">
                  <a:latin typeface="helvetica"/>
                </a:rPr>
                <a:t>이메일</a:t>
              </a:r>
              <a:r>
                <a:rPr lang="ko-KR" altLang="en-US" sz="1400" dirty="0" smtClean="0">
                  <a:latin typeface="helvetica"/>
                </a:rPr>
                <a:t> 또는</a:t>
              </a:r>
              <a:r>
                <a:rPr lang="en-US" altLang="ko-KR" sz="1400" dirty="0" smtClean="0">
                  <a:latin typeface="helvetica"/>
                </a:rPr>
                <a:t> </a:t>
              </a:r>
              <a:r>
                <a:rPr lang="en-US" altLang="ko-KR" sz="1400" dirty="0">
                  <a:latin typeface="helvetica"/>
                </a:rPr>
                <a:t>Facebook </a:t>
              </a:r>
              <a:r>
                <a:rPr lang="en-US" altLang="ko-KR" sz="1400" dirty="0" smtClean="0">
                  <a:latin typeface="helvetica"/>
                </a:rPr>
                <a:t>ID</a:t>
              </a:r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23614" y="2895660"/>
              <a:ext cx="1892203" cy="4469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찾기</a:t>
              </a:r>
              <a:endParaRPr lang="ko-KR" altLang="en-US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19843" y="2895660"/>
              <a:ext cx="1892203" cy="4469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취</a:t>
              </a:r>
              <a:r>
                <a:rPr lang="ko-KR" altLang="en-US" dirty="0"/>
                <a:t>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292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비밀번호찾기화면이다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프로그램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메인화면에서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findPassword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링크 클릭한 화면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543256"/>
              </p:ext>
            </p:extLst>
          </p:nvPr>
        </p:nvGraphicFramePr>
        <p:xfrm>
          <a:off x="5940154" y="661340"/>
          <a:ext cx="3203847" cy="61996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3657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권기호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메인화면에서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findAccount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링크를 클릭 시 이동하는 </a:t>
                      </a:r>
                      <a:r>
                        <a:rPr lang="ko-KR" altLang="en-US" sz="1800" dirty="0" err="1" smtClean="0">
                          <a:solidFill>
                            <a:schemeClr val="tx1"/>
                          </a:solidFill>
                        </a:rPr>
                        <a:t>계정찾기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 첫 화면이다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계정에 관한 정보를 입력할 수 있는 텍스트 창이다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계정정보 입력 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찾기 버튼을 누르면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해당하는 계정의 인증코드를 입력하는 화면으로 이동한다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600" dirty="0" smtClean="0">
                          <a:solidFill>
                            <a:srgbClr val="00B0F0"/>
                          </a:solidFill>
                        </a:rPr>
                        <a:t>서버에서 처리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취소 버튼 클릭 시 이전화면으로 이동한다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600" dirty="0" smtClean="0">
                          <a:solidFill>
                            <a:srgbClr val="00B0F0"/>
                          </a:solidFill>
                        </a:rPr>
                        <a:t>디바이스에서 처리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인증코드 작성 </a:t>
                      </a:r>
                      <a:r>
                        <a:rPr lang="ko-KR" altLang="en-US" sz="1600" dirty="0" err="1" smtClean="0"/>
                        <a:t>메인화면이다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인증코드를 작성할 수 있는 창이다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찾기 버튼이다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8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취소 버튼이다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모서리가 둥근 직사각형 15"/>
          <p:cNvSpPr/>
          <p:nvPr/>
        </p:nvSpPr>
        <p:spPr>
          <a:xfrm>
            <a:off x="692374" y="1007956"/>
            <a:ext cx="4557040" cy="2851517"/>
          </a:xfrm>
          <a:prstGeom prst="roundRect">
            <a:avLst>
              <a:gd name="adj" fmla="val 4554"/>
            </a:avLst>
          </a:prstGeom>
          <a:solidFill>
            <a:schemeClr val="bg1">
              <a:lumMod val="5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 찾기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023613" y="1946970"/>
            <a:ext cx="3888432" cy="44693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helvetica"/>
              </a:rPr>
              <a:t>    </a:t>
            </a:r>
            <a:r>
              <a:rPr lang="ko-KR" altLang="en-US" sz="1400" dirty="0" err="1" smtClean="0">
                <a:latin typeface="helvetica"/>
              </a:rPr>
              <a:t>이메일</a:t>
            </a:r>
            <a:r>
              <a:rPr lang="ko-KR" altLang="en-US" sz="1400" dirty="0" smtClean="0">
                <a:latin typeface="helvetica"/>
              </a:rPr>
              <a:t> 또는</a:t>
            </a:r>
            <a:r>
              <a:rPr lang="en-US" altLang="ko-KR" sz="1400" dirty="0" smtClean="0">
                <a:latin typeface="helvetica"/>
              </a:rPr>
              <a:t> </a:t>
            </a:r>
            <a:r>
              <a:rPr lang="en-US" altLang="ko-KR" sz="1400" dirty="0">
                <a:latin typeface="helvetica"/>
              </a:rPr>
              <a:t>Facebook </a:t>
            </a:r>
            <a:r>
              <a:rPr lang="en-US" altLang="ko-KR" sz="1400" dirty="0" smtClean="0">
                <a:latin typeface="helvetica"/>
              </a:rPr>
              <a:t>ID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023614" y="2895660"/>
            <a:ext cx="1892203" cy="44693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-828600" y="836713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6238" y="836712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3594" y="1787305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58510" y="2735995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019843" y="2895660"/>
            <a:ext cx="1892203" cy="44693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</a:t>
            </a:r>
            <a:r>
              <a:rPr lang="ko-KR" altLang="en-US" dirty="0"/>
              <a:t>소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853706" y="2735995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92374" y="4006571"/>
            <a:ext cx="4557040" cy="2705994"/>
          </a:xfrm>
          <a:prstGeom prst="roundRect">
            <a:avLst>
              <a:gd name="adj" fmla="val 4554"/>
            </a:avLst>
          </a:prstGeom>
          <a:solidFill>
            <a:schemeClr val="bg1">
              <a:lumMod val="5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/>
              <a:t>이메일을</a:t>
            </a:r>
            <a:r>
              <a:rPr lang="ko-KR" altLang="en-US" sz="1200" dirty="0" smtClean="0"/>
              <a:t> 확인해 주세요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이 </a:t>
            </a:r>
            <a:r>
              <a:rPr lang="ko-KR" altLang="en-US" sz="1200" dirty="0"/>
              <a:t>메일을 </a:t>
            </a:r>
            <a:r>
              <a:rPr lang="ko-KR" altLang="en-US" sz="1200" dirty="0" smtClean="0"/>
              <a:t>확인하세요</a:t>
            </a:r>
            <a:r>
              <a:rPr lang="en-US" altLang="ko-KR" sz="1200" dirty="0"/>
              <a:t>.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6</a:t>
            </a:r>
            <a:r>
              <a:rPr lang="ko-KR" altLang="en-US" sz="1200" dirty="0"/>
              <a:t>자리 확인 코드를 </a:t>
            </a:r>
            <a:r>
              <a:rPr lang="ko-KR" altLang="en-US" sz="1200" dirty="0" err="1"/>
              <a:t>이메일로</a:t>
            </a:r>
            <a:r>
              <a:rPr lang="ko-KR" altLang="en-US" sz="1200" dirty="0"/>
              <a:t> 보내드렸습니다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아래에 코드를 </a:t>
            </a:r>
            <a:r>
              <a:rPr lang="ko-KR" altLang="en-US" sz="1200" dirty="0" smtClean="0"/>
              <a:t>입력해서 비밀번호를 변경하세요</a:t>
            </a:r>
            <a:r>
              <a:rPr lang="en-US" altLang="ko-KR" sz="1200" dirty="0" smtClean="0"/>
              <a:t>.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1631149" y="5300212"/>
            <a:ext cx="2777386" cy="62213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# # # # # #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286389" y="6280517"/>
            <a:ext cx="841425" cy="34563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283969" y="6280517"/>
            <a:ext cx="841425" cy="34563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</a:t>
            </a:r>
            <a:r>
              <a:rPr lang="ko-KR" altLang="en-US" dirty="0"/>
              <a:t>소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26238" y="3897987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endCxn id="37" idx="3"/>
          </p:cNvCxnSpPr>
          <p:nvPr/>
        </p:nvCxnSpPr>
        <p:spPr>
          <a:xfrm flipH="1">
            <a:off x="858510" y="3342590"/>
            <a:ext cx="1111204" cy="72664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465013" y="5128968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120252" y="6118764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27813" y="6118764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4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인증코드 작성화면이다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프로그램의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메인화면에서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findPassword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의 인증코드 작성 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156293"/>
              </p:ext>
            </p:extLst>
          </p:nvPr>
        </p:nvGraphicFramePr>
        <p:xfrm>
          <a:off x="5940154" y="661340"/>
          <a:ext cx="3203847" cy="5888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권기호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입력 버튼이다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정상 입력 시 새로운 비밀번호 입력 창으로 이동한다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600" dirty="0" smtClean="0">
                          <a:solidFill>
                            <a:srgbClr val="00B0F0"/>
                          </a:solidFill>
                        </a:rPr>
                        <a:t>서버에서 처리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인증코드가 일치하지 않을 시</a:t>
                      </a:r>
                      <a:r>
                        <a:rPr lang="en-US" altLang="ko-KR" sz="1600" dirty="0" smtClean="0"/>
                        <a:t>, “</a:t>
                      </a:r>
                      <a:r>
                        <a:rPr lang="ko-KR" altLang="en-US" sz="1600" dirty="0" smtClean="0"/>
                        <a:t>인증코드가 일치하지 않습니다</a:t>
                      </a:r>
                      <a:r>
                        <a:rPr lang="en-US" altLang="ko-KR" sz="1600" dirty="0" smtClean="0"/>
                        <a:t>!” </a:t>
                      </a:r>
                      <a:r>
                        <a:rPr lang="ko-KR" altLang="en-US" sz="1600" dirty="0" err="1" smtClean="0"/>
                        <a:t>팝업창이</a:t>
                      </a:r>
                      <a:r>
                        <a:rPr lang="ko-KR" altLang="en-US" sz="1600" dirty="0" smtClean="0"/>
                        <a:t> 제공된다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600" dirty="0" smtClean="0">
                          <a:solidFill>
                            <a:srgbClr val="00B0F0"/>
                          </a:solidFill>
                        </a:rPr>
                        <a:t>서버에서 처리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인증코드가 </a:t>
                      </a:r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err="1" smtClean="0"/>
                        <a:t>회이상</a:t>
                      </a:r>
                      <a:r>
                        <a:rPr lang="ko-KR" altLang="en-US" sz="1600" dirty="0" smtClean="0"/>
                        <a:t> 일치하지 않을 시</a:t>
                      </a:r>
                      <a:r>
                        <a:rPr lang="en-US" altLang="ko-KR" sz="1600" dirty="0" smtClean="0"/>
                        <a:t>, “3</a:t>
                      </a:r>
                      <a:r>
                        <a:rPr lang="ko-KR" altLang="en-US" sz="1600" dirty="0" err="1" smtClean="0"/>
                        <a:t>회이상</a:t>
                      </a:r>
                      <a:r>
                        <a:rPr lang="ko-KR" altLang="en-US" sz="1600" dirty="0" smtClean="0"/>
                        <a:t> 인증코드를 잘못 입력하셨습니다</a:t>
                      </a:r>
                      <a:r>
                        <a:rPr lang="en-US" altLang="ko-KR" sz="1600" dirty="0" smtClean="0"/>
                        <a:t>!”</a:t>
                      </a:r>
                      <a:r>
                        <a:rPr lang="ko-KR" altLang="en-US" sz="1600" dirty="0" err="1" smtClean="0"/>
                        <a:t>팝업창이</a:t>
                      </a:r>
                      <a:r>
                        <a:rPr lang="ko-KR" altLang="en-US" sz="1600" dirty="0" smtClean="0"/>
                        <a:t> 제공된다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600" dirty="0" smtClean="0">
                          <a:solidFill>
                            <a:srgbClr val="00B0F0"/>
                          </a:solidFill>
                        </a:rPr>
                        <a:t>서버에서 처리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인증코드 정상 입력 시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이동되는 새로운 비밀번호 </a:t>
                      </a:r>
                      <a:r>
                        <a:rPr lang="ko-KR" altLang="en-US" sz="1600" dirty="0" err="1" smtClean="0"/>
                        <a:t>입력창이다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600" dirty="0" smtClean="0">
                          <a:solidFill>
                            <a:srgbClr val="00B0F0"/>
                          </a:solidFill>
                        </a:rPr>
                        <a:t>서버에서 처리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비밀번호 정상 변경 시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비밀번호가 변경되었습니다</a:t>
                      </a:r>
                      <a:r>
                        <a:rPr lang="en-US" altLang="ko-KR" sz="1600" dirty="0" smtClean="0"/>
                        <a:t>! </a:t>
                      </a:r>
                      <a:r>
                        <a:rPr lang="ko-KR" altLang="en-US" sz="1600" dirty="0" err="1" smtClean="0"/>
                        <a:t>팝업창이</a:t>
                      </a:r>
                      <a:r>
                        <a:rPr lang="ko-KR" altLang="en-US" sz="1600" dirty="0" smtClean="0"/>
                        <a:t> 제공된다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600" dirty="0" smtClean="0">
                          <a:solidFill>
                            <a:srgbClr val="00B0F0"/>
                          </a:solidFill>
                        </a:rPr>
                        <a:t>서버에서 처리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모서리가 둥근 직사각형 15"/>
          <p:cNvSpPr/>
          <p:nvPr/>
        </p:nvSpPr>
        <p:spPr>
          <a:xfrm>
            <a:off x="572453" y="836714"/>
            <a:ext cx="3475835" cy="2126380"/>
          </a:xfrm>
          <a:prstGeom prst="roundRect">
            <a:avLst>
              <a:gd name="adj" fmla="val 4554"/>
            </a:avLst>
          </a:prstGeom>
          <a:solidFill>
            <a:schemeClr val="bg1">
              <a:lumMod val="5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6</a:t>
            </a:r>
            <a:r>
              <a:rPr lang="ko-KR" altLang="en-US" sz="1200" dirty="0"/>
              <a:t>자리 확인 코드를 </a:t>
            </a:r>
            <a:r>
              <a:rPr lang="ko-KR" altLang="en-US" sz="1200" dirty="0" err="1"/>
              <a:t>이메일로</a:t>
            </a:r>
            <a:r>
              <a:rPr lang="ko-KR" altLang="en-US" sz="1200" dirty="0"/>
              <a:t> 보내드렸습니다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아래에 코드를 </a:t>
            </a:r>
            <a:r>
              <a:rPr lang="ko-KR" altLang="en-US" sz="1200" dirty="0" smtClean="0"/>
              <a:t>입력해서 비밀번호를 변경하세요</a:t>
            </a:r>
            <a:r>
              <a:rPr lang="en-US" altLang="ko-KR" sz="1200" dirty="0" smtClean="0"/>
              <a:t>.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1288494" y="1853261"/>
            <a:ext cx="2118423" cy="488875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3</a:t>
            </a:r>
            <a:r>
              <a:rPr lang="en-US" altLang="ko-KR" sz="2400" dirty="0" smtClean="0">
                <a:solidFill>
                  <a:schemeClr val="tx1"/>
                </a:solidFill>
              </a:rPr>
              <a:t> F </a:t>
            </a:r>
            <a:r>
              <a:rPr lang="en-US" altLang="ko-KR" sz="2400" dirty="0">
                <a:solidFill>
                  <a:schemeClr val="tx1"/>
                </a:solidFill>
              </a:rPr>
              <a:t>C</a:t>
            </a: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2</a:t>
            </a: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1</a:t>
            </a:r>
            <a:r>
              <a:rPr lang="en-US" altLang="ko-KR" sz="2400" dirty="0" smtClean="0">
                <a:solidFill>
                  <a:schemeClr val="tx1"/>
                </a:solidFill>
              </a:rPr>
              <a:t> #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51009" y="2623588"/>
            <a:ext cx="641788" cy="27160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입</a:t>
            </a:r>
            <a:r>
              <a:rPr lang="ko-KR" altLang="en-US" sz="1600" dirty="0">
                <a:solidFill>
                  <a:schemeClr val="tx1"/>
                </a:solidFill>
              </a:rPr>
              <a:t>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11903" y="2623588"/>
            <a:ext cx="641788" cy="27160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</a:t>
            </a:r>
            <a:r>
              <a:rPr lang="ko-KR" altLang="en-US" sz="1600" dirty="0">
                <a:solidFill>
                  <a:schemeClr val="tx1"/>
                </a:solidFill>
              </a:rPr>
              <a:t>소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203364" y="3189204"/>
            <a:ext cx="1944359" cy="798790"/>
            <a:chOff x="663409" y="3228185"/>
            <a:chExt cx="2549177" cy="847105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663409" y="3228185"/>
              <a:ext cx="2549177" cy="847105"/>
            </a:xfrm>
            <a:prstGeom prst="roundRect">
              <a:avLst>
                <a:gd name="adj" fmla="val 4554"/>
              </a:avLst>
            </a:prstGeom>
            <a:solidFill>
              <a:schemeClr val="bg1">
                <a:lumMod val="50000"/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인증코드가 일치하지 않습니다</a:t>
              </a:r>
              <a:r>
                <a:rPr lang="en-US" altLang="ko-KR" sz="1200" dirty="0" smtClean="0"/>
                <a:t>!</a:t>
              </a:r>
            </a:p>
            <a:p>
              <a:pPr algn="ctr"/>
              <a:endParaRPr lang="en-US" altLang="ko-KR" dirty="0" smtClean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580554" y="3712473"/>
              <a:ext cx="841425" cy="2880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확</a:t>
              </a:r>
              <a:r>
                <a:rPr lang="ko-KR" altLang="en-US" sz="1400" dirty="0">
                  <a:solidFill>
                    <a:schemeClr val="tx1"/>
                  </a:solidFill>
                </a:rPr>
                <a:t>인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93685" y="4906338"/>
            <a:ext cx="2478218" cy="1086415"/>
            <a:chOff x="-1849485" y="5049181"/>
            <a:chExt cx="3249102" cy="1152128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-1849485" y="5049181"/>
              <a:ext cx="3249102" cy="1152128"/>
            </a:xfrm>
            <a:prstGeom prst="roundRect">
              <a:avLst>
                <a:gd name="adj" fmla="val 4554"/>
              </a:avLst>
            </a:prstGeom>
            <a:solidFill>
              <a:schemeClr val="bg1">
                <a:lumMod val="50000"/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3</a:t>
              </a:r>
              <a:r>
                <a:rPr lang="ko-KR" altLang="en-US" sz="1200" dirty="0" err="1" smtClean="0"/>
                <a:t>회이상</a:t>
              </a:r>
              <a:r>
                <a:rPr lang="ko-KR" altLang="en-US" sz="1200" dirty="0" smtClean="0"/>
                <a:t> 인증코드를 잘못 입력하셨습니다</a:t>
              </a:r>
              <a:r>
                <a:rPr lang="en-US" altLang="ko-KR" sz="1200" dirty="0" smtClean="0"/>
                <a:t>!</a:t>
              </a:r>
            </a:p>
            <a:p>
              <a:pPr algn="ctr"/>
              <a:endParaRPr lang="en-US" altLang="ko-KR" sz="1400" dirty="0"/>
            </a:p>
            <a:p>
              <a:pPr algn="ctr"/>
              <a:endParaRPr lang="en-US" altLang="ko-KR" sz="1600" dirty="0" smtClean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-761163" y="5729342"/>
              <a:ext cx="1072454" cy="39174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확</a:t>
              </a:r>
              <a:r>
                <a:rPr lang="ko-KR" altLang="en-US" sz="1400" dirty="0">
                  <a:solidFill>
                    <a:schemeClr val="tx1"/>
                  </a:solidFill>
                </a:rPr>
                <a:t>인</a:t>
              </a:r>
            </a:p>
          </p:txBody>
        </p:sp>
      </p:grpSp>
      <p:cxnSp>
        <p:nvCxnSpPr>
          <p:cNvPr id="29" name="직선 화살표 연결선 28"/>
          <p:cNvCxnSpPr>
            <a:stCxn id="18" idx="2"/>
            <a:endCxn id="23" idx="3"/>
          </p:cNvCxnSpPr>
          <p:nvPr/>
        </p:nvCxnSpPr>
        <p:spPr>
          <a:xfrm flipH="1">
            <a:off x="2147721" y="2895192"/>
            <a:ext cx="724182" cy="6934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8" idx="2"/>
            <a:endCxn id="27" idx="0"/>
          </p:cNvCxnSpPr>
          <p:nvPr/>
        </p:nvCxnSpPr>
        <p:spPr>
          <a:xfrm flipH="1">
            <a:off x="1632795" y="2895193"/>
            <a:ext cx="1239109" cy="20111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424292" y="2482781"/>
            <a:ext cx="253437" cy="2691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6645" y="3054640"/>
            <a:ext cx="253437" cy="2691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66967" y="4771774"/>
            <a:ext cx="253437" cy="2691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087673" y="3315740"/>
            <a:ext cx="2678728" cy="1460381"/>
            <a:chOff x="598456" y="989744"/>
            <a:chExt cx="3249101" cy="1428876"/>
          </a:xfrm>
        </p:grpSpPr>
        <p:grpSp>
          <p:nvGrpSpPr>
            <p:cNvPr id="46" name="그룹 45"/>
            <p:cNvGrpSpPr/>
            <p:nvPr/>
          </p:nvGrpSpPr>
          <p:grpSpPr>
            <a:xfrm>
              <a:off x="598456" y="989744"/>
              <a:ext cx="3249101" cy="1428876"/>
              <a:chOff x="-2099012" y="4189786"/>
              <a:chExt cx="3249101" cy="1152128"/>
            </a:xfrm>
          </p:grpSpPr>
          <p:sp>
            <p:nvSpPr>
              <p:cNvPr id="48" name="모서리가 둥근 직사각형 47"/>
              <p:cNvSpPr/>
              <p:nvPr/>
            </p:nvSpPr>
            <p:spPr>
              <a:xfrm>
                <a:off x="-2099012" y="4189786"/>
                <a:ext cx="3249101" cy="1152128"/>
              </a:xfrm>
              <a:prstGeom prst="roundRect">
                <a:avLst>
                  <a:gd name="adj" fmla="val 4554"/>
                </a:avLst>
              </a:prstGeom>
              <a:solidFill>
                <a:schemeClr val="bg1">
                  <a:lumMod val="50000"/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/>
                  <a:t>새로운 비밀번호를 입력하세요</a:t>
                </a:r>
                <a:endParaRPr lang="en-US" altLang="ko-KR" sz="1400" dirty="0" smtClean="0"/>
              </a:p>
              <a:p>
                <a:pPr algn="ctr"/>
                <a:endParaRPr lang="en-US" altLang="ko-KR" sz="1400" dirty="0"/>
              </a:p>
              <a:p>
                <a:pPr algn="ctr"/>
                <a:endParaRPr lang="en-US" altLang="ko-KR" sz="1400" dirty="0" smtClean="0"/>
              </a:p>
              <a:p>
                <a:pPr algn="ctr"/>
                <a:endParaRPr lang="en-US" altLang="ko-KR" sz="1400" dirty="0"/>
              </a:p>
              <a:p>
                <a:pPr algn="ctr"/>
                <a:endParaRPr lang="en-US" altLang="ko-KR" sz="1600" dirty="0" smtClean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-735334" y="4968386"/>
                <a:ext cx="797099" cy="293308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확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인</a:t>
                </a:r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834788" y="1527129"/>
              <a:ext cx="2777386" cy="354105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*********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088807" y="5170593"/>
            <a:ext cx="2414073" cy="1350359"/>
            <a:chOff x="-2099012" y="4189785"/>
            <a:chExt cx="3495225" cy="11521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-2099012" y="4189785"/>
              <a:ext cx="3495225" cy="1152128"/>
            </a:xfrm>
            <a:prstGeom prst="roundRect">
              <a:avLst>
                <a:gd name="adj" fmla="val 4554"/>
              </a:avLst>
            </a:prstGeom>
            <a:solidFill>
              <a:schemeClr val="bg1">
                <a:lumMod val="50000"/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비밀번호가 변경되었습니다</a:t>
              </a:r>
              <a:r>
                <a:rPr lang="en-US" altLang="ko-KR" sz="1600" dirty="0" smtClean="0"/>
                <a:t>!</a:t>
              </a:r>
              <a:endParaRPr lang="en-US" altLang="ko-KR" sz="2000" dirty="0" smtClean="0"/>
            </a:p>
            <a:p>
              <a:pPr algn="ctr"/>
              <a:endParaRPr lang="en-US" altLang="ko-KR" sz="1400" dirty="0"/>
            </a:p>
            <a:p>
              <a:pPr algn="ctr"/>
              <a:endParaRPr lang="en-US" altLang="ko-KR" sz="1600" dirty="0" smtClean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-887627" y="4833156"/>
              <a:ext cx="1072454" cy="29330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확</a:t>
              </a:r>
              <a:r>
                <a:rPr lang="ko-KR" altLang="en-US" sz="1400" dirty="0">
                  <a:solidFill>
                    <a:schemeClr val="tx1"/>
                  </a:solidFill>
                </a:rPr>
                <a:t>인</a:t>
              </a:r>
            </a:p>
          </p:txBody>
        </p:sp>
      </p:grpSp>
      <p:cxnSp>
        <p:nvCxnSpPr>
          <p:cNvPr id="56" name="직선 화살표 연결선 55"/>
          <p:cNvCxnSpPr>
            <a:endCxn id="48" idx="0"/>
          </p:cNvCxnSpPr>
          <p:nvPr/>
        </p:nvCxnSpPr>
        <p:spPr>
          <a:xfrm>
            <a:off x="2871903" y="2895193"/>
            <a:ext cx="1555134" cy="4205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49" idx="2"/>
            <a:endCxn id="51" idx="0"/>
          </p:cNvCxnSpPr>
          <p:nvPr/>
        </p:nvCxnSpPr>
        <p:spPr>
          <a:xfrm flipH="1">
            <a:off x="4295843" y="4674438"/>
            <a:ext cx="244702" cy="4961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2962089" y="3194668"/>
            <a:ext cx="253437" cy="2691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989651" y="5036028"/>
            <a:ext cx="212314" cy="2488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930551" y="4302656"/>
            <a:ext cx="641788" cy="37178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</a:t>
            </a:r>
            <a:r>
              <a:rPr lang="ko-KR" altLang="en-US" sz="1600" dirty="0">
                <a:solidFill>
                  <a:schemeClr val="tx1"/>
                </a:solidFill>
              </a:rPr>
              <a:t>소</a:t>
            </a:r>
          </a:p>
        </p:txBody>
      </p:sp>
    </p:spTree>
    <p:extLst>
      <p:ext uri="{BB962C8B-B14F-4D97-AF65-F5344CB8AC3E}">
        <p14:creationId xmlns:p14="http://schemas.microsoft.com/office/powerpoint/2010/main" val="165910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333</Words>
  <Application>Microsoft Office PowerPoint</Application>
  <PresentationFormat>화면 슬라이드 쇼(4:3)</PresentationFormat>
  <Paragraphs>104</Paragraphs>
  <Slides>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GHKwon</dc:creator>
  <cp:lastModifiedBy>GHKwon</cp:lastModifiedBy>
  <cp:revision>6</cp:revision>
  <dcterms:created xsi:type="dcterms:W3CDTF">2015-07-19T05:26:22Z</dcterms:created>
  <dcterms:modified xsi:type="dcterms:W3CDTF">2015-07-19T13:49:09Z</dcterms:modified>
</cp:coreProperties>
</file>