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프로필 보기에서 나의 스크랩 버튼을 클릭한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80890"/>
              </p:ext>
            </p:extLst>
          </p:nvPr>
        </p:nvGraphicFramePr>
        <p:xfrm>
          <a:off x="5940154" y="661340"/>
          <a:ext cx="3203847" cy="5547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My</a:t>
                      </a:r>
                      <a:r>
                        <a:rPr lang="ko-KR" altLang="en-US" sz="1600" dirty="0" smtClean="0"/>
                        <a:t>스크랩 버튼을 클릭 시 사용자가 스크랩한 </a:t>
                      </a:r>
                      <a:r>
                        <a:rPr lang="ko-KR" altLang="en-US" sz="1600" dirty="0" err="1" smtClean="0"/>
                        <a:t>레시피</a:t>
                      </a:r>
                      <a:r>
                        <a:rPr lang="ko-KR" altLang="en-US" sz="1600" dirty="0" smtClean="0"/>
                        <a:t> 목록을 기본값으로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개씩 제공한다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스크랩한 </a:t>
                      </a:r>
                      <a:r>
                        <a:rPr lang="ko-KR" altLang="en-US" sz="1600" dirty="0" err="1" smtClean="0"/>
                        <a:t>레시피의</a:t>
                      </a:r>
                      <a:r>
                        <a:rPr lang="ko-KR" altLang="en-US" sz="1600" dirty="0" smtClean="0"/>
                        <a:t> 대표이미지가 표시된다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마우스를 </a:t>
                      </a:r>
                      <a:r>
                        <a:rPr lang="ko-KR" altLang="en-US" sz="1600" dirty="0" err="1" smtClean="0"/>
                        <a:t>레시피의</a:t>
                      </a:r>
                      <a:r>
                        <a:rPr lang="ko-KR" altLang="en-US" sz="1600" dirty="0" smtClean="0"/>
                        <a:t> 대표이미지에 오버하게 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레시피의</a:t>
                      </a:r>
                      <a:r>
                        <a:rPr lang="ko-KR" altLang="en-US" sz="1600" dirty="0" smtClean="0"/>
                        <a:t> 이름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포크갯수가</a:t>
                      </a:r>
                      <a:r>
                        <a:rPr lang="ko-KR" altLang="en-US" sz="1600" dirty="0" smtClean="0"/>
                        <a:t> 제공된다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마우스를 포크에 오버하게 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포크갯수에</a:t>
                      </a:r>
                      <a:r>
                        <a:rPr lang="ko-KR" altLang="en-US" sz="1600" dirty="0" smtClean="0"/>
                        <a:t> 따른 </a:t>
                      </a:r>
                      <a:r>
                        <a:rPr lang="ko-KR" altLang="en-US" sz="1600" dirty="0" err="1" smtClean="0"/>
                        <a:t>말풍선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맛 이상해요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잘 모르겠어요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먹을만해요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훌륭해요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아주좋아요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가 </a:t>
                      </a:r>
                      <a:r>
                        <a:rPr lang="ko-KR" altLang="en-US" sz="1600" dirty="0" err="1" smtClean="0"/>
                        <a:t>출력하게되며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포크갯수를</a:t>
                      </a:r>
                      <a:r>
                        <a:rPr lang="ko-KR" altLang="en-US" sz="1600" dirty="0" smtClean="0"/>
                        <a:t> 수정할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423878" cy="325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43608" y="1552861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3022" y="2636912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4394605" cy="322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275856" y="5661248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3928" y="6165304"/>
            <a:ext cx="140915" cy="1597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프로필 보기에서 나의 스크랩 버튼을 클릭한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86506"/>
              </p:ext>
            </p:extLst>
          </p:nvPr>
        </p:nvGraphicFramePr>
        <p:xfrm>
          <a:off x="5940154" y="661340"/>
          <a:ext cx="3203847" cy="238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삭제하기 버튼을 클릭 시 </a:t>
                      </a:r>
                      <a:r>
                        <a:rPr lang="ko-KR" altLang="en-US" sz="1600" dirty="0" err="1" smtClean="0"/>
                        <a:t>레시피가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삭제된다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스크랩한 이미지가 사라지며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레시피</a:t>
                      </a:r>
                      <a:r>
                        <a:rPr lang="ko-KR" altLang="en-US" sz="1600" dirty="0" smtClean="0"/>
                        <a:t> 이미지가 </a:t>
                      </a:r>
                      <a:r>
                        <a:rPr lang="ko-KR" altLang="en-US" sz="1600" dirty="0" err="1" smtClean="0"/>
                        <a:t>한개씩</a:t>
                      </a:r>
                      <a:r>
                        <a:rPr lang="ko-KR" altLang="en-US" sz="1600" dirty="0" smtClean="0"/>
                        <a:t> 앞으로 당겨진다</a:t>
                      </a:r>
                      <a:r>
                        <a:rPr lang="en-US" altLang="ko-KR" sz="1600" smtClean="0"/>
                        <a:t>.</a:t>
                      </a:r>
                      <a:r>
                        <a:rPr lang="en-US" altLang="ko-KR" sz="160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301018" y="4427214"/>
            <a:ext cx="249641" cy="2830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" y="667295"/>
            <a:ext cx="4390162" cy="322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248286" y="2705812"/>
            <a:ext cx="155007" cy="145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21104"/>
            <a:ext cx="4399049" cy="32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933538" y="3140968"/>
            <a:ext cx="148800" cy="19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7" idx="2"/>
          </p:cNvCxnSpPr>
          <p:nvPr/>
        </p:nvCxnSpPr>
        <p:spPr>
          <a:xfrm>
            <a:off x="2325790" y="2851061"/>
            <a:ext cx="1022074" cy="23852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2"/>
          </p:cNvCxnSpPr>
          <p:nvPr/>
        </p:nvCxnSpPr>
        <p:spPr>
          <a:xfrm>
            <a:off x="3007938" y="3332982"/>
            <a:ext cx="915990" cy="2372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161</Words>
  <Application>Microsoft Office PowerPoint</Application>
  <PresentationFormat>화면 슬라이드 쇼(4:3)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7</cp:revision>
  <dcterms:created xsi:type="dcterms:W3CDTF">2015-07-19T05:26:22Z</dcterms:created>
  <dcterms:modified xsi:type="dcterms:W3CDTF">2015-07-20T00:41:52Z</dcterms:modified>
</cp:coreProperties>
</file>