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8" r:id="rId4"/>
    <p:sldId id="257" r:id="rId5"/>
    <p:sldId id="266" r:id="rId6"/>
    <p:sldId id="267" r:id="rId7"/>
    <p:sldId id="270" r:id="rId8"/>
    <p:sldId id="262" r:id="rId9"/>
    <p:sldId id="269" r:id="rId10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7" autoAdjust="0"/>
    <p:restoredTop sz="94660"/>
  </p:normalViewPr>
  <p:slideViewPr>
    <p:cSldViewPr>
      <p:cViewPr>
        <p:scale>
          <a:sx n="150" d="100"/>
          <a:sy n="150" d="100"/>
        </p:scale>
        <p:origin x="-678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8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19872" y="3244334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프로필을 수정하다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37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569" y="-2157"/>
            <a:ext cx="1273355" cy="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화면제목</a:t>
            </a:r>
            <a:endParaRPr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1569" y="297681"/>
            <a:ext cx="1273355" cy="297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페이지 경로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4923" y="-2312"/>
            <a:ext cx="7869077" cy="291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웹 </a:t>
            </a:r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7241" y="300007"/>
            <a:ext cx="7866759" cy="29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웹 메인화면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" y="592956"/>
            <a:ext cx="6732238" cy="626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15448"/>
              </p:ext>
            </p:extLst>
          </p:nvPr>
        </p:nvGraphicFramePr>
        <p:xfrm>
          <a:off x="6730227" y="625774"/>
          <a:ext cx="2402886" cy="900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33"/>
                <a:gridCol w="2042453"/>
              </a:tblGrid>
              <a:tr h="4336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Description(</a:t>
                      </a:r>
                      <a:r>
                        <a:rPr lang="ko-KR" altLang="en-US" sz="1700" dirty="0" err="1" smtClean="0"/>
                        <a:t>이치윤</a:t>
                      </a:r>
                      <a:r>
                        <a:rPr lang="en-US" altLang="ko-KR" sz="1700" dirty="0" smtClean="0"/>
                        <a:t>)</a:t>
                      </a:r>
                      <a:endParaRPr lang="ko-KR" altLang="en-US" sz="1700" dirty="0"/>
                    </a:p>
                  </a:txBody>
                  <a:tcPr marL="68580" marR="68580" marT="41148" marB="41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프로필 사진을 클릭하면 프로필 </a:t>
                      </a:r>
                      <a:r>
                        <a:rPr lang="ko-KR" altLang="en-US" sz="1200" dirty="0" err="1" smtClean="0"/>
                        <a:t>정보창으로</a:t>
                      </a:r>
                      <a:r>
                        <a:rPr lang="ko-KR" altLang="en-US" sz="1200" dirty="0" smtClean="0"/>
                        <a:t>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68580" marR="68580" marT="41148" marB="41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" y="999465"/>
            <a:ext cx="6665840" cy="451437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012161" y="108398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5197" y="1268234"/>
            <a:ext cx="683027" cy="352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32240" y="1068006"/>
            <a:ext cx="2411760" cy="488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798872" y="2043126"/>
            <a:ext cx="186942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1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>
            <a:endCxn id="30" idx="0"/>
          </p:cNvCxnSpPr>
          <p:nvPr/>
        </p:nvCxnSpPr>
        <p:spPr>
          <a:xfrm flipH="1">
            <a:off x="7733584" y="1556792"/>
            <a:ext cx="204559" cy="4863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프로필조회화면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프로필사진을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클릭후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프로필내용을</a:t>
            </a:r>
            <a:r>
              <a:rPr lang="ko-KR" altLang="en-US" sz="1400" dirty="0" smtClean="0">
                <a:solidFill>
                  <a:schemeClr val="tx1"/>
                </a:solidFill>
              </a:rPr>
              <a:t> 조회하는 화면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5940151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33157"/>
              </p:ext>
            </p:extLst>
          </p:nvPr>
        </p:nvGraphicFramePr>
        <p:xfrm>
          <a:off x="5940154" y="661341"/>
          <a:ext cx="3168350" cy="92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451"/>
                <a:gridCol w="2703899"/>
              </a:tblGrid>
              <a:tr h="42332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smtClean="0"/>
                        <a:t>프로필 수정 버튼을 클릭하면 프로필 수정팝업이 출력된다</a:t>
                      </a:r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464426"/>
            <a:ext cx="5904656" cy="426883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736453"/>
            <a:ext cx="5840269" cy="13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047071" y="220360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7" y="2219266"/>
            <a:ext cx="7392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둥록한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레시피</a:t>
            </a:r>
            <a:endParaRPr lang="ko-KR" altLang="en-US" sz="600" dirty="0"/>
          </a:p>
        </p:txBody>
      </p:sp>
      <p:sp>
        <p:nvSpPr>
          <p:cNvPr id="10" name="TextBox 9"/>
          <p:cNvSpPr txBox="1"/>
          <p:nvPr/>
        </p:nvSpPr>
        <p:spPr>
          <a:xfrm>
            <a:off x="2002573" y="1988165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806032" y="4955708"/>
            <a:ext cx="1293694" cy="41750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411761" y="5001428"/>
            <a:ext cx="1184987" cy="3717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33221" y="4976041"/>
            <a:ext cx="1144612" cy="3971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21668" y="4725144"/>
            <a:ext cx="8595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오늘의 </a:t>
            </a:r>
            <a:r>
              <a:rPr lang="ko-KR" altLang="en-US" sz="700" dirty="0" err="1" smtClean="0"/>
              <a:t>추천메뉴</a:t>
            </a:r>
            <a:endParaRPr lang="ko-KR" altLang="en-US" sz="7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32140" y="5013176"/>
            <a:ext cx="1248156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832140" y="5030683"/>
            <a:ext cx="1248156" cy="342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411761" y="5021203"/>
            <a:ext cx="1167763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2411761" y="5021204"/>
            <a:ext cx="1167763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923929" y="5021203"/>
            <a:ext cx="1153904" cy="352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933221" y="4976041"/>
            <a:ext cx="1144612" cy="397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19673" y="2005757"/>
            <a:ext cx="1943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224890" y="2228410"/>
            <a:ext cx="894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받은 좋아요 개수</a:t>
            </a:r>
            <a:endParaRPr lang="ko-KR" altLang="en-US" sz="600" dirty="0"/>
          </a:p>
        </p:txBody>
      </p:sp>
      <p:sp>
        <p:nvSpPr>
          <p:cNvPr id="2" name="직사각형 1"/>
          <p:cNvSpPr/>
          <p:nvPr/>
        </p:nvSpPr>
        <p:spPr>
          <a:xfrm>
            <a:off x="3047071" y="2403932"/>
            <a:ext cx="588825" cy="266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940154" y="1068006"/>
            <a:ext cx="3203846" cy="488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184904" y="2043126"/>
            <a:ext cx="2483391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1</a:t>
            </a:r>
            <a:endParaRPr lang="ko-KR" altLang="en-US" sz="1100" dirty="0"/>
          </a:p>
        </p:txBody>
      </p:sp>
      <p:cxnSp>
        <p:nvCxnSpPr>
          <p:cNvPr id="43" name="직선 화살표 연결선 42"/>
          <p:cNvCxnSpPr>
            <a:endCxn id="42" idx="0"/>
          </p:cNvCxnSpPr>
          <p:nvPr/>
        </p:nvCxnSpPr>
        <p:spPr>
          <a:xfrm flipH="1">
            <a:off x="7426600" y="1556792"/>
            <a:ext cx="511544" cy="48633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프로필 수정화면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프로필조회화면에서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 프로필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수정버튼</a:t>
            </a:r>
            <a:r>
              <a:rPr lang="ko-KR" altLang="en-US" sz="1400" dirty="0" smtClean="0">
                <a:solidFill>
                  <a:schemeClr val="tx1"/>
                </a:solidFill>
              </a:rPr>
              <a:t> 클릭한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6660229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60232" y="661339"/>
            <a:ext cx="2483769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660172"/>
            <a:ext cx="6554218" cy="473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491880" y="373580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92695" y="399803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79" y="435696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85603" y="459089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01581"/>
              </p:ext>
            </p:extLst>
          </p:nvPr>
        </p:nvGraphicFramePr>
        <p:xfrm>
          <a:off x="6660232" y="630559"/>
          <a:ext cx="2483770" cy="5279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565"/>
                <a:gridCol w="2111205"/>
              </a:tblGrid>
              <a:tr h="45161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페이스북과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연동할수</a:t>
                      </a:r>
                      <a:r>
                        <a:rPr lang="ko-KR" altLang="en-US" sz="1200" dirty="0" smtClean="0"/>
                        <a:t> 있는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인스타그램과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연동할수</a:t>
                      </a:r>
                      <a:r>
                        <a:rPr lang="ko-KR" altLang="en-US" sz="1200" dirty="0" smtClean="0"/>
                        <a:t> 있는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공개범위를 설정하는 버튼이다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기본값은 전체공개이다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기존 비밀번호 </a:t>
                      </a:r>
                      <a:r>
                        <a:rPr lang="ko-KR" altLang="en-US" sz="1200" dirty="0" err="1" smtClean="0"/>
                        <a:t>입력창이다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클라이언트에서 유효성 검사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비밀번호 </a:t>
                      </a:r>
                      <a:r>
                        <a:rPr lang="ko-KR" altLang="en-US" sz="1200" dirty="0" err="1" smtClean="0"/>
                        <a:t>입력창이다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새 비밀번호 확인 </a:t>
                      </a:r>
                      <a:r>
                        <a:rPr lang="ko-KR" altLang="en-US" sz="1200" dirty="0" err="1" smtClean="0"/>
                        <a:t>입력창이다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회원탈퇴를</a:t>
                      </a:r>
                      <a:r>
                        <a:rPr lang="ko-KR" altLang="en-US" sz="1200" baseline="0" dirty="0" smtClean="0"/>
                        <a:t> 하는 버튼이다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취소 버튼이다 기존 입력한 데이터를 서버로 전송하지 않고 취소한다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확인 버튼이다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클릭하면 수정한 정보가 서버로 전달돼 기존 정보가 변경된다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586419" y="494116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24855" y="522920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95736" y="573325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7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59832" y="555157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8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19740" y="554122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9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1722" y="1068005"/>
            <a:ext cx="2482278" cy="4849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940074" y="6206518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2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>
            <a:stCxn id="36" idx="2"/>
            <a:endCxn id="37" idx="0"/>
          </p:cNvCxnSpPr>
          <p:nvPr/>
        </p:nvCxnSpPr>
        <p:spPr>
          <a:xfrm flipH="1">
            <a:off x="7902116" y="5917504"/>
            <a:ext cx="745" cy="2890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1"/>
            <a:ext cx="9144000" cy="661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9144000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127" y="-88"/>
            <a:ext cx="1697807" cy="33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화면제목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-6127" y="330494"/>
            <a:ext cx="1697807" cy="330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페이지 경로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-88"/>
            <a:ext cx="7452320" cy="324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프로필 수정화면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4771" y="324098"/>
            <a:ext cx="7449231" cy="32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프로필조회화면에서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 프로필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수정버튼</a:t>
            </a:r>
            <a:r>
              <a:rPr lang="ko-KR" altLang="en-US" sz="1400" dirty="0" smtClean="0">
                <a:solidFill>
                  <a:schemeClr val="tx1"/>
                </a:solidFill>
              </a:rPr>
              <a:t> 클릭한 화면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" y="661339"/>
            <a:ext cx="6660229" cy="61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60232" y="661339"/>
            <a:ext cx="2483769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33125"/>
              </p:ext>
            </p:extLst>
          </p:nvPr>
        </p:nvGraphicFramePr>
        <p:xfrm>
          <a:off x="6660232" y="630559"/>
          <a:ext cx="2483770" cy="5828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565"/>
                <a:gridCol w="2111205"/>
              </a:tblGrid>
              <a:tr h="45161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기존비밀번호와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새비밀번호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비밀번호 </a:t>
                      </a:r>
                      <a:r>
                        <a:rPr lang="ko-KR" altLang="en-US" sz="1200" dirty="0" err="1" smtClean="0"/>
                        <a:t>확인창을</a:t>
                      </a:r>
                      <a:r>
                        <a:rPr lang="ko-KR" altLang="en-US" sz="1200" dirty="0" smtClean="0"/>
                        <a:t> 모두 </a:t>
                      </a:r>
                      <a:r>
                        <a:rPr lang="ko-KR" altLang="en-US" sz="1200" dirty="0" err="1" smtClean="0"/>
                        <a:t>입력한후</a:t>
                      </a:r>
                      <a:r>
                        <a:rPr lang="ko-KR" altLang="en-US" sz="1200" dirty="0" smtClean="0"/>
                        <a:t> 확인을 클릭하면 설정이 적용되었습니다 메시지가 </a:t>
                      </a:r>
                      <a:r>
                        <a:rPr lang="ko-KR" altLang="en-US" sz="1200" dirty="0" err="1" smtClean="0"/>
                        <a:t>팝업된다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사용자가 입력한 비밀번호가 기존비밀번호와 일치하지 않을 경우 일치하지 않음 메시지가 </a:t>
                      </a:r>
                      <a:r>
                        <a:rPr lang="ko-KR" altLang="en-US" sz="1200" dirty="0" err="1" smtClean="0"/>
                        <a:t>팝업된다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사용자가 입력한 새 비밀번호가 </a:t>
                      </a: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자 이하일 경우 </a:t>
                      </a: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err="1" smtClean="0"/>
                        <a:t>자이상</a:t>
                      </a:r>
                      <a:r>
                        <a:rPr lang="ko-KR" altLang="en-US" sz="1200" dirty="0" smtClean="0"/>
                        <a:t> 입력요구 메시지가 </a:t>
                      </a:r>
                      <a:r>
                        <a:rPr lang="ko-KR" altLang="en-US" sz="1200" dirty="0" err="1" smtClean="0"/>
                        <a:t>팝업된다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사용자가 비밀번호를 입력하지 않았을 경우 비밀번호 입력요구 메시지가 </a:t>
                      </a:r>
                      <a:r>
                        <a:rPr lang="ko-KR" altLang="en-US" sz="1200" dirty="0" err="1" smtClean="0"/>
                        <a:t>팝업된다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비밀번호와 비밀번호 확인이 일치하지 않을 경우 일치하지 않음 메시지가 </a:t>
                      </a:r>
                      <a:r>
                        <a:rPr lang="ko-KR" altLang="en-US" sz="1200" dirty="0" err="1" smtClean="0"/>
                        <a:t>팝업된다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444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82778" y="1388414"/>
            <a:ext cx="4402553" cy="3177213"/>
            <a:chOff x="107504" y="1660172"/>
            <a:chExt cx="6554218" cy="4730016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7504" y="1660172"/>
              <a:ext cx="6554218" cy="4730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86" t="15566" r="42417" b="6260"/>
            <a:stretch/>
          </p:blipFill>
          <p:spPr>
            <a:xfrm>
              <a:off x="3833975" y="3992310"/>
              <a:ext cx="1476050" cy="232349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24" name="직사각형 23"/>
          <p:cNvSpPr/>
          <p:nvPr/>
        </p:nvSpPr>
        <p:spPr>
          <a:xfrm>
            <a:off x="2882680" y="4181659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61722" y="1068006"/>
            <a:ext cx="2482278" cy="10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408892" y="908720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3~7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endCxn id="39" idx="2"/>
          </p:cNvCxnSpPr>
          <p:nvPr/>
        </p:nvCxnSpPr>
        <p:spPr>
          <a:xfrm flipH="1" flipV="1">
            <a:off x="5370934" y="1339607"/>
            <a:ext cx="1290788" cy="2403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642546" y="3732318"/>
            <a:ext cx="2482278" cy="828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442381" y="3544226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smtClean="0"/>
              <a:t>Alternative Flows 8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>
            <a:endCxn id="45" idx="3"/>
          </p:cNvCxnSpPr>
          <p:nvPr/>
        </p:nvCxnSpPr>
        <p:spPr>
          <a:xfrm flipH="1" flipV="1">
            <a:off x="6366464" y="3759670"/>
            <a:ext cx="262665" cy="414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629129" y="2925755"/>
            <a:ext cx="2495695" cy="828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485331" y="2792238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smtClean="0"/>
              <a:t>Alternative Flows 7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>
            <a:stCxn id="47" idx="1"/>
            <a:endCxn id="48" idx="3"/>
          </p:cNvCxnSpPr>
          <p:nvPr/>
        </p:nvCxnSpPr>
        <p:spPr>
          <a:xfrm flipH="1" flipV="1">
            <a:off x="6409414" y="3007682"/>
            <a:ext cx="219715" cy="3322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642546" y="2070226"/>
            <a:ext cx="2482278" cy="828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364450" y="2036922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smtClean="0"/>
              <a:t>Alternative Flows 6</a:t>
            </a:r>
            <a:endParaRPr lang="ko-KR" altLang="en-US" sz="1100" dirty="0"/>
          </a:p>
        </p:txBody>
      </p:sp>
      <p:cxnSp>
        <p:nvCxnSpPr>
          <p:cNvPr id="56" name="직선 화살표 연결선 55"/>
          <p:cNvCxnSpPr>
            <a:stCxn id="54" idx="1"/>
            <a:endCxn id="55" idx="3"/>
          </p:cNvCxnSpPr>
          <p:nvPr/>
        </p:nvCxnSpPr>
        <p:spPr>
          <a:xfrm flipH="1" flipV="1">
            <a:off x="6288533" y="2252366"/>
            <a:ext cx="354013" cy="232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017933" y="193944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64" y="5767368"/>
            <a:ext cx="1526282" cy="487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37" y="5296777"/>
            <a:ext cx="1607815" cy="50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68" y="4724038"/>
            <a:ext cx="1498098" cy="43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730" y="5814917"/>
            <a:ext cx="1743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906720" y="495797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06719" y="553818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581068" y="628685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78587" y="5989351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35837" y="4560678"/>
            <a:ext cx="2482278" cy="828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435672" y="4428415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smtClean="0"/>
              <a:t>Alternative Flows 8</a:t>
            </a:r>
            <a:endParaRPr lang="ko-KR" altLang="en-US" sz="1100" dirty="0"/>
          </a:p>
        </p:txBody>
      </p:sp>
      <p:cxnSp>
        <p:nvCxnSpPr>
          <p:cNvPr id="81" name="직선 화살표 연결선 80"/>
          <p:cNvCxnSpPr>
            <a:endCxn id="80" idx="3"/>
          </p:cNvCxnSpPr>
          <p:nvPr/>
        </p:nvCxnSpPr>
        <p:spPr>
          <a:xfrm flipH="1" flipV="1">
            <a:off x="6359755" y="4643859"/>
            <a:ext cx="262665" cy="414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프로필 수정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29015"/>
              </p:ext>
            </p:extLst>
          </p:nvPr>
        </p:nvGraphicFramePr>
        <p:xfrm>
          <a:off x="5940154" y="661340"/>
          <a:ext cx="3203847" cy="1570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메뉴버튼을 클릭하면 </a:t>
                      </a:r>
                      <a:r>
                        <a:rPr lang="ko-KR" altLang="en-US" sz="1300" dirty="0" err="1" smtClean="0"/>
                        <a:t>프로필창이</a:t>
                      </a:r>
                      <a:r>
                        <a:rPr lang="ko-KR" altLang="en-US" sz="1300" dirty="0" smtClean="0"/>
                        <a:t> 출력된다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프로필 사진을 클릭하면 </a:t>
                      </a:r>
                      <a:r>
                        <a:rPr lang="ko-KR" alt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프로필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페이지로 </a:t>
                      </a:r>
                      <a:r>
                        <a:rPr lang="ko-KR" altLang="en-US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이동한다</a:t>
                      </a:r>
                      <a:r>
                        <a:rPr lang="en-US" altLang="ko-KR" sz="13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53119"/>
            <a:ext cx="2545377" cy="510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30465" t="1059" r="242" b="-1059"/>
          <a:stretch/>
        </p:blipFill>
        <p:spPr>
          <a:xfrm>
            <a:off x="92037" y="1181111"/>
            <a:ext cx="2979295" cy="358146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39080" y="1850182"/>
            <a:ext cx="2564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528" y="2132856"/>
            <a:ext cx="360040" cy="34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40584" y="2302810"/>
            <a:ext cx="2564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08450" y="2448115"/>
            <a:ext cx="504056" cy="69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932164" y="1124744"/>
            <a:ext cx="3199136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028823" y="2924944"/>
            <a:ext cx="186942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1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stCxn id="38" idx="2"/>
            <a:endCxn id="39" idx="0"/>
          </p:cNvCxnSpPr>
          <p:nvPr/>
        </p:nvCxnSpPr>
        <p:spPr>
          <a:xfrm flipH="1">
            <a:off x="6963535" y="2276872"/>
            <a:ext cx="568197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프로필 수정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10344"/>
              </p:ext>
            </p:extLst>
          </p:nvPr>
        </p:nvGraphicFramePr>
        <p:xfrm>
          <a:off x="5940154" y="661340"/>
          <a:ext cx="3203847" cy="1016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프로필 수정버튼을 클릭하면 프로필 수정페이지로 이동한다</a:t>
                      </a:r>
                      <a:r>
                        <a:rPr lang="en-US" altLang="ko-KR" sz="1300" dirty="0" smtClean="0"/>
                        <a:t>.</a:t>
                      </a:r>
                      <a:endParaRPr lang="ko-KR" altLang="en-US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9080" y="1850182"/>
            <a:ext cx="2564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32164" y="1124744"/>
            <a:ext cx="3199136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597020" y="2097432"/>
            <a:ext cx="186942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1</a:t>
            </a:r>
            <a:endParaRPr lang="ko-KR" altLang="en-US" sz="1100" dirty="0"/>
          </a:p>
        </p:txBody>
      </p:sp>
      <p:cxnSp>
        <p:nvCxnSpPr>
          <p:cNvPr id="40" name="직선 화살표 연결선 39"/>
          <p:cNvCxnSpPr>
            <a:stCxn id="38" idx="2"/>
            <a:endCxn id="39" idx="0"/>
          </p:cNvCxnSpPr>
          <p:nvPr/>
        </p:nvCxnSpPr>
        <p:spPr>
          <a:xfrm>
            <a:off x="7531732" y="1700808"/>
            <a:ext cx="0" cy="3966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1643"/>
            <a:ext cx="2545377" cy="510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816906" y="2204864"/>
            <a:ext cx="5040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37" y="961973"/>
            <a:ext cx="2582793" cy="512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311984" y="2852936"/>
            <a:ext cx="620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55528" y="2721918"/>
            <a:ext cx="2564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7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프로필 수정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01645"/>
              </p:ext>
            </p:extLst>
          </p:nvPr>
        </p:nvGraphicFramePr>
        <p:xfrm>
          <a:off x="5940154" y="661340"/>
          <a:ext cx="3203847" cy="3231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페이스북과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연동할수</a:t>
                      </a:r>
                      <a:r>
                        <a:rPr lang="ko-KR" altLang="en-US" sz="1200" dirty="0" smtClean="0"/>
                        <a:t> 있는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인스타그램과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연동할수</a:t>
                      </a:r>
                      <a:r>
                        <a:rPr lang="ko-KR" altLang="en-US" sz="1200" dirty="0" smtClean="0"/>
                        <a:t> 있는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공개범위를 설정하는 버튼이다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기본값은 전체공개이다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비밀번호 변경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회원탈퇴 버튼이다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2380582" y="1008147"/>
            <a:ext cx="3415471" cy="5043982"/>
            <a:chOff x="842329" y="836712"/>
            <a:chExt cx="3935182" cy="5811493"/>
          </a:xfrm>
        </p:grpSpPr>
        <p:grpSp>
          <p:nvGrpSpPr>
            <p:cNvPr id="27" name="그룹 26"/>
            <p:cNvGrpSpPr/>
            <p:nvPr/>
          </p:nvGrpSpPr>
          <p:grpSpPr>
            <a:xfrm>
              <a:off x="842329" y="836712"/>
              <a:ext cx="3935182" cy="5811493"/>
              <a:chOff x="842329" y="836712"/>
              <a:chExt cx="3935182" cy="5811493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329" y="836712"/>
                <a:ext cx="3935182" cy="5811493"/>
              </a:xfrm>
              <a:prstGeom prst="rect">
                <a:avLst/>
              </a:prstGeom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8818" y="4722506"/>
                <a:ext cx="1202432" cy="287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705803" y="4725144"/>
              <a:ext cx="1138005" cy="28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굴림체" pitchFamily="49" charset="-127"/>
                </a:rPr>
                <a:t>회원탈퇴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굴림체" pitchFamily="49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4376563" y="332747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77378" y="3589700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30281" y="3947576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148397" y="413182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79728" y="4425853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32164" y="1109983"/>
            <a:ext cx="3203847" cy="2837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91541" y="4380753"/>
            <a:ext cx="2134805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2</a:t>
            </a:r>
            <a:endParaRPr lang="ko-KR" altLang="en-US" sz="1100" dirty="0"/>
          </a:p>
        </p:txBody>
      </p:sp>
      <p:cxnSp>
        <p:nvCxnSpPr>
          <p:cNvPr id="44" name="직선 화살표 연결선 43"/>
          <p:cNvCxnSpPr>
            <a:stCxn id="42" idx="2"/>
            <a:endCxn id="43" idx="0"/>
          </p:cNvCxnSpPr>
          <p:nvPr/>
        </p:nvCxnSpPr>
        <p:spPr>
          <a:xfrm>
            <a:off x="7534088" y="3947576"/>
            <a:ext cx="224856" cy="4331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48799"/>
            <a:ext cx="2582793" cy="512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659059" y="2839762"/>
            <a:ext cx="620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2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프로필 수정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앱메인화면에서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8202"/>
              </p:ext>
            </p:extLst>
          </p:nvPr>
        </p:nvGraphicFramePr>
        <p:xfrm>
          <a:off x="5940154" y="661340"/>
          <a:ext cx="3203847" cy="4400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err="1" smtClean="0"/>
                        <a:t>이치윤</a:t>
                      </a:r>
                      <a:r>
                        <a:rPr lang="en-US" altLang="ko-KR" sz="180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회원탈퇴를 선택하면 비밀번호 변경페이지로 이동한다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기존비밀번호와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err="1" smtClean="0"/>
                        <a:t>새비밀번호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비밀번호 </a:t>
                      </a:r>
                      <a:r>
                        <a:rPr lang="ko-KR" altLang="en-US" sz="1200" dirty="0" err="1" smtClean="0"/>
                        <a:t>확인창을</a:t>
                      </a:r>
                      <a:r>
                        <a:rPr lang="ko-KR" altLang="en-US" sz="1200" dirty="0" smtClean="0"/>
                        <a:t> 모두 </a:t>
                      </a:r>
                      <a:r>
                        <a:rPr lang="ko-KR" altLang="en-US" sz="1200" dirty="0" err="1" smtClean="0"/>
                        <a:t>입력한후</a:t>
                      </a:r>
                      <a:r>
                        <a:rPr lang="ko-KR" altLang="en-US" sz="1200" dirty="0" smtClean="0"/>
                        <a:t> 확인을 클릭하면 설정이 적용되었습니다 메시지가 </a:t>
                      </a:r>
                      <a:r>
                        <a:rPr lang="ko-KR" altLang="en-US" sz="1200" dirty="0" err="1" smtClean="0"/>
                        <a:t>팝업된다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사용자가 입력한 비밀번호가 기존비밀번호와 일치하지 않을 경우 일치하지 않음 메시지가 </a:t>
                      </a:r>
                      <a:r>
                        <a:rPr lang="ko-KR" altLang="en-US" sz="1200" dirty="0" err="1" smtClean="0"/>
                        <a:t>팝업된다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사용자가 입력한 새 비밀번호가 </a:t>
                      </a: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자 이하일 경우 </a:t>
                      </a:r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err="1" smtClean="0"/>
                        <a:t>자이상</a:t>
                      </a:r>
                      <a:r>
                        <a:rPr lang="ko-KR" altLang="en-US" sz="1200" dirty="0" smtClean="0"/>
                        <a:t> 입력요구 메시지가 </a:t>
                      </a:r>
                      <a:r>
                        <a:rPr lang="ko-KR" altLang="en-US" sz="1200" dirty="0" err="1" smtClean="0"/>
                        <a:t>팝업된다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사용자가 비밀번호를 입력하지 않았을 경우 비밀번호 입력요구 메시지가 </a:t>
                      </a:r>
                      <a:r>
                        <a:rPr lang="ko-KR" altLang="en-US" sz="1200" dirty="0" err="1" smtClean="0"/>
                        <a:t>팝업된다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3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새 비밀번호와 비밀번호 확인이 일치하지 않을 경우 일치하지 않음 메시지가 </a:t>
                      </a:r>
                      <a:r>
                        <a:rPr lang="ko-KR" altLang="en-US" sz="1200" dirty="0" err="1" smtClean="0"/>
                        <a:t>팝업된다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07505" y="764704"/>
            <a:ext cx="1806922" cy="3670813"/>
            <a:chOff x="1384386" y="836712"/>
            <a:chExt cx="2860651" cy="5811493"/>
          </a:xfrm>
        </p:grpSpPr>
        <p:grpSp>
          <p:nvGrpSpPr>
            <p:cNvPr id="27" name="그룹 26"/>
            <p:cNvGrpSpPr/>
            <p:nvPr/>
          </p:nvGrpSpPr>
          <p:grpSpPr>
            <a:xfrm>
              <a:off x="1384386" y="836712"/>
              <a:ext cx="2860651" cy="5811493"/>
              <a:chOff x="1384386" y="836712"/>
              <a:chExt cx="2860651" cy="5811493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5" r="13531"/>
              <a:stretch/>
            </p:blipFill>
            <p:spPr>
              <a:xfrm>
                <a:off x="1384386" y="836712"/>
                <a:ext cx="2860651" cy="5811493"/>
              </a:xfrm>
              <a:prstGeom prst="rect">
                <a:avLst/>
              </a:prstGeom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58818" y="4722506"/>
                <a:ext cx="1202432" cy="287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705803" y="4725144"/>
              <a:ext cx="1138005" cy="28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굴림체" pitchFamily="49" charset="-127"/>
                </a:rPr>
                <a:t>회원탈퇴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ea typeface="굴림체" pitchFamily="49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99022" y="3036572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1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79712" y="770752"/>
            <a:ext cx="1778838" cy="3615918"/>
            <a:chOff x="2726438" y="764705"/>
            <a:chExt cx="2444262" cy="4968552"/>
          </a:xfrm>
        </p:grpSpPr>
        <p:pic>
          <p:nvPicPr>
            <p:cNvPr id="33" name="Picture 2" descr="C:\Users\전상우\Desktop\비밀번호변경하기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9" r="38210"/>
            <a:stretch/>
          </p:blipFill>
          <p:spPr bwMode="auto">
            <a:xfrm>
              <a:off x="2726438" y="764705"/>
              <a:ext cx="2444262" cy="4968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5315" y="3620356"/>
              <a:ext cx="1786508" cy="139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직사각형 33"/>
          <p:cNvSpPr/>
          <p:nvPr/>
        </p:nvSpPr>
        <p:spPr>
          <a:xfrm>
            <a:off x="5947783" y="1068006"/>
            <a:ext cx="3196217" cy="632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4" idx="1"/>
            <a:endCxn id="39" idx="3"/>
          </p:cNvCxnSpPr>
          <p:nvPr/>
        </p:nvCxnSpPr>
        <p:spPr>
          <a:xfrm flipH="1" flipV="1">
            <a:off x="5716913" y="1286730"/>
            <a:ext cx="230870" cy="976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83664" y="1071286"/>
            <a:ext cx="1933249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3.</a:t>
            </a:r>
            <a:endParaRPr lang="ko-KR" altLang="en-US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2125331" y="213497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2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69" y="2658483"/>
            <a:ext cx="361950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69" y="2646791"/>
            <a:ext cx="176731" cy="12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592" y="2387722"/>
            <a:ext cx="1057077" cy="5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66" y="5567922"/>
            <a:ext cx="1526282" cy="487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39" y="5097331"/>
            <a:ext cx="1607815" cy="50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670" y="4524592"/>
            <a:ext cx="1498098" cy="433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32" y="5615471"/>
            <a:ext cx="17430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2483322" y="4758524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3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83321" y="5338738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4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57670" y="608740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5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155189" y="5789905"/>
            <a:ext cx="187449" cy="184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 smtClean="0">
                <a:solidFill>
                  <a:schemeClr val="tx1"/>
                </a:solidFill>
              </a:rPr>
              <a:t>6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46864" y="1701391"/>
            <a:ext cx="3189148" cy="791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3792830" y="1888337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err="1" smtClean="0"/>
              <a:t>MainFlows</a:t>
            </a:r>
            <a:r>
              <a:rPr lang="en-US" altLang="ko-KR" sz="1100" dirty="0" smtClean="0"/>
              <a:t> 4~7</a:t>
            </a:r>
            <a:endParaRPr lang="ko-KR" altLang="en-US" sz="1100" dirty="0"/>
          </a:p>
        </p:txBody>
      </p:sp>
      <p:cxnSp>
        <p:nvCxnSpPr>
          <p:cNvPr id="81" name="직선 화살표 연결선 80"/>
          <p:cNvCxnSpPr>
            <a:stCxn id="71" idx="1"/>
            <a:endCxn id="80" idx="3"/>
          </p:cNvCxnSpPr>
          <p:nvPr/>
        </p:nvCxnSpPr>
        <p:spPr>
          <a:xfrm flipH="1">
            <a:off x="5716913" y="2097144"/>
            <a:ext cx="229951" cy="66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946863" y="3759757"/>
            <a:ext cx="3189148" cy="67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874565" y="3955094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smtClean="0"/>
              <a:t>Alternative Flows 8</a:t>
            </a:r>
            <a:endParaRPr lang="ko-KR" altLang="en-US" sz="1100" dirty="0"/>
          </a:p>
        </p:txBody>
      </p:sp>
      <p:cxnSp>
        <p:nvCxnSpPr>
          <p:cNvPr id="84" name="직선 화살표 연결선 83"/>
          <p:cNvCxnSpPr>
            <a:stCxn id="82" idx="1"/>
            <a:endCxn id="83" idx="3"/>
          </p:cNvCxnSpPr>
          <p:nvPr/>
        </p:nvCxnSpPr>
        <p:spPr>
          <a:xfrm flipH="1">
            <a:off x="5798648" y="4097637"/>
            <a:ext cx="148215" cy="7290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931158" y="3128697"/>
            <a:ext cx="3206386" cy="629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73613" y="3312113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smtClean="0"/>
              <a:t>Alternative Flows 7</a:t>
            </a:r>
            <a:endParaRPr lang="ko-KR" altLang="en-US" sz="1100" dirty="0"/>
          </a:p>
        </p:txBody>
      </p:sp>
      <p:cxnSp>
        <p:nvCxnSpPr>
          <p:cNvPr id="87" name="직선 화살표 연결선 86"/>
          <p:cNvCxnSpPr>
            <a:stCxn id="85" idx="1"/>
            <a:endCxn id="86" idx="3"/>
          </p:cNvCxnSpPr>
          <p:nvPr/>
        </p:nvCxnSpPr>
        <p:spPr>
          <a:xfrm flipH="1">
            <a:off x="5797696" y="3443398"/>
            <a:ext cx="133462" cy="841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946863" y="2492897"/>
            <a:ext cx="3189148" cy="63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820040" y="2578711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smtClean="0"/>
              <a:t>Alternative Flows 6</a:t>
            </a:r>
            <a:endParaRPr lang="ko-KR" altLang="en-US" sz="1100" dirty="0"/>
          </a:p>
        </p:txBody>
      </p:sp>
      <p:cxnSp>
        <p:nvCxnSpPr>
          <p:cNvPr id="90" name="직선 화살표 연결선 89"/>
          <p:cNvCxnSpPr>
            <a:stCxn id="88" idx="1"/>
            <a:endCxn id="89" idx="3"/>
          </p:cNvCxnSpPr>
          <p:nvPr/>
        </p:nvCxnSpPr>
        <p:spPr>
          <a:xfrm flipH="1" flipV="1">
            <a:off x="5744123" y="2794155"/>
            <a:ext cx="202740" cy="1664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940154" y="4435517"/>
            <a:ext cx="3189148" cy="626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3838385" y="4559465"/>
            <a:ext cx="1924083" cy="430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프로필을 수정하다</a:t>
            </a:r>
            <a:r>
              <a:rPr lang="en-US" altLang="ko-KR" sz="1100" dirty="0" smtClean="0"/>
              <a:t>(UC020)</a:t>
            </a:r>
          </a:p>
          <a:p>
            <a:r>
              <a:rPr lang="en-US" altLang="ko-KR" sz="1100" dirty="0" smtClean="0"/>
              <a:t>Alternative Flows 8</a:t>
            </a:r>
            <a:endParaRPr lang="ko-KR" altLang="en-US" sz="1100" dirty="0"/>
          </a:p>
        </p:txBody>
      </p:sp>
      <p:cxnSp>
        <p:nvCxnSpPr>
          <p:cNvPr id="93" name="직선 화살표 연결선 92"/>
          <p:cNvCxnSpPr>
            <a:stCxn id="91" idx="1"/>
            <a:endCxn id="92" idx="3"/>
          </p:cNvCxnSpPr>
          <p:nvPr/>
        </p:nvCxnSpPr>
        <p:spPr>
          <a:xfrm flipH="1">
            <a:off x="5762468" y="4748659"/>
            <a:ext cx="177686" cy="262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552</Words>
  <Application>Microsoft Office PowerPoint</Application>
  <PresentationFormat>화면 슬라이드 쇼(4:3)</PresentationFormat>
  <Paragraphs>191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33</cp:revision>
  <cp:lastPrinted>2015-07-22T05:53:50Z</cp:lastPrinted>
  <dcterms:created xsi:type="dcterms:W3CDTF">2006-10-05T04:04:58Z</dcterms:created>
  <dcterms:modified xsi:type="dcterms:W3CDTF">2015-07-23T04:08:56Z</dcterms:modified>
</cp:coreProperties>
</file>