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C004-B96F-4E0B-99E8-9BDBCB98AF61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DFC6-B806-4BF5-8943-F7300EF63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9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DFC6-B806-4BF5-8943-F7300EF63A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3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852936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회원탈퇴하다</a:t>
            </a:r>
            <a:r>
              <a:rPr lang="en-US" altLang="ko-KR" sz="2800" smtClean="0"/>
              <a:t>(UC041)</a:t>
            </a:r>
            <a:br>
              <a:rPr lang="en-US" altLang="ko-KR" sz="2800" smtClean="0"/>
            </a:br>
            <a:r>
              <a:rPr lang="ko-KR" altLang="en-US" sz="2800"/>
              <a:t>앱</a:t>
            </a:r>
          </a:p>
        </p:txBody>
      </p:sp>
    </p:spTree>
    <p:extLst>
      <p:ext uri="{BB962C8B-B14F-4D97-AF65-F5344CB8AC3E}">
        <p14:creationId xmlns:p14="http://schemas.microsoft.com/office/powerpoint/2010/main" val="31746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571501"/>
            <a:ext cx="9150127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tx1"/>
                    </a:solidFill>
                  </a:rPr>
                  <a:t>페이지 경로</a:t>
                </a: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앱 메인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앱메인화면에서 프로필 정보를 클릭한 화면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6" y="1122616"/>
            <a:ext cx="3203847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57264"/>
              </p:ext>
            </p:extLst>
          </p:nvPr>
        </p:nvGraphicFramePr>
        <p:xfrm>
          <a:off x="5940156" y="1122617"/>
          <a:ext cx="3203847" cy="130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3861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smtClean="0"/>
                        <a:t>(</a:t>
                      </a:r>
                      <a:r>
                        <a:rPr lang="ko-KR" altLang="en-US" sz="1500" smtClean="0"/>
                        <a:t>이치윤</a:t>
                      </a:r>
                      <a:r>
                        <a:rPr lang="en-US" altLang="ko-KR" sz="1500" smtClean="0"/>
                        <a:t>,</a:t>
                      </a:r>
                      <a:r>
                        <a:rPr lang="ko-KR" altLang="en-US" sz="1500" smtClean="0"/>
                        <a:t>박세훈</a:t>
                      </a:r>
                      <a:r>
                        <a:rPr lang="en-US" altLang="ko-KR" sz="1500" smtClean="0"/>
                        <a:t>)</a:t>
                      </a:r>
                      <a:endParaRPr lang="ko-KR" altLang="en-US" sz="1500" dirty="0" smtClean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메뉴버튼을 클릭하면 </a:t>
                      </a:r>
                      <a:r>
                        <a:rPr lang="ko-KR" altLang="en-US" sz="1100" dirty="0" err="1" smtClean="0"/>
                        <a:t>프로필창이</a:t>
                      </a:r>
                      <a:r>
                        <a:rPr lang="ko-KR" altLang="en-US" sz="1100" dirty="0" smtClean="0"/>
                        <a:t> 출력된다</a:t>
                      </a:r>
                      <a:endParaRPr lang="ko-KR" altLang="en-US" sz="11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프로필 사진을 클릭하면 프로필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이동한다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4" y="1615767"/>
            <a:ext cx="2545377" cy="425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30465" t="1059" r="242" b="-1059"/>
          <a:stretch/>
        </p:blipFill>
        <p:spPr>
          <a:xfrm>
            <a:off x="92039" y="1555760"/>
            <a:ext cx="2979295" cy="29845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9080" y="2113319"/>
            <a:ext cx="256456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2348881"/>
            <a:ext cx="360040" cy="285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40584" y="2490509"/>
            <a:ext cx="256456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08450" y="2611597"/>
            <a:ext cx="504056" cy="576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61499" y="1484748"/>
            <a:ext cx="3196217" cy="977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31" idx="2"/>
            <a:endCxn id="26" idx="0"/>
          </p:cNvCxnSpPr>
          <p:nvPr/>
        </p:nvCxnSpPr>
        <p:spPr>
          <a:xfrm flipH="1">
            <a:off x="7534088" y="2431341"/>
            <a:ext cx="7991" cy="9977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67463" y="3429074"/>
            <a:ext cx="193324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회원탈퇴하다</a:t>
            </a:r>
            <a:r>
              <a:rPr lang="en-US" altLang="ko-KR" sz="1100" smtClean="0"/>
              <a:t>(UC041)</a:t>
            </a:r>
            <a:endParaRPr lang="en-US" altLang="ko-KR" sz="1100" dirty="0" smtClean="0"/>
          </a:p>
          <a:p>
            <a:r>
              <a:rPr lang="en-US" altLang="ko-KR" sz="1100" err="1" smtClean="0"/>
              <a:t>MainFlows</a:t>
            </a:r>
            <a:r>
              <a:rPr lang="en-US" altLang="ko-KR" sz="1100" smtClean="0"/>
              <a:t> 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280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프로필 정보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앱메인화면에서 프로필 정보를 클릭하고 프로필 수정을 클릭한 화면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46997"/>
              </p:ext>
            </p:extLst>
          </p:nvPr>
        </p:nvGraphicFramePr>
        <p:xfrm>
          <a:off x="5940154" y="661340"/>
          <a:ext cx="3203847" cy="1016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프로필 수정버튼을 클릭하면 프로필 수정페이지로 이동한다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9080" y="1850182"/>
            <a:ext cx="2564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1643"/>
            <a:ext cx="2545377" cy="51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16906" y="2204864"/>
            <a:ext cx="5040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37" y="961973"/>
            <a:ext cx="2582793" cy="512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311984" y="2852936"/>
            <a:ext cx="620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55528" y="2721918"/>
            <a:ext cx="2564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47783" y="1068006"/>
            <a:ext cx="3196217" cy="63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1" idx="2"/>
            <a:endCxn id="29" idx="0"/>
          </p:cNvCxnSpPr>
          <p:nvPr/>
        </p:nvCxnSpPr>
        <p:spPr>
          <a:xfrm>
            <a:off x="7542077" y="1678276"/>
            <a:ext cx="0" cy="14074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75452" y="3085692"/>
            <a:ext cx="193324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회원탈퇴하다</a:t>
            </a:r>
            <a:r>
              <a:rPr lang="en-US" altLang="ko-KR" sz="1100" smtClean="0"/>
              <a:t>(UC041)</a:t>
            </a:r>
            <a:endParaRPr lang="en-US" altLang="ko-KR" sz="1100" dirty="0" smtClean="0"/>
          </a:p>
          <a:p>
            <a:r>
              <a:rPr lang="en-US" altLang="ko-KR" sz="1100" err="1" smtClean="0"/>
              <a:t>MainFlows</a:t>
            </a:r>
            <a:r>
              <a:rPr lang="en-US" altLang="ko-KR" sz="1100" smtClean="0"/>
              <a:t> 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595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프로필 수정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프로필 수정에서 회원탈퇴를 클릭하고 비밀번호를 입력한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6560"/>
              </p:ext>
            </p:extLst>
          </p:nvPr>
        </p:nvGraphicFramePr>
        <p:xfrm>
          <a:off x="5940154" y="661340"/>
          <a:ext cx="3203847" cy="3947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회원탈퇴 팝업창이 생성되고 비밀번호</a:t>
                      </a:r>
                      <a:r>
                        <a:rPr lang="ko-KR" altLang="en-US" sz="1100" baseline="0" smtClean="0"/>
                        <a:t> 입력하고 확인을 클릭할경우 결과 팝업창이 출력된다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비밀번호가</a:t>
                      </a:r>
                      <a:r>
                        <a:rPr lang="ko-KR" altLang="en-US" sz="1100" smtClean="0"/>
                        <a:t> 일치하지 않았을 경우 </a:t>
                      </a:r>
                      <a:r>
                        <a:rPr lang="en-US" altLang="ko-KR" sz="1100" smtClean="0"/>
                        <a:t>“</a:t>
                      </a:r>
                      <a:r>
                        <a:rPr lang="ko-KR" altLang="en-US" sz="1100" smtClean="0"/>
                        <a:t>비밀번호가 일치하지 않습니다</a:t>
                      </a:r>
                      <a:r>
                        <a:rPr lang="en-US" altLang="ko-KR" sz="1100" smtClean="0"/>
                        <a:t>”</a:t>
                      </a:r>
                      <a:r>
                        <a:rPr lang="ko-KR" altLang="en-US" sz="1100" smtClean="0"/>
                        <a:t>라는 메시지가 출력되는 팝업창이다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비밀번호를</a:t>
                      </a:r>
                      <a:r>
                        <a:rPr lang="ko-KR" altLang="en-US" sz="1100" baseline="0" smtClean="0"/>
                        <a:t> 입력하지 않았을 경우 </a:t>
                      </a:r>
                      <a:r>
                        <a:rPr lang="en-US" altLang="ko-KR" sz="1100" baseline="0" smtClean="0"/>
                        <a:t>“</a:t>
                      </a:r>
                      <a:r>
                        <a:rPr lang="ko-KR" altLang="en-US" sz="1100" baseline="0" smtClean="0"/>
                        <a:t>비밀번호를 입력하세요</a:t>
                      </a:r>
                      <a:r>
                        <a:rPr lang="en-US" altLang="ko-KR" sz="1100" baseline="0" smtClean="0"/>
                        <a:t>”</a:t>
                      </a:r>
                      <a:r>
                        <a:rPr lang="ko-KR" altLang="en-US" sz="1100" baseline="0" smtClean="0"/>
                        <a:t>라는 메시지가 출력되는 팝업창이다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비밀번호가 일치할경우 </a:t>
                      </a:r>
                      <a:r>
                        <a:rPr lang="en-US" altLang="ko-KR" sz="1100" smtClean="0"/>
                        <a:t>＂</a:t>
                      </a:r>
                      <a:r>
                        <a:rPr lang="ko-KR" altLang="en-US" sz="1100" smtClean="0"/>
                        <a:t>정말 회원탈퇴 하시겠습니까</a:t>
                      </a:r>
                      <a:r>
                        <a:rPr lang="en-US" altLang="ko-KR" sz="1100" smtClean="0"/>
                        <a:t>?”</a:t>
                      </a:r>
                      <a:r>
                        <a:rPr lang="ko-KR" altLang="en-US" sz="1100" smtClean="0"/>
                        <a:t>라는 메시지가 출력되는 팝업창이다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07505" y="764704"/>
            <a:ext cx="1806922" cy="3670813"/>
            <a:chOff x="1384386" y="836712"/>
            <a:chExt cx="2860651" cy="5811493"/>
          </a:xfrm>
        </p:grpSpPr>
        <p:grpSp>
          <p:nvGrpSpPr>
            <p:cNvPr id="27" name="그룹 26"/>
            <p:cNvGrpSpPr/>
            <p:nvPr/>
          </p:nvGrpSpPr>
          <p:grpSpPr>
            <a:xfrm>
              <a:off x="1384386" y="836712"/>
              <a:ext cx="2860651" cy="5811493"/>
              <a:chOff x="1384386" y="836712"/>
              <a:chExt cx="2860651" cy="5811493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5" r="13531"/>
              <a:stretch/>
            </p:blipFill>
            <p:spPr>
              <a:xfrm>
                <a:off x="1384386" y="836712"/>
                <a:ext cx="2860651" cy="5811493"/>
              </a:xfrm>
              <a:prstGeom prst="rect">
                <a:avLst/>
              </a:prstGeom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8818" y="4722506"/>
                <a:ext cx="1202432" cy="287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705803" y="4725144"/>
              <a:ext cx="1138006" cy="341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굴림체" pitchFamily="49" charset="-127"/>
                </a:rPr>
                <a:t>회원탈퇴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굴림체" pitchFamily="49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5312" y="302524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47783" y="1068006"/>
            <a:ext cx="3196217" cy="63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4" idx="1"/>
            <a:endCxn id="39" idx="3"/>
          </p:cNvCxnSpPr>
          <p:nvPr/>
        </p:nvCxnSpPr>
        <p:spPr>
          <a:xfrm flipH="1" flipV="1">
            <a:off x="5716913" y="1286730"/>
            <a:ext cx="230870" cy="976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83664" y="1071286"/>
            <a:ext cx="193324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회원탈퇴하다</a:t>
            </a:r>
            <a:r>
              <a:rPr lang="en-US" altLang="ko-KR" sz="1100" smtClean="0"/>
              <a:t>(UC041)</a:t>
            </a:r>
            <a:endParaRPr lang="en-US" altLang="ko-KR" sz="1100" dirty="0" smtClean="0"/>
          </a:p>
          <a:p>
            <a:r>
              <a:rPr lang="en-US" altLang="ko-KR" sz="1100" smtClean="0"/>
              <a:t>Main Flows 1~3</a:t>
            </a:r>
            <a:endParaRPr lang="ko-KR" altLang="en-US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69" y="2658483"/>
            <a:ext cx="361950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92" y="5481917"/>
            <a:ext cx="1743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5946864" y="1701391"/>
            <a:ext cx="3189148" cy="61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792830" y="1888337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</a:t>
            </a:r>
            <a:r>
              <a:rPr lang="en-US" altLang="ko-KR" sz="1100" smtClean="0"/>
              <a:t>)</a:t>
            </a:r>
            <a:br>
              <a:rPr lang="en-US" altLang="ko-KR" sz="1100" smtClean="0"/>
            </a:br>
            <a:r>
              <a:rPr lang="en-US" altLang="ko-KR" sz="1100" smtClean="0"/>
              <a:t>Alternative Flows 1</a:t>
            </a:r>
            <a:endParaRPr lang="en-US" altLang="ko-KR" sz="1100" dirty="0"/>
          </a:p>
        </p:txBody>
      </p:sp>
      <p:cxnSp>
        <p:nvCxnSpPr>
          <p:cNvPr id="81" name="직선 화살표 연결선 80"/>
          <p:cNvCxnSpPr>
            <a:stCxn id="71" idx="1"/>
            <a:endCxn id="80" idx="3"/>
          </p:cNvCxnSpPr>
          <p:nvPr/>
        </p:nvCxnSpPr>
        <p:spPr>
          <a:xfrm flipH="1">
            <a:off x="5716913" y="2010308"/>
            <a:ext cx="229951" cy="9347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931158" y="2890572"/>
            <a:ext cx="3206386" cy="629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73613" y="3312113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  <a:br>
              <a:rPr lang="en-US" altLang="ko-KR" sz="1100"/>
            </a:br>
            <a:r>
              <a:rPr lang="en-US" altLang="ko-KR" sz="1100" smtClean="0"/>
              <a:t>MainFlows 4</a:t>
            </a:r>
            <a:endParaRPr lang="en-US" altLang="ko-KR" sz="1100" dirty="0"/>
          </a:p>
        </p:txBody>
      </p:sp>
      <p:cxnSp>
        <p:nvCxnSpPr>
          <p:cNvPr id="87" name="직선 화살표 연결선 86"/>
          <p:cNvCxnSpPr>
            <a:stCxn id="85" idx="1"/>
            <a:endCxn id="86" idx="3"/>
          </p:cNvCxnSpPr>
          <p:nvPr/>
        </p:nvCxnSpPr>
        <p:spPr>
          <a:xfrm flipH="1">
            <a:off x="5797696" y="3205273"/>
            <a:ext cx="133462" cy="3222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931158" y="2323061"/>
            <a:ext cx="3189148" cy="574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820040" y="2578711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  <a:br>
              <a:rPr lang="en-US" altLang="ko-KR" sz="1100"/>
            </a:br>
            <a:r>
              <a:rPr lang="en-US" altLang="ko-KR" sz="1100"/>
              <a:t>Alternative Flows </a:t>
            </a:r>
            <a:r>
              <a:rPr lang="en-US" altLang="ko-KR" sz="1100" smtClean="0"/>
              <a:t>2</a:t>
            </a:r>
            <a:endParaRPr lang="en-US" altLang="ko-KR" sz="1100" dirty="0"/>
          </a:p>
        </p:txBody>
      </p:sp>
      <p:cxnSp>
        <p:nvCxnSpPr>
          <p:cNvPr id="90" name="직선 화살표 연결선 89"/>
          <p:cNvCxnSpPr>
            <a:stCxn id="88" idx="1"/>
            <a:endCxn id="89" idx="3"/>
          </p:cNvCxnSpPr>
          <p:nvPr/>
        </p:nvCxnSpPr>
        <p:spPr>
          <a:xfrm flipH="1">
            <a:off x="5744123" y="2610203"/>
            <a:ext cx="187035" cy="1839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59037" y="3233571"/>
            <a:ext cx="488763" cy="202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677" y="5568581"/>
            <a:ext cx="1612750" cy="89419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241" y="5492689"/>
            <a:ext cx="1799464" cy="1014404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754075" y="538979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355" y="2272840"/>
            <a:ext cx="2309458" cy="1311364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2331067" y="3376381"/>
            <a:ext cx="1087171" cy="219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71771" y="540056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70603" y="543237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53" idx="3"/>
          </p:cNvCxnSpPr>
          <p:nvPr/>
        </p:nvCxnSpPr>
        <p:spPr>
          <a:xfrm>
            <a:off x="847800" y="3334918"/>
            <a:ext cx="1472255" cy="1092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267539" y="6237312"/>
            <a:ext cx="790513" cy="19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회원탈퇴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회원탈퇴 완료에서 확인을 클릭한 화면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49053"/>
              </p:ext>
            </p:extLst>
          </p:nvPr>
        </p:nvGraphicFramePr>
        <p:xfrm>
          <a:off x="5940154" y="661340"/>
          <a:ext cx="3203847" cy="382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회원탈퇴 팝업창이 생성되고 비밀번호</a:t>
                      </a:r>
                      <a:r>
                        <a:rPr lang="ko-KR" altLang="en-US" sz="1100" baseline="0" smtClean="0"/>
                        <a:t> 입력하고 확인을 클릭할경우 결과 팝업창이 출력된다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확인을 클릭하면 메인화면으로 돌아간다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29919" y="908720"/>
            <a:ext cx="2561694" cy="4339814"/>
            <a:chOff x="1384386" y="836712"/>
            <a:chExt cx="2860651" cy="5811493"/>
          </a:xfrm>
        </p:grpSpPr>
        <p:grpSp>
          <p:nvGrpSpPr>
            <p:cNvPr id="27" name="그룹 26"/>
            <p:cNvGrpSpPr/>
            <p:nvPr/>
          </p:nvGrpSpPr>
          <p:grpSpPr>
            <a:xfrm>
              <a:off x="1384386" y="836712"/>
              <a:ext cx="2860651" cy="5811493"/>
              <a:chOff x="1384386" y="836712"/>
              <a:chExt cx="2860651" cy="5811493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5" r="13531"/>
              <a:stretch/>
            </p:blipFill>
            <p:spPr>
              <a:xfrm>
                <a:off x="1384386" y="836712"/>
                <a:ext cx="2860651" cy="5811493"/>
              </a:xfrm>
              <a:prstGeom prst="rect">
                <a:avLst/>
              </a:prstGeom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8818" y="4722506"/>
                <a:ext cx="1202432" cy="287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705803" y="4725144"/>
              <a:ext cx="1138006" cy="341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굴림체" pitchFamily="49" charset="-127"/>
                </a:rPr>
                <a:t>회원탈퇴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굴림체" pitchFamily="49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947783" y="1068006"/>
            <a:ext cx="3196217" cy="1208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4" idx="1"/>
            <a:endCxn id="39" idx="3"/>
          </p:cNvCxnSpPr>
          <p:nvPr/>
        </p:nvCxnSpPr>
        <p:spPr>
          <a:xfrm flipH="1" flipV="1">
            <a:off x="5716913" y="1286730"/>
            <a:ext cx="230870" cy="3857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83664" y="1071286"/>
            <a:ext cx="193324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회원탈퇴하다</a:t>
            </a:r>
            <a:r>
              <a:rPr lang="en-US" altLang="ko-KR" sz="1100" smtClean="0"/>
              <a:t>(UC041)</a:t>
            </a:r>
            <a:endParaRPr lang="en-US" altLang="ko-KR" sz="1100" dirty="0" smtClean="0"/>
          </a:p>
          <a:p>
            <a:r>
              <a:rPr lang="en-US" altLang="ko-KR" sz="1100" smtClean="0"/>
              <a:t>Main Flows 4~8</a:t>
            </a:r>
            <a:endParaRPr lang="ko-KR" altLang="en-US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03" y="2474642"/>
            <a:ext cx="361950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83" y="3823424"/>
            <a:ext cx="1612750" cy="89419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9" y="2088999"/>
            <a:ext cx="2309458" cy="1311364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907691" y="417715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06160" y="4488636"/>
            <a:ext cx="790513" cy="19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353" y="2464524"/>
            <a:ext cx="1976010" cy="53809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837051" y="2713504"/>
            <a:ext cx="676604" cy="242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101308" y="251861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9"/>
          <a:srcRect l="30465" t="1059" r="242" b="-1059"/>
          <a:stretch/>
        </p:blipFill>
        <p:spPr>
          <a:xfrm>
            <a:off x="3087467" y="2809237"/>
            <a:ext cx="2696293" cy="2701056"/>
          </a:xfrm>
          <a:prstGeom prst="rect">
            <a:avLst/>
          </a:prstGeom>
        </p:spPr>
      </p:pic>
      <p:cxnSp>
        <p:nvCxnSpPr>
          <p:cNvPr id="51" name="직선 화살표 연결선 50"/>
          <p:cNvCxnSpPr>
            <a:stCxn id="95" idx="3"/>
            <a:endCxn id="48" idx="1"/>
          </p:cNvCxnSpPr>
          <p:nvPr/>
        </p:nvCxnSpPr>
        <p:spPr>
          <a:xfrm flipV="1">
            <a:off x="1396673" y="4159765"/>
            <a:ext cx="1690794" cy="4243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227</Words>
  <Application>Microsoft Office PowerPoint</Application>
  <PresentationFormat>화면 슬라이드 쇼(4:3)</PresentationFormat>
  <Paragraphs>73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Huni</cp:lastModifiedBy>
  <cp:revision>55</cp:revision>
  <dcterms:created xsi:type="dcterms:W3CDTF">2006-10-05T04:04:58Z</dcterms:created>
  <dcterms:modified xsi:type="dcterms:W3CDTF">2015-07-23T13:39:18Z</dcterms:modified>
</cp:coreProperties>
</file>