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1" r:id="rId3"/>
    <p:sldId id="263" r:id="rId4"/>
    <p:sldId id="260" r:id="rId5"/>
    <p:sldId id="258" r:id="rId6"/>
    <p:sldId id="259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9" autoAdjust="0"/>
    <p:restoredTop sz="94660"/>
  </p:normalViewPr>
  <p:slideViewPr>
    <p:cSldViewPr>
      <p:cViewPr varScale="1">
        <p:scale>
          <a:sx n="115" d="100"/>
          <a:sy n="115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C004-B96F-4E0B-99E8-9BDBCB98AF61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DFC6-B806-4BF5-8943-F7300EF63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9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2688" y="1249363"/>
            <a:ext cx="4498975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DFC6-B806-4BF5-8943-F7300EF63A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8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852936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회원탈퇴하다</a:t>
            </a:r>
            <a:r>
              <a:rPr lang="en-US" altLang="ko-KR" sz="2800" smtClean="0"/>
              <a:t>(UC041)</a:t>
            </a:r>
            <a:br>
              <a:rPr lang="en-US" altLang="ko-KR" sz="2800" smtClean="0"/>
            </a:br>
            <a:r>
              <a:rPr lang="ko-KR" altLang="en-US" sz="2800" smtClean="0"/>
              <a:t>웹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1149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571501"/>
            <a:ext cx="9150127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페이지 경로</a:t>
                </a: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앱 메인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앱메인화면에서 프로필 정보를 클릭한 화면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6" y="1122616"/>
            <a:ext cx="3203847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6" y="1122617"/>
          <a:ext cx="3203847" cy="130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3861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smtClean="0"/>
                        <a:t>(</a:t>
                      </a:r>
                      <a:r>
                        <a:rPr lang="ko-KR" altLang="en-US" sz="1500" smtClean="0"/>
                        <a:t>이치윤</a:t>
                      </a:r>
                      <a:r>
                        <a:rPr lang="en-US" altLang="ko-KR" sz="1500" smtClean="0"/>
                        <a:t>,</a:t>
                      </a:r>
                      <a:r>
                        <a:rPr lang="ko-KR" altLang="en-US" sz="1500" smtClean="0"/>
                        <a:t>박세훈</a:t>
                      </a:r>
                      <a:r>
                        <a:rPr lang="en-US" altLang="ko-KR" sz="1500" smtClean="0"/>
                        <a:t>)</a:t>
                      </a:r>
                      <a:endParaRPr lang="ko-KR" altLang="en-US" sz="1500" dirty="0" smtClean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메뉴버튼을 클릭하면 </a:t>
                      </a:r>
                      <a:r>
                        <a:rPr lang="ko-KR" altLang="en-US" sz="1100" dirty="0" err="1" smtClean="0"/>
                        <a:t>프로필창이</a:t>
                      </a:r>
                      <a:r>
                        <a:rPr lang="ko-KR" altLang="en-US" sz="1100" dirty="0" smtClean="0"/>
                        <a:t> 출력된다</a:t>
                      </a:r>
                      <a:endParaRPr lang="ko-KR" altLang="en-US" sz="11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프로필 사진을 클릭하면 프로필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이동한다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4" y="1615767"/>
            <a:ext cx="2545377" cy="425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30465" t="1059" r="242" b="-1059"/>
          <a:stretch/>
        </p:blipFill>
        <p:spPr>
          <a:xfrm>
            <a:off x="92039" y="1555760"/>
            <a:ext cx="2979295" cy="29845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9080" y="2113319"/>
            <a:ext cx="256456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2348881"/>
            <a:ext cx="360040" cy="285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40584" y="2490509"/>
            <a:ext cx="256456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08450" y="2611597"/>
            <a:ext cx="504056" cy="576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61499" y="1484748"/>
            <a:ext cx="3196217" cy="977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31" idx="2"/>
            <a:endCxn id="26" idx="0"/>
          </p:cNvCxnSpPr>
          <p:nvPr/>
        </p:nvCxnSpPr>
        <p:spPr>
          <a:xfrm flipH="1">
            <a:off x="7534088" y="2431341"/>
            <a:ext cx="7991" cy="9977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67463" y="3429074"/>
            <a:ext cx="193324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회원탈퇴하다</a:t>
            </a:r>
            <a:r>
              <a:rPr lang="en-US" altLang="ko-KR" sz="1100" smtClean="0"/>
              <a:t>(UC041)</a:t>
            </a:r>
            <a:endParaRPr lang="en-US" altLang="ko-KR" sz="1100" dirty="0" smtClean="0"/>
          </a:p>
          <a:p>
            <a:r>
              <a:rPr lang="en-US" altLang="ko-KR" sz="1100" err="1" smtClean="0"/>
              <a:t>MainFlows</a:t>
            </a:r>
            <a:r>
              <a:rPr lang="en-US" altLang="ko-KR" sz="1100" smtClean="0"/>
              <a:t> 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25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프로필 정보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앱메인화면에서 프로필 정보를 클릭하고 프로필 수정을 클릭한 화면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4" y="661340"/>
          <a:ext cx="3203847" cy="1016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프로필 수정버튼을 클릭하면 프로필 수정페이지로 이동한다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9080" y="1850182"/>
            <a:ext cx="2564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1643"/>
            <a:ext cx="2545377" cy="51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16906" y="2204864"/>
            <a:ext cx="5040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37" y="961973"/>
            <a:ext cx="2582793" cy="512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311984" y="2852936"/>
            <a:ext cx="620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55528" y="2721918"/>
            <a:ext cx="2564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47783" y="1068006"/>
            <a:ext cx="3196217" cy="63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1" idx="2"/>
            <a:endCxn id="29" idx="0"/>
          </p:cNvCxnSpPr>
          <p:nvPr/>
        </p:nvCxnSpPr>
        <p:spPr>
          <a:xfrm>
            <a:off x="7542077" y="1678276"/>
            <a:ext cx="0" cy="14074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75452" y="3085692"/>
            <a:ext cx="193324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회원탈퇴하다</a:t>
            </a:r>
            <a:r>
              <a:rPr lang="en-US" altLang="ko-KR" sz="1100" smtClean="0"/>
              <a:t>(UC041)</a:t>
            </a:r>
            <a:endParaRPr lang="en-US" altLang="ko-KR" sz="1100" dirty="0" smtClean="0"/>
          </a:p>
          <a:p>
            <a:r>
              <a:rPr lang="en-US" altLang="ko-KR" sz="1100" err="1" smtClean="0"/>
              <a:t>MainFlows</a:t>
            </a:r>
            <a:r>
              <a:rPr lang="en-US" altLang="ko-KR" sz="1100" smtClean="0"/>
              <a:t> 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374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프로필 수정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프로필 수정에서 회원탈퇴를 클릭하고 비밀번호를 입력한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4" y="661340"/>
          <a:ext cx="3203847" cy="3947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회원탈퇴 팝업창이 생성되고 비밀번호</a:t>
                      </a:r>
                      <a:r>
                        <a:rPr lang="ko-KR" altLang="en-US" sz="1100" baseline="0" smtClean="0"/>
                        <a:t> 입력하고 확인을 클릭할경우 결과 팝업창이 출력된다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비밀번호가</a:t>
                      </a:r>
                      <a:r>
                        <a:rPr lang="ko-KR" altLang="en-US" sz="1100" smtClean="0"/>
                        <a:t> 일치하지 않았을 경우 </a:t>
                      </a:r>
                      <a:r>
                        <a:rPr lang="en-US" altLang="ko-KR" sz="1100" smtClean="0"/>
                        <a:t>“</a:t>
                      </a:r>
                      <a:r>
                        <a:rPr lang="ko-KR" altLang="en-US" sz="1100" smtClean="0"/>
                        <a:t>비밀번호가 일치하지 않습니다</a:t>
                      </a:r>
                      <a:r>
                        <a:rPr lang="en-US" altLang="ko-KR" sz="1100" smtClean="0"/>
                        <a:t>”</a:t>
                      </a:r>
                      <a:r>
                        <a:rPr lang="ko-KR" altLang="en-US" sz="1100" smtClean="0"/>
                        <a:t>라는 메시지가 출력되는 팝업창이다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비밀번호를</a:t>
                      </a:r>
                      <a:r>
                        <a:rPr lang="ko-KR" altLang="en-US" sz="1100" baseline="0" smtClean="0"/>
                        <a:t> 입력하지 않았을 경우 </a:t>
                      </a:r>
                      <a:r>
                        <a:rPr lang="en-US" altLang="ko-KR" sz="1100" baseline="0" smtClean="0"/>
                        <a:t>“</a:t>
                      </a:r>
                      <a:r>
                        <a:rPr lang="ko-KR" altLang="en-US" sz="1100" baseline="0" smtClean="0"/>
                        <a:t>비밀번호를 입력하세요</a:t>
                      </a:r>
                      <a:r>
                        <a:rPr lang="en-US" altLang="ko-KR" sz="1100" baseline="0" smtClean="0"/>
                        <a:t>”</a:t>
                      </a:r>
                      <a:r>
                        <a:rPr lang="ko-KR" altLang="en-US" sz="1100" baseline="0" smtClean="0"/>
                        <a:t>라는 메시지가 출력되는 팝업창이다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비밀번호가 일치할경우 </a:t>
                      </a:r>
                      <a:r>
                        <a:rPr lang="en-US" altLang="ko-KR" sz="1100" smtClean="0"/>
                        <a:t>＂</a:t>
                      </a:r>
                      <a:r>
                        <a:rPr lang="ko-KR" altLang="en-US" sz="1100" smtClean="0"/>
                        <a:t>정말 회원탈퇴 하시겠습니까</a:t>
                      </a:r>
                      <a:r>
                        <a:rPr lang="en-US" altLang="ko-KR" sz="1100" smtClean="0"/>
                        <a:t>?”</a:t>
                      </a:r>
                      <a:r>
                        <a:rPr lang="ko-KR" altLang="en-US" sz="1100" smtClean="0"/>
                        <a:t>라는 메시지가 출력되는 팝업창이다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07505" y="764704"/>
            <a:ext cx="1806922" cy="3670813"/>
            <a:chOff x="1384386" y="836712"/>
            <a:chExt cx="2860651" cy="5811493"/>
          </a:xfrm>
        </p:grpSpPr>
        <p:grpSp>
          <p:nvGrpSpPr>
            <p:cNvPr id="27" name="그룹 26"/>
            <p:cNvGrpSpPr/>
            <p:nvPr/>
          </p:nvGrpSpPr>
          <p:grpSpPr>
            <a:xfrm>
              <a:off x="1384386" y="836712"/>
              <a:ext cx="2860651" cy="5811493"/>
              <a:chOff x="1384386" y="836712"/>
              <a:chExt cx="2860651" cy="5811493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5" r="13531"/>
              <a:stretch/>
            </p:blipFill>
            <p:spPr>
              <a:xfrm>
                <a:off x="1384386" y="836712"/>
                <a:ext cx="2860651" cy="5811493"/>
              </a:xfrm>
              <a:prstGeom prst="rect">
                <a:avLst/>
              </a:prstGeom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8818" y="4722506"/>
                <a:ext cx="1202432" cy="287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705803" y="4725144"/>
              <a:ext cx="1138006" cy="341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굴림체" pitchFamily="49" charset="-127"/>
                </a:rPr>
                <a:t>회원탈퇴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굴림체" pitchFamily="49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5312" y="302524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47783" y="1068006"/>
            <a:ext cx="3196217" cy="63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4" idx="1"/>
            <a:endCxn id="39" idx="3"/>
          </p:cNvCxnSpPr>
          <p:nvPr/>
        </p:nvCxnSpPr>
        <p:spPr>
          <a:xfrm flipH="1" flipV="1">
            <a:off x="5716913" y="1286730"/>
            <a:ext cx="230870" cy="976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83664" y="1071286"/>
            <a:ext cx="193324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회원탈퇴하다</a:t>
            </a:r>
            <a:r>
              <a:rPr lang="en-US" altLang="ko-KR" sz="1100" smtClean="0"/>
              <a:t>(UC041)</a:t>
            </a:r>
            <a:endParaRPr lang="en-US" altLang="ko-KR" sz="1100" dirty="0" smtClean="0"/>
          </a:p>
          <a:p>
            <a:r>
              <a:rPr lang="en-US" altLang="ko-KR" sz="1100" smtClean="0"/>
              <a:t>Main Flows 1~3</a:t>
            </a:r>
            <a:endParaRPr lang="ko-KR" altLang="en-US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69" y="2658483"/>
            <a:ext cx="361950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92" y="5481917"/>
            <a:ext cx="1743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5946864" y="1701391"/>
            <a:ext cx="3189148" cy="61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792830" y="1888337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</a:t>
            </a:r>
            <a:r>
              <a:rPr lang="en-US" altLang="ko-KR" sz="1100" smtClean="0"/>
              <a:t>)</a:t>
            </a:r>
            <a:br>
              <a:rPr lang="en-US" altLang="ko-KR" sz="1100" smtClean="0"/>
            </a:br>
            <a:r>
              <a:rPr lang="en-US" altLang="ko-KR" sz="1100" smtClean="0"/>
              <a:t>Alternative Flows 1</a:t>
            </a:r>
            <a:endParaRPr lang="en-US" altLang="ko-KR" sz="1100" dirty="0"/>
          </a:p>
        </p:txBody>
      </p:sp>
      <p:cxnSp>
        <p:nvCxnSpPr>
          <p:cNvPr id="81" name="직선 화살표 연결선 80"/>
          <p:cNvCxnSpPr>
            <a:stCxn id="71" idx="1"/>
            <a:endCxn id="80" idx="3"/>
          </p:cNvCxnSpPr>
          <p:nvPr/>
        </p:nvCxnSpPr>
        <p:spPr>
          <a:xfrm flipH="1">
            <a:off x="5716913" y="2010308"/>
            <a:ext cx="229951" cy="9347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931158" y="2890572"/>
            <a:ext cx="3206386" cy="629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73613" y="3312113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  <a:br>
              <a:rPr lang="en-US" altLang="ko-KR" sz="1100"/>
            </a:br>
            <a:r>
              <a:rPr lang="en-US" altLang="ko-KR" sz="1100" smtClean="0"/>
              <a:t>MainFlows 4</a:t>
            </a:r>
            <a:endParaRPr lang="en-US" altLang="ko-KR" sz="1100" dirty="0"/>
          </a:p>
        </p:txBody>
      </p:sp>
      <p:cxnSp>
        <p:nvCxnSpPr>
          <p:cNvPr id="87" name="직선 화살표 연결선 86"/>
          <p:cNvCxnSpPr>
            <a:stCxn id="85" idx="1"/>
            <a:endCxn id="86" idx="3"/>
          </p:cNvCxnSpPr>
          <p:nvPr/>
        </p:nvCxnSpPr>
        <p:spPr>
          <a:xfrm flipH="1">
            <a:off x="5797696" y="3205273"/>
            <a:ext cx="133462" cy="3222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931158" y="2323061"/>
            <a:ext cx="3189148" cy="574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820040" y="2578711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  <a:br>
              <a:rPr lang="en-US" altLang="ko-KR" sz="1100"/>
            </a:br>
            <a:r>
              <a:rPr lang="en-US" altLang="ko-KR" sz="1100"/>
              <a:t>Alternative Flows </a:t>
            </a:r>
            <a:r>
              <a:rPr lang="en-US" altLang="ko-KR" sz="1100" smtClean="0"/>
              <a:t>2</a:t>
            </a:r>
            <a:endParaRPr lang="en-US" altLang="ko-KR" sz="1100" dirty="0"/>
          </a:p>
        </p:txBody>
      </p:sp>
      <p:cxnSp>
        <p:nvCxnSpPr>
          <p:cNvPr id="90" name="직선 화살표 연결선 89"/>
          <p:cNvCxnSpPr>
            <a:stCxn id="88" idx="1"/>
            <a:endCxn id="89" idx="3"/>
          </p:cNvCxnSpPr>
          <p:nvPr/>
        </p:nvCxnSpPr>
        <p:spPr>
          <a:xfrm flipH="1">
            <a:off x="5744123" y="2610203"/>
            <a:ext cx="187035" cy="1839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59037" y="3233571"/>
            <a:ext cx="488763" cy="202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677" y="5568581"/>
            <a:ext cx="1612750" cy="89419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241" y="5492689"/>
            <a:ext cx="1799464" cy="1014404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754075" y="538979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355" y="2272840"/>
            <a:ext cx="2309458" cy="1311364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2331067" y="3376381"/>
            <a:ext cx="1087171" cy="219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71771" y="540056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70603" y="543237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53" idx="3"/>
          </p:cNvCxnSpPr>
          <p:nvPr/>
        </p:nvCxnSpPr>
        <p:spPr>
          <a:xfrm>
            <a:off x="847800" y="3334918"/>
            <a:ext cx="1472255" cy="1092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267539" y="6237312"/>
            <a:ext cx="790513" cy="19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회원탈퇴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회원탈퇴 완료에서 확인을 클릭한 화면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4" y="661340"/>
          <a:ext cx="3203847" cy="382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회원탈퇴 팝업창이 생성되고 비밀번호</a:t>
                      </a:r>
                      <a:r>
                        <a:rPr lang="ko-KR" altLang="en-US" sz="1100" baseline="0" smtClean="0"/>
                        <a:t> 입력하고 확인을 클릭할경우 결과 팝업창이 출력된다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확인을 클릭하면 메인화면으로 돌아간다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29919" y="908720"/>
            <a:ext cx="2561694" cy="4339814"/>
            <a:chOff x="1384386" y="836712"/>
            <a:chExt cx="2860651" cy="5811493"/>
          </a:xfrm>
        </p:grpSpPr>
        <p:grpSp>
          <p:nvGrpSpPr>
            <p:cNvPr id="27" name="그룹 26"/>
            <p:cNvGrpSpPr/>
            <p:nvPr/>
          </p:nvGrpSpPr>
          <p:grpSpPr>
            <a:xfrm>
              <a:off x="1384386" y="836712"/>
              <a:ext cx="2860651" cy="5811493"/>
              <a:chOff x="1384386" y="836712"/>
              <a:chExt cx="2860651" cy="5811493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5" r="13531"/>
              <a:stretch/>
            </p:blipFill>
            <p:spPr>
              <a:xfrm>
                <a:off x="1384386" y="836712"/>
                <a:ext cx="2860651" cy="5811493"/>
              </a:xfrm>
              <a:prstGeom prst="rect">
                <a:avLst/>
              </a:prstGeom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8818" y="4722506"/>
                <a:ext cx="1202432" cy="287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705803" y="4725144"/>
              <a:ext cx="1138006" cy="341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굴림체" pitchFamily="49" charset="-127"/>
                </a:rPr>
                <a:t>회원탈퇴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굴림체" pitchFamily="49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947783" y="1068006"/>
            <a:ext cx="3196217" cy="1208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4" idx="1"/>
            <a:endCxn id="39" idx="3"/>
          </p:cNvCxnSpPr>
          <p:nvPr/>
        </p:nvCxnSpPr>
        <p:spPr>
          <a:xfrm flipH="1" flipV="1">
            <a:off x="5716913" y="1286730"/>
            <a:ext cx="230870" cy="3857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83664" y="1071286"/>
            <a:ext cx="193324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회원탈퇴하다</a:t>
            </a:r>
            <a:r>
              <a:rPr lang="en-US" altLang="ko-KR" sz="1100" smtClean="0"/>
              <a:t>(UC041)</a:t>
            </a:r>
            <a:endParaRPr lang="en-US" altLang="ko-KR" sz="1100" dirty="0" smtClean="0"/>
          </a:p>
          <a:p>
            <a:r>
              <a:rPr lang="en-US" altLang="ko-KR" sz="1100" smtClean="0"/>
              <a:t>Main Flows 4~8</a:t>
            </a:r>
            <a:endParaRPr lang="ko-KR" altLang="en-US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03" y="2474642"/>
            <a:ext cx="361950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83" y="3823424"/>
            <a:ext cx="1612750" cy="89419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9" y="2088999"/>
            <a:ext cx="2309458" cy="1311364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907691" y="417715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06160" y="4488636"/>
            <a:ext cx="790513" cy="19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353" y="2464524"/>
            <a:ext cx="1976010" cy="53809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837051" y="2713504"/>
            <a:ext cx="676604" cy="242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101308" y="251861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9"/>
          <a:srcRect l="30465" t="1059" r="242" b="-1059"/>
          <a:stretch/>
        </p:blipFill>
        <p:spPr>
          <a:xfrm>
            <a:off x="3087467" y="2809237"/>
            <a:ext cx="2696293" cy="2701056"/>
          </a:xfrm>
          <a:prstGeom prst="rect">
            <a:avLst/>
          </a:prstGeom>
        </p:spPr>
      </p:pic>
      <p:cxnSp>
        <p:nvCxnSpPr>
          <p:cNvPr id="51" name="직선 화살표 연결선 50"/>
          <p:cNvCxnSpPr>
            <a:stCxn id="95" idx="3"/>
            <a:endCxn id="48" idx="1"/>
          </p:cNvCxnSpPr>
          <p:nvPr/>
        </p:nvCxnSpPr>
        <p:spPr>
          <a:xfrm flipV="1">
            <a:off x="1396673" y="4159765"/>
            <a:ext cx="1690794" cy="4243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" y="1267962"/>
            <a:ext cx="6718641" cy="37726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88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이치윤</a:t>
                      </a:r>
                      <a:r>
                        <a:rPr lang="en-US" altLang="ko-KR" sz="1400" smtClean="0"/>
                        <a:t>,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메인화면에서 프로필버튼을 클릭하면 프로필</a:t>
                      </a:r>
                      <a:r>
                        <a:rPr lang="ko-KR" altLang="en-US" sz="1000" baseline="0" smtClean="0"/>
                        <a:t> 정보 화면으로 이동한다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95802" y="1526603"/>
            <a:ext cx="664431" cy="237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37533" y="137306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1286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1" y="5778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8500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5816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smtClean="0">
                <a:solidFill>
                  <a:schemeClr val="tx1"/>
                </a:solidFill>
              </a:rPr>
              <a:t>프로필 정보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9" y="853496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smtClean="0">
                <a:solidFill>
                  <a:schemeClr val="tx1"/>
                </a:solidFill>
              </a:rPr>
              <a:t>메인화면에서 프로필 정보를 클릭한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42835"/>
              </p:ext>
            </p:extLst>
          </p:nvPr>
        </p:nvGraphicFramePr>
        <p:xfrm>
          <a:off x="6516217" y="1123680"/>
          <a:ext cx="2642039" cy="1098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/>
                <a:gridCol w="2281999"/>
              </a:tblGrid>
              <a:tr h="5196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Description(</a:t>
                      </a:r>
                      <a:r>
                        <a:rPr lang="ko-KR" altLang="en-US" sz="1500" smtClean="0"/>
                        <a:t>이치윤</a:t>
                      </a:r>
                      <a:r>
                        <a:rPr lang="en-US" altLang="ko-KR" sz="1500" smtClean="0"/>
                        <a:t>,</a:t>
                      </a:r>
                      <a:r>
                        <a:rPr lang="ko-KR" altLang="en-US" sz="1500" smtClean="0"/>
                        <a:t>박세훈</a:t>
                      </a:r>
                      <a:r>
                        <a:rPr lang="en-US" altLang="ko-KR" sz="150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프로필 정보화면에서 프로필 수정 버튼을 클릭하면 프로필 수정 팝업창이 생성된다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3149267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23928" y="-509945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41922" y="-51745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01683" y="-52551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1700808"/>
            <a:ext cx="6499881" cy="394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822411" y="225267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16217" y="1125611"/>
            <a:ext cx="2627785" cy="5160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16216" y="1628801"/>
            <a:ext cx="2633083" cy="960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69374" y="2982706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/>
              <a:t>MainFlows 1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 flipH="1">
            <a:off x="7438174" y="2588908"/>
            <a:ext cx="394584" cy="3937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63888" y="2503288"/>
            <a:ext cx="636276" cy="3496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" y="1699389"/>
            <a:ext cx="5900383" cy="40203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프로필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프로필 정보에서 프로필 수정을 클릭한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19682"/>
              </p:ext>
            </p:extLst>
          </p:nvPr>
        </p:nvGraphicFramePr>
        <p:xfrm>
          <a:off x="5940154" y="661340"/>
          <a:ext cx="3203847" cy="1057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프로필 수정 팝업창에서</a:t>
                      </a:r>
                      <a:r>
                        <a:rPr lang="ko-KR" altLang="en-US" sz="1100" baseline="0"/>
                        <a:t> </a:t>
                      </a:r>
                      <a:r>
                        <a:rPr lang="ko-KR" altLang="en-US" sz="1100" baseline="0" smtClean="0"/>
                        <a:t>회원탈퇴 버튼을 클릭하면 회원탈퇴 팝업창이 생성된다</a:t>
                      </a:r>
                      <a:r>
                        <a:rPr lang="en-US" altLang="ko-KR" sz="1100" baseline="0" smtClean="0"/>
                        <a:t>.</a:t>
                      </a:r>
                      <a:endParaRPr lang="en-US" altLang="ko-KR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93383" y="4908480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3648" y="5157192"/>
            <a:ext cx="549879" cy="1712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60037" y="1070076"/>
            <a:ext cx="3183963" cy="629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32240" y="3861048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/>
              <a:t>MainFlows 1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>
            <a:stCxn id="15" idx="2"/>
            <a:endCxn id="16" idx="0"/>
          </p:cNvCxnSpPr>
          <p:nvPr/>
        </p:nvCxnSpPr>
        <p:spPr>
          <a:xfrm flipH="1">
            <a:off x="7501040" y="1699389"/>
            <a:ext cx="50979" cy="216165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50419"/>
              </p:ext>
            </p:extLst>
          </p:nvPr>
        </p:nvGraphicFramePr>
        <p:xfrm>
          <a:off x="5940154" y="661340"/>
          <a:ext cx="3203847" cy="3394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회원탈퇴 팝업창이 생성되고 비밀번호</a:t>
                      </a:r>
                      <a:r>
                        <a:rPr lang="ko-KR" altLang="en-US" sz="1100" baseline="0" smtClean="0"/>
                        <a:t> 입력하고 확인을 클릭할경우 결과 팝업창이 출력된다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비밀번호가</a:t>
                      </a:r>
                      <a:r>
                        <a:rPr lang="ko-KR" altLang="en-US" sz="1100" smtClean="0"/>
                        <a:t> 일치하지 않았을 경우 </a:t>
                      </a:r>
                      <a:r>
                        <a:rPr lang="en-US" altLang="ko-KR" sz="1100" smtClean="0"/>
                        <a:t>“</a:t>
                      </a:r>
                      <a:r>
                        <a:rPr lang="ko-KR" altLang="en-US" sz="1100" smtClean="0"/>
                        <a:t>비밀번호가 일치하지 않습니다</a:t>
                      </a:r>
                      <a:r>
                        <a:rPr lang="en-US" altLang="ko-KR" sz="1100" smtClean="0"/>
                        <a:t>”</a:t>
                      </a:r>
                      <a:r>
                        <a:rPr lang="ko-KR" altLang="en-US" sz="1100" smtClean="0"/>
                        <a:t>라는 메시지가 출력되는 팝업창이다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비밀번호를</a:t>
                      </a:r>
                      <a:r>
                        <a:rPr lang="ko-KR" altLang="en-US" sz="1100" baseline="0" smtClean="0"/>
                        <a:t> 입력하지 않았을 경우 </a:t>
                      </a:r>
                      <a:r>
                        <a:rPr lang="en-US" altLang="ko-KR" sz="1100" baseline="0" smtClean="0"/>
                        <a:t>“</a:t>
                      </a:r>
                      <a:r>
                        <a:rPr lang="ko-KR" altLang="en-US" sz="1100" baseline="0" smtClean="0"/>
                        <a:t>비밀번호를 입력하세요</a:t>
                      </a:r>
                      <a:r>
                        <a:rPr lang="en-US" altLang="ko-KR" sz="1100" baseline="0" smtClean="0"/>
                        <a:t>”</a:t>
                      </a:r>
                      <a:r>
                        <a:rPr lang="ko-KR" altLang="en-US" sz="1100" baseline="0" smtClean="0"/>
                        <a:t>라는 메시지가 출력되는 팝업창이다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비밀번호가 일치할경우 </a:t>
                      </a:r>
                      <a:r>
                        <a:rPr lang="en-US" altLang="ko-KR" sz="1100" smtClean="0"/>
                        <a:t>＂</a:t>
                      </a:r>
                      <a:r>
                        <a:rPr lang="ko-KR" altLang="en-US" sz="1100" smtClean="0"/>
                        <a:t>정말 회원탈퇴 하시겠습니까</a:t>
                      </a:r>
                      <a:r>
                        <a:rPr lang="en-US" altLang="ko-KR" sz="1100" smtClean="0"/>
                        <a:t>?”</a:t>
                      </a:r>
                      <a:r>
                        <a:rPr lang="ko-KR" altLang="en-US" sz="1100" smtClean="0"/>
                        <a:t>라는 메시지가 출력되는 팝업창이다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확인을 클릭할 경우 회원탈퇴완료 팝업창이 생성된다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" y="2871137"/>
            <a:ext cx="5824660" cy="29057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881484" y="4259151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6781" y="334397"/>
            <a:ext cx="446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회원탈퇴를 클릭하고 비밀번호를 입력한 화면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0" y="5868024"/>
            <a:ext cx="1606387" cy="9079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754" y="5888601"/>
            <a:ext cx="1630268" cy="89021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25430" y="5573729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16505" y="561796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14120" y="4431789"/>
            <a:ext cx="1279532" cy="213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44131" y="4769020"/>
            <a:ext cx="644465" cy="2033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307" y="5896417"/>
            <a:ext cx="1640012" cy="92147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907580" y="565728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61445" y="6572583"/>
            <a:ext cx="644465" cy="2033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25954" y="654848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0037" y="1165825"/>
            <a:ext cx="3183963" cy="5108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09992" y="796094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/>
              <a:t>MainFlows </a:t>
            </a:r>
            <a:r>
              <a:rPr lang="en-US" altLang="ko-KR" sz="1100" smtClean="0"/>
              <a:t>1~3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>
            <a:stCxn id="27" idx="1"/>
            <a:endCxn id="32" idx="3"/>
          </p:cNvCxnSpPr>
          <p:nvPr/>
        </p:nvCxnSpPr>
        <p:spPr>
          <a:xfrm flipH="1" flipV="1">
            <a:off x="2447592" y="1011538"/>
            <a:ext cx="3512445" cy="40970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938214" y="1774265"/>
            <a:ext cx="3183963" cy="494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914821" y="2342555"/>
            <a:ext cx="3183963" cy="539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937925" y="2955513"/>
            <a:ext cx="3183963" cy="104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4892" y="1325815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 smtClean="0"/>
              <a:t>Alternative Flows 1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>
            <a:stCxn id="34" idx="1"/>
            <a:endCxn id="38" idx="3"/>
          </p:cNvCxnSpPr>
          <p:nvPr/>
        </p:nvCxnSpPr>
        <p:spPr>
          <a:xfrm flipH="1" flipV="1">
            <a:off x="2452492" y="1541259"/>
            <a:ext cx="3485722" cy="48042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07535" y="1910529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/>
              <a:t>Alternative Flows 1</a:t>
            </a:r>
            <a:endParaRPr lang="ko-KR" altLang="en-US" sz="1100" dirty="0"/>
          </a:p>
        </p:txBody>
      </p:sp>
      <p:cxnSp>
        <p:nvCxnSpPr>
          <p:cNvPr id="52" name="직선 화살표 연결선 51"/>
          <p:cNvCxnSpPr>
            <a:stCxn id="35" idx="1"/>
            <a:endCxn id="51" idx="3"/>
          </p:cNvCxnSpPr>
          <p:nvPr/>
        </p:nvCxnSpPr>
        <p:spPr>
          <a:xfrm flipH="1" flipV="1">
            <a:off x="2445135" y="2125973"/>
            <a:ext cx="3469686" cy="4863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9545" y="2471876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 smtClean="0"/>
              <a:t>Main Flows 4~5</a:t>
            </a:r>
            <a:endParaRPr lang="ko-KR" altLang="en-US" sz="1100" dirty="0"/>
          </a:p>
        </p:txBody>
      </p:sp>
      <p:cxnSp>
        <p:nvCxnSpPr>
          <p:cNvPr id="65" name="직선 화살표 연결선 64"/>
          <p:cNvCxnSpPr>
            <a:stCxn id="36" idx="1"/>
            <a:endCxn id="64" idx="3"/>
          </p:cNvCxnSpPr>
          <p:nvPr/>
        </p:nvCxnSpPr>
        <p:spPr>
          <a:xfrm flipH="1" flipV="1">
            <a:off x="2437145" y="2687320"/>
            <a:ext cx="3500780" cy="79296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회원탈퇴 완료화면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회원탈퇴 완료확인을 클릭한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82461"/>
              </p:ext>
            </p:extLst>
          </p:nvPr>
        </p:nvGraphicFramePr>
        <p:xfrm>
          <a:off x="5940154" y="661340"/>
          <a:ext cx="3203847" cy="1570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 탈퇴완료 팝업창에서 확인을 선택하면 메인화면으로 돌아간다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1" y="2009574"/>
            <a:ext cx="5677705" cy="28388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21560" y="307998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27784" y="3628699"/>
            <a:ext cx="519825" cy="2114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10782" y="1124743"/>
            <a:ext cx="3183963" cy="576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70026" y="3600287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 smtClean="0"/>
              <a:t>Main Flows 6~8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>
            <a:endCxn id="18" idx="0"/>
          </p:cNvCxnSpPr>
          <p:nvPr/>
        </p:nvCxnSpPr>
        <p:spPr>
          <a:xfrm>
            <a:off x="7583583" y="1707874"/>
            <a:ext cx="155243" cy="18924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" y="980728"/>
            <a:ext cx="5776234" cy="273066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회원탈퇴하는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53982"/>
              </p:ext>
            </p:extLst>
          </p:nvPr>
        </p:nvGraphicFramePr>
        <p:xfrm>
          <a:off x="5940154" y="661340"/>
          <a:ext cx="3203847" cy="1570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회원탈퇴를 완료하고나면 메인화면으로 돌아온다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" y="980728"/>
            <a:ext cx="5776234" cy="273066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회원탈퇴하는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53982"/>
              </p:ext>
            </p:extLst>
          </p:nvPr>
        </p:nvGraphicFramePr>
        <p:xfrm>
          <a:off x="5940154" y="661340"/>
          <a:ext cx="3203847" cy="1570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회원탈퇴를 완료하고나면 메인화면으로 돌아온다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8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852936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회원탈퇴하다</a:t>
            </a:r>
            <a:r>
              <a:rPr lang="en-US" altLang="ko-KR" sz="2800" smtClean="0"/>
              <a:t>(UC041)</a:t>
            </a:r>
            <a:br>
              <a:rPr lang="en-US" altLang="ko-KR" sz="2800" smtClean="0"/>
            </a:br>
            <a:r>
              <a:rPr lang="ko-KR" altLang="en-US" sz="2800"/>
              <a:t>앱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3716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523</Words>
  <Application>Microsoft Office PowerPoint</Application>
  <PresentationFormat>화면 슬라이드 쇼(4:3)</PresentationFormat>
  <Paragraphs>174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Huni</cp:lastModifiedBy>
  <cp:revision>56</cp:revision>
  <dcterms:created xsi:type="dcterms:W3CDTF">2006-10-05T04:04:58Z</dcterms:created>
  <dcterms:modified xsi:type="dcterms:W3CDTF">2015-07-23T13:38:43Z</dcterms:modified>
</cp:coreProperties>
</file>