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1" r:id="rId3"/>
    <p:sldId id="263" r:id="rId4"/>
    <p:sldId id="260" r:id="rId5"/>
    <p:sldId id="258" r:id="rId6"/>
    <p:sldId id="259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9" autoAdjust="0"/>
    <p:restoredTop sz="94660"/>
  </p:normalViewPr>
  <p:slideViewPr>
    <p:cSldViewPr>
      <p:cViewPr varScale="1">
        <p:scale>
          <a:sx n="115" d="100"/>
          <a:sy n="115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C004-B96F-4E0B-99E8-9BDBCB98AF61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DFC6-B806-4BF5-8943-F7300EF63A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2688" y="1249363"/>
            <a:ext cx="4498975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85293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회원탈퇴하다</a:t>
            </a:r>
            <a:r>
              <a:rPr lang="en-US" altLang="ko-KR" sz="2800" smtClean="0"/>
              <a:t>(UC041)</a:t>
            </a:r>
            <a:br>
              <a:rPr lang="en-US" altLang="ko-KR" sz="2800" smtClean="0"/>
            </a:br>
            <a:r>
              <a:rPr lang="ko-KR" altLang="en-US" sz="2800" smtClean="0"/>
              <a:t>웹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1149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" y="1267962"/>
            <a:ext cx="6718641" cy="37726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88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이치윤</a:t>
                      </a:r>
                      <a:r>
                        <a:rPr lang="en-US" altLang="ko-KR" sz="1400" smtClean="0"/>
                        <a:t>,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메인화면에서 프로필버튼을 클릭하면 프로필</a:t>
                      </a:r>
                      <a:r>
                        <a:rPr lang="ko-KR" altLang="en-US" sz="1000" baseline="0" smtClean="0"/>
                        <a:t> 정보 화면으로 이동한다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995802" y="1526603"/>
            <a:ext cx="664431" cy="237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7533" y="137306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81286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1" y="5778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8500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5816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smtClean="0">
                <a:solidFill>
                  <a:schemeClr val="tx1"/>
                </a:solidFill>
              </a:rPr>
              <a:t>프로필 정보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9" y="853496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smtClean="0">
                <a:solidFill>
                  <a:schemeClr val="tx1"/>
                </a:solidFill>
              </a:rPr>
              <a:t>메인화면에서 프로필 정보를 클릭한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42835"/>
              </p:ext>
            </p:extLst>
          </p:nvPr>
        </p:nvGraphicFramePr>
        <p:xfrm>
          <a:off x="6516217" y="1123680"/>
          <a:ext cx="2642039" cy="1098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mtClean="0"/>
                        <a:t>Description(</a:t>
                      </a:r>
                      <a:r>
                        <a:rPr lang="ko-KR" altLang="en-US" sz="1500" smtClean="0"/>
                        <a:t>이치윤</a:t>
                      </a:r>
                      <a:r>
                        <a:rPr lang="en-US" altLang="ko-KR" sz="1500" smtClean="0"/>
                        <a:t>,</a:t>
                      </a:r>
                      <a:r>
                        <a:rPr lang="ko-KR" altLang="en-US" sz="1500" smtClean="0"/>
                        <a:t>박세훈</a:t>
                      </a:r>
                      <a:r>
                        <a:rPr lang="en-US" altLang="ko-KR" sz="150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프로필 정보화면에서 프로필 수정 버튼을 클릭하면 프로필 수정 팝업창이 생성된다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7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2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3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" y="1700808"/>
            <a:ext cx="6499881" cy="394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822411" y="225267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7" y="11256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6216" y="1628801"/>
            <a:ext cx="2633083" cy="960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69374" y="2982706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1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flipH="1">
            <a:off x="7438174" y="2588908"/>
            <a:ext cx="394584" cy="3937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63888" y="2503288"/>
            <a:ext cx="636276" cy="3496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" y="1699389"/>
            <a:ext cx="5900383" cy="40203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프로필 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프로필 정보에서 프로필 수정을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19682"/>
              </p:ext>
            </p:extLst>
          </p:nvPr>
        </p:nvGraphicFramePr>
        <p:xfrm>
          <a:off x="5940154" y="661340"/>
          <a:ext cx="3203847" cy="1057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프로필 수정 팝업창에서</a:t>
                      </a:r>
                      <a:r>
                        <a:rPr lang="ko-KR" altLang="en-US" sz="1100" baseline="0"/>
                        <a:t> </a:t>
                      </a:r>
                      <a:r>
                        <a:rPr lang="ko-KR" altLang="en-US" sz="1100" baseline="0" smtClean="0"/>
                        <a:t>회원탈퇴 버튼을 클릭하면 회원탈퇴 팝업창이 생성된다</a:t>
                      </a:r>
                      <a:r>
                        <a:rPr lang="en-US" altLang="ko-KR" sz="1100" baseline="0" smtClean="0"/>
                        <a:t>.</a:t>
                      </a:r>
                      <a:endParaRPr lang="en-US" altLang="ko-KR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93383" y="4908480"/>
            <a:ext cx="170408" cy="1674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5157192"/>
            <a:ext cx="549879" cy="1712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0037" y="1070076"/>
            <a:ext cx="3183963" cy="62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32240" y="3861048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1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>
            <a:stCxn id="15" idx="2"/>
            <a:endCxn id="16" idx="0"/>
          </p:cNvCxnSpPr>
          <p:nvPr/>
        </p:nvCxnSpPr>
        <p:spPr>
          <a:xfrm flipH="1">
            <a:off x="7501040" y="1699389"/>
            <a:ext cx="50979" cy="216165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0419"/>
              </p:ext>
            </p:extLst>
          </p:nvPr>
        </p:nvGraphicFramePr>
        <p:xfrm>
          <a:off x="5940154" y="661340"/>
          <a:ext cx="3203847" cy="339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 팝업창이 생성되고 비밀번호</a:t>
                      </a:r>
                      <a:r>
                        <a:rPr lang="ko-KR" altLang="en-US" sz="1100" baseline="0" smtClean="0"/>
                        <a:t> 입력하고 확인을 클릭할경우 결과 팝업창이 출력된다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비밀번호가</a:t>
                      </a:r>
                      <a:r>
                        <a:rPr lang="ko-KR" altLang="en-US" sz="1100" smtClean="0"/>
                        <a:t> 일치하지 않았을 경우 </a:t>
                      </a:r>
                      <a:r>
                        <a:rPr lang="en-US" altLang="ko-KR" sz="1100" smtClean="0"/>
                        <a:t>“</a:t>
                      </a:r>
                      <a:r>
                        <a:rPr lang="ko-KR" altLang="en-US" sz="1100" smtClean="0"/>
                        <a:t>비밀번호가 일치하지 않습니다</a:t>
                      </a:r>
                      <a:r>
                        <a:rPr lang="en-US" altLang="ko-KR" sz="1100" smtClean="0"/>
                        <a:t>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비밀번호를</a:t>
                      </a:r>
                      <a:r>
                        <a:rPr lang="ko-KR" altLang="en-US" sz="1100" baseline="0" smtClean="0"/>
                        <a:t> 입력하지 않았을 경우 </a:t>
                      </a:r>
                      <a:r>
                        <a:rPr lang="en-US" altLang="ko-KR" sz="1100" baseline="0" smtClean="0"/>
                        <a:t>“</a:t>
                      </a:r>
                      <a:r>
                        <a:rPr lang="ko-KR" altLang="en-US" sz="1100" baseline="0" smtClean="0"/>
                        <a:t>비밀번호를 입력하세요</a:t>
                      </a:r>
                      <a:r>
                        <a:rPr lang="en-US" altLang="ko-KR" sz="1100" baseline="0" smtClean="0"/>
                        <a:t>”</a:t>
                      </a:r>
                      <a:r>
                        <a:rPr lang="ko-KR" altLang="en-US" sz="1100" baseline="0" smtClean="0"/>
                        <a:t>라는 메시지가 출력되는 팝업창이다</a:t>
                      </a:r>
                      <a:r>
                        <a:rPr lang="en-US" altLang="ko-KR" sz="1100" baseline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비밀번호가 일치할경우 </a:t>
                      </a:r>
                      <a:r>
                        <a:rPr lang="en-US" altLang="ko-KR" sz="1100" smtClean="0"/>
                        <a:t>＂</a:t>
                      </a:r>
                      <a:r>
                        <a:rPr lang="ko-KR" altLang="en-US" sz="1100" smtClean="0"/>
                        <a:t>정말 회원탈퇴 하시겠습니까</a:t>
                      </a:r>
                      <a:r>
                        <a:rPr lang="en-US" altLang="ko-KR" sz="1100" smtClean="0"/>
                        <a:t>?”</a:t>
                      </a:r>
                      <a:r>
                        <a:rPr lang="ko-KR" altLang="en-US" sz="1100" smtClean="0"/>
                        <a:t>라는 메시지가 출력되는 팝업창이다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확인을 클릭할 경우 회원탈퇴완료 팝업창이 생성된다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" y="2871137"/>
            <a:ext cx="5824660" cy="290571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81484" y="425915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781" y="334397"/>
            <a:ext cx="446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회원탈퇴를 클릭하고 비밀번호를 입력한 화면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0" y="5868024"/>
            <a:ext cx="1606387" cy="9079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754" y="5888601"/>
            <a:ext cx="1630268" cy="89021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5430" y="5573729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16505" y="561796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14120" y="4431789"/>
            <a:ext cx="1279532" cy="213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4131" y="4769020"/>
            <a:ext cx="644465" cy="2033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307" y="5896417"/>
            <a:ext cx="1640012" cy="92147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907580" y="565728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61445" y="6572583"/>
            <a:ext cx="644465" cy="2033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25954" y="654848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0037" y="1165825"/>
            <a:ext cx="3183963" cy="5108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09992" y="796094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MainFlows </a:t>
            </a:r>
            <a:r>
              <a:rPr lang="en-US" altLang="ko-KR" sz="1100" smtClean="0"/>
              <a:t>1~3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>
            <a:stCxn id="27" idx="1"/>
            <a:endCxn id="32" idx="3"/>
          </p:cNvCxnSpPr>
          <p:nvPr/>
        </p:nvCxnSpPr>
        <p:spPr>
          <a:xfrm flipH="1" flipV="1">
            <a:off x="2447592" y="1011538"/>
            <a:ext cx="3512445" cy="40970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938214" y="1774265"/>
            <a:ext cx="3183963" cy="494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914821" y="2342555"/>
            <a:ext cx="3183963" cy="539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937925" y="2955513"/>
            <a:ext cx="3183963" cy="104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4892" y="1325815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Alternative Flows 1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stCxn id="34" idx="1"/>
            <a:endCxn id="38" idx="3"/>
          </p:cNvCxnSpPr>
          <p:nvPr/>
        </p:nvCxnSpPr>
        <p:spPr>
          <a:xfrm flipH="1" flipV="1">
            <a:off x="2452492" y="1541259"/>
            <a:ext cx="3485722" cy="48042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07535" y="1910529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/>
              <a:t>Alternative Flows 1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>
            <a:stCxn id="35" idx="1"/>
            <a:endCxn id="51" idx="3"/>
          </p:cNvCxnSpPr>
          <p:nvPr/>
        </p:nvCxnSpPr>
        <p:spPr>
          <a:xfrm flipH="1" flipV="1">
            <a:off x="2445135" y="2125973"/>
            <a:ext cx="3469686" cy="4863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9545" y="2471876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Main Flows 4~5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>
            <a:stCxn id="36" idx="1"/>
            <a:endCxn id="64" idx="3"/>
          </p:cNvCxnSpPr>
          <p:nvPr/>
        </p:nvCxnSpPr>
        <p:spPr>
          <a:xfrm flipH="1" flipV="1">
            <a:off x="2437145" y="2687320"/>
            <a:ext cx="3500780" cy="7929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회원탈퇴 완료확인을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82461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 탈퇴완료 팝업창에서 확인을 선택하면 메인화면으로 돌아간다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1" y="2009574"/>
            <a:ext cx="5677705" cy="28388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1560" y="307998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27784" y="3628699"/>
            <a:ext cx="519825" cy="2114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10782" y="1124743"/>
            <a:ext cx="3183963" cy="576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70026" y="3600287"/>
            <a:ext cx="1537600" cy="43088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회원탈퇴하다</a:t>
            </a:r>
            <a:r>
              <a:rPr lang="en-US" altLang="ko-KR" sz="1100"/>
              <a:t>(UC041)</a:t>
            </a:r>
          </a:p>
          <a:p>
            <a:r>
              <a:rPr lang="en-US" altLang="ko-KR" sz="1100" smtClean="0"/>
              <a:t>Main Flows 6~8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endCxn id="18" idx="0"/>
          </p:cNvCxnSpPr>
          <p:nvPr/>
        </p:nvCxnSpPr>
        <p:spPr>
          <a:xfrm>
            <a:off x="7583583" y="1707874"/>
            <a:ext cx="155243" cy="18924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" y="980728"/>
            <a:ext cx="5776234" cy="27306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회원탈퇴하는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3982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회원탈퇴를 완료하고나면 메인화면으로 돌아온다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" y="980728"/>
            <a:ext cx="5776234" cy="273066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회원탈퇴하는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3982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Description(</a:t>
                      </a:r>
                      <a:r>
                        <a:rPr lang="ko-KR" altLang="en-US" sz="1600" smtClean="0"/>
                        <a:t>이치윤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ko-KR" altLang="en-US" sz="1600" smtClean="0"/>
                        <a:t>박세훈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회원탈퇴를 완료하고나면 메인화면으로 돌아온다</a:t>
                      </a:r>
                      <a:r>
                        <a:rPr lang="en-US" altLang="ko-KR" sz="110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296</Words>
  <Application>Microsoft Office PowerPoint</Application>
  <PresentationFormat>화면 슬라이드 쇼(4:3)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Huni</cp:lastModifiedBy>
  <cp:revision>57</cp:revision>
  <dcterms:created xsi:type="dcterms:W3CDTF">2006-10-05T04:04:58Z</dcterms:created>
  <dcterms:modified xsi:type="dcterms:W3CDTF">2015-07-23T13:39:09Z</dcterms:modified>
</cp:coreProperties>
</file>