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65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음식파트너버튼을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5999"/>
              </p:ext>
            </p:extLst>
          </p:nvPr>
        </p:nvGraphicFramePr>
        <p:xfrm>
          <a:off x="5940154" y="661340"/>
          <a:ext cx="3203847" cy="4872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음식파트너를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음식파트너설정방법을</a:t>
                      </a:r>
                      <a:r>
                        <a:rPr lang="ko-KR" altLang="en-US" sz="1200" dirty="0" smtClean="0"/>
                        <a:t> 제공하는 화면이다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팔로우목록에서받기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가상상대설정하기를</a:t>
                      </a:r>
                      <a:r>
                        <a:rPr lang="ko-KR" altLang="en-US" sz="1200" dirty="0" smtClean="0"/>
                        <a:t> 이용할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클라이언트에서 처리</a:t>
                      </a: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음식파트너방법을</a:t>
                      </a:r>
                      <a:r>
                        <a:rPr lang="ko-KR" altLang="en-US" sz="1200" dirty="0" smtClean="0"/>
                        <a:t> 클릭하면 </a:t>
                      </a:r>
                      <a:r>
                        <a:rPr lang="ko-KR" altLang="en-US" sz="1200" dirty="0" err="1" smtClean="0"/>
                        <a:t>체크화면으로</a:t>
                      </a:r>
                      <a:r>
                        <a:rPr lang="ko-KR" altLang="en-US" sz="1200" dirty="0" smtClean="0"/>
                        <a:t> 바뀐다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설정하기를 클릭하여 </a:t>
                      </a:r>
                      <a:r>
                        <a:rPr lang="ko-KR" altLang="en-US" sz="1200" dirty="0" err="1" smtClean="0"/>
                        <a:t>음식파트너의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정보작성하는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팝업메뉴로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70C0"/>
                          </a:solidFill>
                        </a:rPr>
                        <a:t>클라이언트에서 처리</a:t>
                      </a:r>
                      <a:r>
                        <a:rPr lang="en-US" altLang="ko-KR" sz="120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altLang="ko-KR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1" b="72606"/>
          <a:stretch/>
        </p:blipFill>
        <p:spPr>
          <a:xfrm>
            <a:off x="35496" y="2077490"/>
            <a:ext cx="5825155" cy="290393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76872"/>
            <a:ext cx="2714565" cy="20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70" y="4077072"/>
            <a:ext cx="2714565" cy="20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4506782" y="4953183"/>
            <a:ext cx="286710" cy="283797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5" y="4134745"/>
            <a:ext cx="2714565" cy="201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1440972" y="5019370"/>
            <a:ext cx="286710" cy="283797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3" t="39199" r="10840" b="-1"/>
          <a:stretch/>
        </p:blipFill>
        <p:spPr bwMode="auto">
          <a:xfrm>
            <a:off x="4162717" y="3503648"/>
            <a:ext cx="690562" cy="24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3" t="39199" r="10840" b="-1"/>
          <a:stretch/>
        </p:blipFill>
        <p:spPr bwMode="auto">
          <a:xfrm>
            <a:off x="1459730" y="5373216"/>
            <a:ext cx="690562" cy="24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3" t="39199" r="10840" b="-1"/>
          <a:stretch/>
        </p:blipFill>
        <p:spPr bwMode="auto">
          <a:xfrm>
            <a:off x="4071833" y="5303167"/>
            <a:ext cx="690562" cy="24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108700" y="494435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9872" y="278092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메인화면에서</a:t>
              </a:r>
              <a:r>
                <a:rPr lang="ko-KR" altLang="en-US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음식파트너버튼을</a:t>
              </a:r>
              <a:r>
                <a:rPr lang="ko-KR" altLang="en-US" sz="1100" dirty="0">
                  <a:solidFill>
                    <a:schemeClr val="tx1"/>
                  </a:solidFill>
                </a:rPr>
                <a:t> 클릭한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화면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SNS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계정연동안되있거나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비회원인경우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63920"/>
              </p:ext>
            </p:extLst>
          </p:nvPr>
        </p:nvGraphicFramePr>
        <p:xfrm>
          <a:off x="5940154" y="661340"/>
          <a:ext cx="3203847" cy="6451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음식파트너를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음식파트너설정방법을</a:t>
                      </a:r>
                      <a:r>
                        <a:rPr lang="ko-KR" altLang="en-US" sz="1400" dirty="0" smtClean="0"/>
                        <a:t> 제공하는 화면이다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가상상대설정하기를</a:t>
                      </a:r>
                      <a:r>
                        <a:rPr lang="ko-KR" altLang="en-US" sz="1400" dirty="0" smtClean="0"/>
                        <a:t> 이용할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1" b="72606"/>
          <a:stretch/>
        </p:blipFill>
        <p:spPr>
          <a:xfrm>
            <a:off x="35496" y="2077490"/>
            <a:ext cx="5825155" cy="2903935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48880"/>
            <a:ext cx="2830499" cy="204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35896" y="316526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가상상대설정화면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음식파트너정보입력하는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86678"/>
              </p:ext>
            </p:extLst>
          </p:nvPr>
        </p:nvGraphicFramePr>
        <p:xfrm>
          <a:off x="5940154" y="661340"/>
          <a:ext cx="3203847" cy="6085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음식파트너의</a:t>
                      </a:r>
                      <a:r>
                        <a:rPr lang="ko-KR" altLang="en-US" sz="1200" dirty="0" smtClean="0"/>
                        <a:t> 정보를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연령대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성별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좋아하는재료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싫어하는 재료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err="1" smtClean="0"/>
                        <a:t>건강사태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기분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상황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설정하기를 클릭하면 해당 항목을 제공하고 </a:t>
                      </a:r>
                      <a:r>
                        <a:rPr lang="ko-KR" altLang="en-US" sz="1200" dirty="0" err="1" smtClean="0"/>
                        <a:t>선택할수</a:t>
                      </a:r>
                      <a:r>
                        <a:rPr lang="ko-KR" altLang="en-US" sz="1200" dirty="0" smtClean="0"/>
                        <a:t>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159"/>
            <a:ext cx="5544616" cy="391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09" y="1484784"/>
            <a:ext cx="2791538" cy="387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74" y="1443924"/>
            <a:ext cx="2838853" cy="390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-1332656" y="3501672"/>
            <a:ext cx="260645" cy="257997"/>
          </a:xfrm>
          <a:prstGeom prst="rect">
            <a:avLst/>
          </a:prstGeom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6344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0"/>
          <a:stretch/>
        </p:blipFill>
        <p:spPr bwMode="auto">
          <a:xfrm>
            <a:off x="2056375" y="5172903"/>
            <a:ext cx="3726577" cy="159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43923"/>
            <a:ext cx="1008112" cy="3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89638" y="1837898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2348585" y="5445224"/>
            <a:ext cx="315381" cy="31217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863464" y="5102736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팔로우목록에서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선택하는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8439"/>
              </p:ext>
            </p:extLst>
          </p:nvPr>
        </p:nvGraphicFramePr>
        <p:xfrm>
          <a:off x="5940154" y="661340"/>
          <a:ext cx="3203847" cy="59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828600" y="83671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-693144" y="3805754"/>
            <a:ext cx="286710" cy="2837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-693144" y="4877471"/>
            <a:ext cx="286710" cy="283797"/>
          </a:xfrm>
          <a:prstGeom prst="rect">
            <a:avLst/>
          </a:prstGeo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9159"/>
            <a:ext cx="5544616" cy="391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1"/>
          <a:stretch/>
        </p:blipFill>
        <p:spPr bwMode="auto">
          <a:xfrm>
            <a:off x="1652926" y="1465083"/>
            <a:ext cx="2415018" cy="369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3" y="1519409"/>
            <a:ext cx="12382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0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추천된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레시피를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제공받는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프로그램의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29781"/>
              </p:ext>
            </p:extLst>
          </p:nvPr>
        </p:nvGraphicFramePr>
        <p:xfrm>
          <a:off x="5940154" y="661340"/>
          <a:ext cx="3203847" cy="59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파트너를 위한 </a:t>
                      </a:r>
                      <a:r>
                        <a:rPr lang="ko-KR" altLang="en-US" sz="1200" dirty="0" err="1" smtClean="0"/>
                        <a:t>추천메뉴가</a:t>
                      </a:r>
                      <a:r>
                        <a:rPr lang="ko-KR" altLang="en-US" sz="1200" dirty="0" smtClean="0"/>
                        <a:t> 제공된다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총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개가 제공된다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이전레시피로</a:t>
                      </a:r>
                      <a:r>
                        <a:rPr lang="ko-KR" altLang="en-US" sz="1200" dirty="0" smtClean="0"/>
                        <a:t> 이동하는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다음 </a:t>
                      </a:r>
                      <a:r>
                        <a:rPr lang="ko-KR" altLang="en-US" sz="1200" dirty="0" err="1" smtClean="0"/>
                        <a:t>레시피로</a:t>
                      </a:r>
                      <a:r>
                        <a:rPr lang="ko-KR" altLang="en-US" sz="1200" dirty="0" smtClean="0"/>
                        <a:t> 이동하는 버튼이다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-834439" y="3617858"/>
            <a:ext cx="286710" cy="2837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4" t="4710" b="91727"/>
          <a:stretch/>
        </p:blipFill>
        <p:spPr>
          <a:xfrm>
            <a:off x="-693144" y="4877471"/>
            <a:ext cx="286710" cy="283797"/>
          </a:xfrm>
          <a:prstGeom prst="rect">
            <a:avLst/>
          </a:prstGeom>
        </p:spPr>
      </p:pic>
      <p:pic>
        <p:nvPicPr>
          <p:cNvPr id="7170" name="Picture 2" descr="C:\Users\전상우\Desktop\레시피조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30081"/>
            <a:ext cx="3573656" cy="559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갈매기형 수장 9"/>
          <p:cNvSpPr/>
          <p:nvPr/>
        </p:nvSpPr>
        <p:spPr>
          <a:xfrm>
            <a:off x="4716016" y="3319668"/>
            <a:ext cx="117272" cy="330669"/>
          </a:xfrm>
          <a:prstGeom prst="chevr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 rot="10800000">
            <a:off x="1358384" y="3314355"/>
            <a:ext cx="117272" cy="330669"/>
          </a:xfrm>
          <a:prstGeom prst="chevr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51420" y="126876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19772" y="2971867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50884" y="2953023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183</Words>
  <Application>Microsoft Office PowerPoint</Application>
  <PresentationFormat>화면 슬라이드 쇼(4:3)</PresentationFormat>
  <Paragraphs>74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전상우</cp:lastModifiedBy>
  <cp:revision>10</cp:revision>
  <dcterms:created xsi:type="dcterms:W3CDTF">2006-10-05T04:04:58Z</dcterms:created>
  <dcterms:modified xsi:type="dcterms:W3CDTF">2015-07-20T00:46:09Z</dcterms:modified>
</cp:coreProperties>
</file>