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661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-1"/>
            <a:ext cx="9144000" cy="330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6127" y="-87"/>
            <a:ext cx="1697807" cy="33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화면제목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-6127" y="330494"/>
            <a:ext cx="1697807" cy="330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페이지 경로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-88"/>
            <a:ext cx="7452320" cy="324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취향추가하다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94769" y="324097"/>
            <a:ext cx="7449231" cy="325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메</a:t>
            </a:r>
            <a:r>
              <a:rPr lang="ko-KR" altLang="en-US" sz="1400" dirty="0" err="1">
                <a:solidFill>
                  <a:schemeClr val="tx1"/>
                </a:solidFill>
              </a:rPr>
              <a:t>인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화면에서</a:t>
            </a:r>
            <a:r>
              <a:rPr lang="ko-KR" altLang="en-US" sz="1400" dirty="0" smtClean="0">
                <a:solidFill>
                  <a:schemeClr val="tx1"/>
                </a:solidFill>
              </a:rPr>
              <a:t> 제공되는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레시피를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취향추가하는</a:t>
            </a:r>
            <a:r>
              <a:rPr lang="ko-KR" altLang="en-US" sz="1400" dirty="0" smtClean="0">
                <a:solidFill>
                  <a:schemeClr val="tx1"/>
                </a:solidFill>
              </a:rPr>
              <a:t> 화면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" y="661338"/>
            <a:ext cx="5940151" cy="6196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40152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225858"/>
              </p:ext>
            </p:extLst>
          </p:nvPr>
        </p:nvGraphicFramePr>
        <p:xfrm>
          <a:off x="5940152" y="661340"/>
          <a:ext cx="3203847" cy="52476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Description(</a:t>
                      </a:r>
                      <a:r>
                        <a:rPr lang="ko-KR" altLang="en-US" dirty="0" err="1" smtClean="0"/>
                        <a:t>전상우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평가하기 버튼을 클릭하면 포크를 등록할 수 있는 화면으로 변한다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포크수를</a:t>
                      </a:r>
                      <a:r>
                        <a:rPr lang="ko-KR" altLang="en-US" sz="1400" dirty="0" smtClean="0"/>
                        <a:t> 드래그를 통해 조절하고 취향을 추가한다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취향추가가</a:t>
                      </a:r>
                      <a:r>
                        <a:rPr lang="ko-KR" altLang="en-US" sz="1400" dirty="0" smtClean="0"/>
                        <a:t> 정상적으로 완료되면 메시지를 제공한다</a:t>
                      </a:r>
                      <a:r>
                        <a:rPr lang="en-US" altLang="ko-KR" sz="1400" dirty="0" smtClean="0"/>
                        <a:t>.</a:t>
                      </a:r>
                      <a:endParaRPr lang="en-US" altLang="ko-KR" sz="1400" dirty="0" smtClean="0">
                        <a:solidFill>
                          <a:schemeClr val="tx2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2"/>
                          </a:solidFill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chemeClr val="tx2"/>
                          </a:solidFill>
                        </a:rPr>
                        <a:t>디바이스에서 처리</a:t>
                      </a:r>
                      <a:r>
                        <a:rPr lang="en-US" altLang="ko-KR" sz="1400" dirty="0" smtClean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824"/>
          <a:stretch/>
        </p:blipFill>
        <p:spPr>
          <a:xfrm>
            <a:off x="27588" y="1098104"/>
            <a:ext cx="3611352" cy="5067200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3638940" y="3429000"/>
            <a:ext cx="1885950" cy="1552575"/>
            <a:chOff x="3689574" y="3429000"/>
            <a:chExt cx="1885950" cy="15525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9574" y="3429000"/>
              <a:ext cx="1885950" cy="15525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638" t="36455" b="50483"/>
            <a:stretch/>
          </p:blipFill>
          <p:spPr>
            <a:xfrm>
              <a:off x="3810766" y="3679640"/>
              <a:ext cx="1675964" cy="60173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cxnSp>
        <p:nvCxnSpPr>
          <p:cNvPr id="7" name="직선 연결선 6"/>
          <p:cNvCxnSpPr/>
          <p:nvPr/>
        </p:nvCxnSpPr>
        <p:spPr>
          <a:xfrm flipV="1">
            <a:off x="2123728" y="3429000"/>
            <a:ext cx="1565846" cy="3306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586055" y="3718625"/>
            <a:ext cx="249641" cy="214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64754" y="3715128"/>
            <a:ext cx="249641" cy="214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691680" y="4869160"/>
            <a:ext cx="1214971" cy="2160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저장되었습니다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1461234" y="4748734"/>
            <a:ext cx="249641" cy="214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72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661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-1"/>
            <a:ext cx="9144000" cy="330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6127" y="-87"/>
            <a:ext cx="1697807" cy="33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화면제목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-6127" y="330494"/>
            <a:ext cx="1697807" cy="330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페이지 경로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-88"/>
            <a:ext cx="7452320" cy="324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취향추가하다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94769" y="324097"/>
            <a:ext cx="7449231" cy="325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 웹 회원</a:t>
            </a:r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SNS</a:t>
            </a:r>
            <a:r>
              <a:rPr lang="ko-KR" altLang="en-US" sz="1100" dirty="0" smtClean="0">
                <a:solidFill>
                  <a:schemeClr val="tx1"/>
                </a:solidFill>
              </a:rPr>
              <a:t>회원</a:t>
            </a:r>
            <a:r>
              <a:rPr lang="en-US" altLang="ko-KR" sz="1100" dirty="0" smtClean="0">
                <a:solidFill>
                  <a:schemeClr val="tx1"/>
                </a:solidFill>
              </a:rPr>
              <a:t>,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이메일회원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r>
              <a:rPr lang="ko-KR" altLang="en-US" sz="1100" dirty="0" smtClean="0">
                <a:solidFill>
                  <a:schemeClr val="tx1"/>
                </a:solidFill>
              </a:rPr>
              <a:t>인 경우의 첫 로그인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비회원인경우</a:t>
            </a:r>
            <a:r>
              <a:rPr lang="ko-KR" altLang="en-US" sz="1100" dirty="0" smtClean="0">
                <a:solidFill>
                  <a:schemeClr val="tx1"/>
                </a:solidFill>
              </a:rPr>
              <a:t> 로그인 화면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취향등록화면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" y="661338"/>
            <a:ext cx="5940151" cy="6196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40152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193918"/>
              </p:ext>
            </p:extLst>
          </p:nvPr>
        </p:nvGraphicFramePr>
        <p:xfrm>
          <a:off x="5940152" y="661340"/>
          <a:ext cx="3203847" cy="4201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Description(</a:t>
                      </a:r>
                      <a:r>
                        <a:rPr lang="ko-KR" altLang="en-US" dirty="0" err="1" smtClean="0"/>
                        <a:t>전상우</a:t>
                      </a:r>
                      <a:r>
                        <a:rPr lang="en-US" altLang="ko-KR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등록한 </a:t>
                      </a:r>
                      <a:r>
                        <a:rPr lang="ko-KR" altLang="en-US" sz="1100" dirty="0" err="1" smtClean="0"/>
                        <a:t>취향추가한</a:t>
                      </a:r>
                      <a:r>
                        <a:rPr lang="ko-KR" altLang="en-US" sz="1100" dirty="0" smtClean="0"/>
                        <a:t> 음식과 재료의 개수를 확인할 수 있다</a:t>
                      </a:r>
                      <a:r>
                        <a:rPr lang="en-US" altLang="ko-KR" sz="1100" dirty="0" smtClean="0"/>
                        <a:t>. 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확인을</a:t>
                      </a:r>
                      <a:r>
                        <a:rPr lang="ko-KR" altLang="en-US" sz="1100" baseline="0" dirty="0" smtClean="0"/>
                        <a:t> 클릭하면 </a:t>
                      </a:r>
                      <a:r>
                        <a:rPr lang="ko-KR" altLang="en-US" sz="1100" baseline="0" dirty="0" err="1" smtClean="0"/>
                        <a:t>취향추가를</a:t>
                      </a:r>
                      <a:r>
                        <a:rPr lang="ko-KR" altLang="en-US" sz="1100" baseline="0" dirty="0" smtClean="0"/>
                        <a:t> 완료하고 </a:t>
                      </a:r>
                      <a:r>
                        <a:rPr lang="ko-KR" altLang="en-US" sz="1100" baseline="0" dirty="0" err="1" smtClean="0"/>
                        <a:t>메인화면으로</a:t>
                      </a:r>
                      <a:r>
                        <a:rPr lang="ko-KR" altLang="en-US" sz="1100" baseline="0" dirty="0" smtClean="0"/>
                        <a:t> 이동한다</a:t>
                      </a:r>
                      <a:r>
                        <a:rPr lang="en-US" altLang="ko-KR" sz="1100" baseline="0" dirty="0" smtClean="0"/>
                        <a:t>. </a:t>
                      </a:r>
                      <a:r>
                        <a:rPr lang="ko-KR" altLang="en-US" sz="1100" dirty="0" smtClean="0"/>
                        <a:t>총 </a:t>
                      </a:r>
                      <a:r>
                        <a:rPr lang="en-US" altLang="ko-KR" sz="1100" dirty="0" smtClean="0"/>
                        <a:t>100</a:t>
                      </a:r>
                      <a:r>
                        <a:rPr lang="ko-KR" altLang="en-US" sz="1100" dirty="0" smtClean="0"/>
                        <a:t>개의 </a:t>
                      </a:r>
                      <a:r>
                        <a:rPr lang="ko-KR" altLang="en-US" sz="1100" dirty="0" err="1" smtClean="0"/>
                        <a:t>취향등록목록이</a:t>
                      </a:r>
                      <a:r>
                        <a:rPr lang="ko-KR" altLang="en-US" sz="1100" dirty="0" smtClean="0"/>
                        <a:t> 제공된다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ko-KR" altLang="en-US" sz="1100" dirty="0" smtClean="0"/>
                        <a:t> 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건너뛰기 버튼이다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드래그를 통해 포크의 개수를 입력하고 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취향을 등록할 수 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기본값으로 </a:t>
                      </a:r>
                      <a:r>
                        <a:rPr lang="en-US" altLang="ko-KR" sz="1100" dirty="0" smtClean="0"/>
                        <a:t>5</a:t>
                      </a:r>
                      <a:r>
                        <a:rPr lang="ko-KR" altLang="en-US" sz="1100" dirty="0" smtClean="0"/>
                        <a:t>개가 제공되고 </a:t>
                      </a:r>
                      <a:r>
                        <a:rPr lang="ko-KR" altLang="en-US" sz="1100" dirty="0" err="1" smtClean="0"/>
                        <a:t>드래그시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5</a:t>
                      </a:r>
                      <a:r>
                        <a:rPr lang="ko-KR" altLang="en-US" sz="1100" dirty="0" smtClean="0"/>
                        <a:t>개가 추가로 제공된다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869"/>
          <a:stretch/>
        </p:blipFill>
        <p:spPr>
          <a:xfrm>
            <a:off x="971855" y="1234703"/>
            <a:ext cx="2646502" cy="515251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729" y="2780928"/>
            <a:ext cx="2000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785" y="3335279"/>
            <a:ext cx="2000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172" y="3870379"/>
            <a:ext cx="2000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559" y="4405479"/>
            <a:ext cx="2000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946" y="4940579"/>
            <a:ext cx="2000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971855" y="2673712"/>
            <a:ext cx="249641" cy="214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71855" y="2204864"/>
            <a:ext cx="249641" cy="214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95106" y="2204863"/>
            <a:ext cx="249641" cy="214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21347" y="3143580"/>
            <a:ext cx="249641" cy="214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025" y="2788130"/>
            <a:ext cx="2190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18" y="2768071"/>
            <a:ext cx="2190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483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134</Words>
  <Application>Microsoft Office PowerPoint</Application>
  <PresentationFormat>화면 슬라이드 쇼(4:3)</PresentationFormat>
  <Paragraphs>39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전상우</cp:lastModifiedBy>
  <cp:revision>6</cp:revision>
  <dcterms:created xsi:type="dcterms:W3CDTF">2006-10-05T04:04:58Z</dcterms:created>
  <dcterms:modified xsi:type="dcterms:W3CDTF">2015-07-19T23:16:57Z</dcterms:modified>
</cp:coreProperties>
</file>