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8466" y="2186193"/>
            <a:ext cx="5143500" cy="93136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25" smtClean="0">
                <a:solidFill>
                  <a:schemeClr val="tx1"/>
                </a:solidFill>
              </a:rPr>
              <a:t>UC003 </a:t>
            </a:r>
            <a:r>
              <a:rPr lang="ko-KR" altLang="en-US" sz="2025" smtClean="0">
                <a:solidFill>
                  <a:schemeClr val="tx1"/>
                </a:solidFill>
              </a:rPr>
              <a:t>음식취향을 추가하다</a:t>
            </a:r>
            <a:r>
              <a:rPr lang="en-US" altLang="ko-KR" sz="2025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pPr algn="r"/>
            <a:r>
              <a:rPr lang="ko-KR" altLang="en-US" sz="1575" smtClean="0">
                <a:solidFill>
                  <a:schemeClr val="tx1"/>
                </a:solidFill>
              </a:rPr>
              <a:t>전상우</a:t>
            </a:r>
            <a:endParaRPr lang="ko-KR" altLang="en-US" sz="157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0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웹메인화면에서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취향추가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6330"/>
              </p:ext>
            </p:extLst>
          </p:nvPr>
        </p:nvGraphicFramePr>
        <p:xfrm>
          <a:off x="5940154" y="661340"/>
          <a:ext cx="3203847" cy="556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마우스오버하면</a:t>
                      </a:r>
                      <a:r>
                        <a:rPr lang="ko-KR" altLang="en-US" sz="1400" dirty="0" smtClean="0"/>
                        <a:t> 해당 </a:t>
                      </a:r>
                      <a:r>
                        <a:rPr lang="ko-KR" altLang="en-US" sz="1400" dirty="0" err="1" smtClean="0"/>
                        <a:t>레시피가</a:t>
                      </a:r>
                      <a:r>
                        <a:rPr lang="ko-KR" altLang="en-US" sz="1400" dirty="0" smtClean="0"/>
                        <a:t> 흐려지고  클릭하면 해당 </a:t>
                      </a:r>
                      <a:r>
                        <a:rPr lang="ko-KR" altLang="en-US" sz="1400" dirty="0" err="1" smtClean="0"/>
                        <a:t>레시피를</a:t>
                      </a:r>
                      <a:r>
                        <a:rPr lang="ko-KR" altLang="en-US" sz="1400" dirty="0" smtClean="0"/>
                        <a:t> 조회한다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마우스오버하면</a:t>
                      </a:r>
                      <a:r>
                        <a:rPr lang="ko-KR" altLang="en-US" sz="1400" dirty="0" smtClean="0"/>
                        <a:t> 해당 </a:t>
                      </a:r>
                      <a:r>
                        <a:rPr lang="ko-KR" altLang="en-US" sz="1400" dirty="0" err="1" smtClean="0"/>
                        <a:t>레시피가</a:t>
                      </a:r>
                      <a:r>
                        <a:rPr lang="ko-KR" altLang="en-US" sz="1400" dirty="0" smtClean="0"/>
                        <a:t> 흐려지고 마우스 오버를 통해 포크의 수를 조절하고 </a:t>
                      </a:r>
                      <a:r>
                        <a:rPr lang="ko-KR" altLang="en-US" sz="1400" dirty="0" err="1" smtClean="0"/>
                        <a:t>취향추가를할</a:t>
                      </a:r>
                      <a:r>
                        <a:rPr lang="ko-KR" altLang="en-US" sz="1400" dirty="0" smtClean="0"/>
                        <a:t> 수 있다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포크수에</a:t>
                      </a:r>
                      <a:r>
                        <a:rPr lang="ko-KR" altLang="en-US" sz="1400" dirty="0" smtClean="0"/>
                        <a:t> 따른 해당 메시지를 확인할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최악이에요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별로에요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괜찮아요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좋아하는음식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포크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너무좋아하는음식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취향을 추가하면 정상적으로 저장되었음을 확인할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576"/>
            <a:ext cx="5772727" cy="305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19053" y="3438419"/>
            <a:ext cx="1256803" cy="575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63688" y="342908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6669" y="443711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80685" y="4077072"/>
            <a:ext cx="243043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2993867" y="2851828"/>
            <a:ext cx="714037" cy="1756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23" y="2837270"/>
            <a:ext cx="1701358" cy="177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07904" y="2797006"/>
            <a:ext cx="1703492" cy="18113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89382" y="5445224"/>
            <a:ext cx="2274506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저장되었습니다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524675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스크랩화면에서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취향추가확인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프로필조회화면에서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스크랩을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06583"/>
              </p:ext>
            </p:extLst>
          </p:nvPr>
        </p:nvGraphicFramePr>
        <p:xfrm>
          <a:off x="5940154" y="661340"/>
          <a:ext cx="3203847" cy="3962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 </a:t>
                      </a:r>
                      <a:r>
                        <a:rPr lang="ko-KR" altLang="en-US" sz="1400" dirty="0" err="1" smtClean="0"/>
                        <a:t>취향추가를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한경우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취향추가한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포크수를</a:t>
                      </a:r>
                      <a:r>
                        <a:rPr lang="ko-KR" altLang="en-US" sz="1400" dirty="0" smtClean="0"/>
                        <a:t> 확인할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마우스오버를</a:t>
                      </a:r>
                      <a:r>
                        <a:rPr lang="ko-KR" altLang="en-US" sz="1400" dirty="0" smtClean="0"/>
                        <a:t> 통해 </a:t>
                      </a:r>
                      <a:r>
                        <a:rPr lang="ko-KR" altLang="en-US" sz="1400" dirty="0" err="1" smtClean="0"/>
                        <a:t>포크스를</a:t>
                      </a:r>
                      <a:r>
                        <a:rPr lang="ko-KR" altLang="en-US" sz="1400" dirty="0" smtClean="0"/>
                        <a:t> 조절하여 다시 취향을 추가할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47116"/>
            <a:ext cx="5688632" cy="373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95736" y="4149080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3608" y="520960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94" y="5163203"/>
            <a:ext cx="1567284" cy="154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85" y="6059056"/>
            <a:ext cx="195514" cy="1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취향추가화면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회원이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첫로그인인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경우와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비회원인경우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프로필조회화면에서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My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스크랩을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6531"/>
              </p:ext>
            </p:extLst>
          </p:nvPr>
        </p:nvGraphicFramePr>
        <p:xfrm>
          <a:off x="5940154" y="661340"/>
          <a:ext cx="3203847" cy="4602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 </a:t>
                      </a:r>
                      <a:r>
                        <a:rPr lang="ko-KR" altLang="en-US" sz="1400" dirty="0" err="1" smtClean="0"/>
                        <a:t>취향추가를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한경우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취향추가한</a:t>
                      </a:r>
                      <a:r>
                        <a:rPr lang="ko-KR" altLang="en-US" sz="1400" baseline="0" dirty="0" smtClean="0"/>
                        <a:t> 개수를 확인할 수 있다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취향을 추가하면 </a:t>
                      </a:r>
                      <a:r>
                        <a:rPr lang="en-US" altLang="ko-KR" sz="1400" baseline="0" dirty="0" smtClean="0"/>
                        <a:t>progress bar</a:t>
                      </a:r>
                      <a:r>
                        <a:rPr lang="ko-KR" altLang="en-US" sz="1400" baseline="0" dirty="0" smtClean="0"/>
                        <a:t>가 </a:t>
                      </a:r>
                      <a:r>
                        <a:rPr lang="ko-KR" altLang="en-US" sz="1400" baseline="0" dirty="0" err="1" smtClean="0"/>
                        <a:t>채워진다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최대 </a:t>
                      </a:r>
                      <a:r>
                        <a:rPr lang="en-US" altLang="ko-KR" sz="1400" baseline="0" dirty="0" smtClean="0"/>
                        <a:t>100</a:t>
                      </a:r>
                      <a:r>
                        <a:rPr lang="ko-KR" altLang="en-US" sz="1400" baseline="0" dirty="0" smtClean="0"/>
                        <a:t>개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최소 </a:t>
                      </a:r>
                      <a:r>
                        <a:rPr lang="en-US" altLang="ko-KR" sz="1400" baseline="0" dirty="0" smtClean="0"/>
                        <a:t>15</a:t>
                      </a:r>
                      <a:r>
                        <a:rPr lang="ko-KR" altLang="en-US" sz="1400" baseline="0" dirty="0" smtClean="0"/>
                        <a:t>개까지 취향을 추가할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마우스 오버를 통해 취향을 추가할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취향을 추가하면 정상적으로 저장되었음을 확인할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84784"/>
            <a:ext cx="589729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60806" y="347335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271" y="5318760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23246" y="227687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44" y="2486216"/>
            <a:ext cx="1046634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1289382" y="5445224"/>
            <a:ext cx="2274506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저장되었습니다</a:t>
            </a:r>
            <a:endParaRPr lang="ko-KR" altLang="en-US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89" y="4473254"/>
            <a:ext cx="476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7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취향추가하다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69" y="324097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메</a:t>
            </a:r>
            <a:r>
              <a:rPr lang="ko-KR" altLang="en-US" sz="1400" dirty="0" err="1">
                <a:solidFill>
                  <a:schemeClr val="tx1"/>
                </a:solidFill>
              </a:rPr>
              <a:t>인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제공되는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취향추가하는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661338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2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2" y="661340"/>
          <a:ext cx="3203847" cy="5247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Description(</a:t>
                      </a:r>
                      <a:r>
                        <a:rPr lang="ko-KR" altLang="en-US" dirty="0" err="1" smtClean="0"/>
                        <a:t>전상우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평가하기 버튼을 클릭하면 포크를 등록할 수 있는 화면으로 변한다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포크수를</a:t>
                      </a:r>
                      <a:r>
                        <a:rPr lang="ko-KR" altLang="en-US" sz="1400" dirty="0" smtClean="0"/>
                        <a:t> 드래그를 통해 조절하고 취향을 추가한다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취향추가가</a:t>
                      </a:r>
                      <a:r>
                        <a:rPr lang="ko-KR" altLang="en-US" sz="1400" dirty="0" smtClean="0"/>
                        <a:t> 정상적으로 완료되면 메시지를 제공한다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</a:rPr>
                        <a:t>디바이스에서 처리</a:t>
                      </a:r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24"/>
          <a:stretch/>
        </p:blipFill>
        <p:spPr>
          <a:xfrm>
            <a:off x="27588" y="1098104"/>
            <a:ext cx="3611352" cy="50672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638940" y="3429000"/>
            <a:ext cx="1885950" cy="1552575"/>
            <a:chOff x="3689574" y="3429000"/>
            <a:chExt cx="1885950" cy="15525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574" y="3429000"/>
              <a:ext cx="1885950" cy="15525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38" t="36455" b="50483"/>
            <a:stretch/>
          </p:blipFill>
          <p:spPr>
            <a:xfrm>
              <a:off x="3810766" y="3679640"/>
              <a:ext cx="1675964" cy="60173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7" name="직선 연결선 6"/>
          <p:cNvCxnSpPr/>
          <p:nvPr/>
        </p:nvCxnSpPr>
        <p:spPr>
          <a:xfrm flipV="1">
            <a:off x="2123728" y="3429000"/>
            <a:ext cx="1565846" cy="330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86055" y="3718625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4754" y="3715128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691680" y="4869160"/>
            <a:ext cx="1214971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저장되었습니다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461234" y="4748734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7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취향추가하다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69" y="324097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웹 회원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SNS</a:t>
            </a:r>
            <a:r>
              <a:rPr lang="ko-KR" altLang="en-US" sz="1100" dirty="0" smtClean="0">
                <a:solidFill>
                  <a:schemeClr val="tx1"/>
                </a:solidFill>
              </a:rPr>
              <a:t>회원</a:t>
            </a:r>
            <a:r>
              <a:rPr lang="en-US" altLang="ko-KR" sz="1100" dirty="0" smtClean="0">
                <a:solidFill>
                  <a:schemeClr val="tx1"/>
                </a:solidFill>
              </a:rPr>
              <a:t>,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이메일회원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인 경우의 첫 로그인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비회원인경우</a:t>
            </a:r>
            <a:r>
              <a:rPr lang="ko-KR" altLang="en-US" sz="1100" dirty="0" smtClean="0">
                <a:solidFill>
                  <a:schemeClr val="tx1"/>
                </a:solidFill>
              </a:rPr>
              <a:t> 로그인 화면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취향등록화면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661338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2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40152" y="661340"/>
          <a:ext cx="3203847" cy="4201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Description(</a:t>
                      </a:r>
                      <a:r>
                        <a:rPr lang="ko-KR" altLang="en-US" dirty="0" err="1" smtClean="0"/>
                        <a:t>전상우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등록한 </a:t>
                      </a:r>
                      <a:r>
                        <a:rPr lang="ko-KR" altLang="en-US" sz="1100" dirty="0" err="1" smtClean="0"/>
                        <a:t>취향추가한</a:t>
                      </a:r>
                      <a:r>
                        <a:rPr lang="ko-KR" altLang="en-US" sz="1100" dirty="0" smtClean="0"/>
                        <a:t> 음식과 재료의 개수를 확인할 수 있다</a:t>
                      </a:r>
                      <a:r>
                        <a:rPr lang="en-US" altLang="ko-KR" sz="11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확인을</a:t>
                      </a:r>
                      <a:r>
                        <a:rPr lang="ko-KR" altLang="en-US" sz="1100" baseline="0" dirty="0" smtClean="0"/>
                        <a:t> 클릭하면 </a:t>
                      </a:r>
                      <a:r>
                        <a:rPr lang="ko-KR" altLang="en-US" sz="1100" baseline="0" dirty="0" err="1" smtClean="0"/>
                        <a:t>취향추가를</a:t>
                      </a:r>
                      <a:r>
                        <a:rPr lang="ko-KR" altLang="en-US" sz="1100" baseline="0" dirty="0" smtClean="0"/>
                        <a:t> 완료하고 </a:t>
                      </a:r>
                      <a:r>
                        <a:rPr lang="ko-KR" altLang="en-US" sz="1100" baseline="0" dirty="0" err="1" smtClean="0"/>
                        <a:t>메인화면으로</a:t>
                      </a:r>
                      <a:r>
                        <a:rPr lang="ko-KR" altLang="en-US" sz="1100" baseline="0" dirty="0" smtClean="0"/>
                        <a:t> 이동한다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dirty="0" smtClean="0"/>
                        <a:t>총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개의 </a:t>
                      </a:r>
                      <a:r>
                        <a:rPr lang="ko-KR" altLang="en-US" sz="1100" dirty="0" err="1" smtClean="0"/>
                        <a:t>취향등록목록이</a:t>
                      </a:r>
                      <a:r>
                        <a:rPr lang="ko-KR" altLang="en-US" sz="1100" dirty="0" smtClean="0"/>
                        <a:t> 제공된다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건너뛰기 버튼이다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드래그를 통해 포크의 개수를 입력하고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취향을 등록할 수 있다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기본값으로 </a:t>
                      </a:r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개가 제공되고 </a:t>
                      </a:r>
                      <a:r>
                        <a:rPr lang="ko-KR" altLang="en-US" sz="1100" dirty="0" err="1" smtClean="0"/>
                        <a:t>드래그시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개가 추가로 제공된다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69"/>
          <a:stretch/>
        </p:blipFill>
        <p:spPr>
          <a:xfrm>
            <a:off x="971855" y="1234703"/>
            <a:ext cx="2646502" cy="515251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29" y="2780928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85" y="33352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72" y="38703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59" y="44054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46" y="4940579"/>
            <a:ext cx="200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71855" y="2673712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1855" y="2204864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95106" y="2204863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1347" y="3143580"/>
            <a:ext cx="249641" cy="214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25" y="2788130"/>
            <a:ext cx="2190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18" y="2768071"/>
            <a:ext cx="219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52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337</Words>
  <Application>Microsoft Office PowerPoint</Application>
  <PresentationFormat>화면 슬라이드 쇼(4:3)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Huni</cp:lastModifiedBy>
  <cp:revision>10</cp:revision>
  <dcterms:created xsi:type="dcterms:W3CDTF">2006-10-05T04:04:58Z</dcterms:created>
  <dcterms:modified xsi:type="dcterms:W3CDTF">2015-07-23T14:39:09Z</dcterms:modified>
</cp:coreProperties>
</file>