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프로필 수정화면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프로필조회화면에서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 프로필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수정버튼</a:t>
            </a:r>
            <a:r>
              <a:rPr lang="ko-KR" altLang="en-US" sz="1400" dirty="0" smtClean="0">
                <a:solidFill>
                  <a:schemeClr val="tx1"/>
                </a:solidFill>
              </a:rPr>
              <a:t> 클릭한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448688"/>
              </p:ext>
            </p:extLst>
          </p:nvPr>
        </p:nvGraphicFramePr>
        <p:xfrm>
          <a:off x="5940154" y="661340"/>
          <a:ext cx="3203847" cy="6390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사용자의 </a:t>
                      </a:r>
                      <a:r>
                        <a:rPr lang="ko-KR" altLang="en-US" sz="1400" dirty="0" err="1" smtClean="0"/>
                        <a:t>프로필화면과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프로필화면을</a:t>
                      </a:r>
                      <a:r>
                        <a:rPr lang="ko-KR" altLang="en-US" sz="1400" dirty="0" smtClean="0"/>
                        <a:t> 확인한다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페이스북을</a:t>
                      </a:r>
                      <a:r>
                        <a:rPr lang="ko-KR" altLang="en-US" sz="1400" dirty="0" smtClean="0"/>
                        <a:t> 연동하는 버튼이다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인스타그램을</a:t>
                      </a:r>
                      <a:r>
                        <a:rPr lang="ko-KR" altLang="en-US" sz="1400" dirty="0" smtClean="0"/>
                        <a:t> 연동하는 버튼이다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공개범위를</a:t>
                      </a:r>
                      <a:r>
                        <a:rPr lang="ko-KR" altLang="en-US" sz="1400" dirty="0" smtClean="0"/>
                        <a:t> 설정하는 버튼이다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기본값은 </a:t>
                      </a:r>
                      <a:r>
                        <a:rPr lang="ko-KR" altLang="en-US" sz="1400" dirty="0" err="1" smtClean="0"/>
                        <a:t>전체공개이다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버튼클릭시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전체공개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err="1" smtClean="0"/>
                        <a:t>팔로우공개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비공개로 설정할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비밀번호변경할</a:t>
                      </a:r>
                      <a:r>
                        <a:rPr lang="ko-KR" altLang="en-US" sz="1400" dirty="0" smtClean="0"/>
                        <a:t> 수 있는 버튼이다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err="1" smtClean="0"/>
                        <a:t>기존비밀번호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새비밀번호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새비밀번호를</a:t>
                      </a:r>
                      <a:r>
                        <a:rPr lang="ko-KR" altLang="en-US" sz="1400" dirty="0" smtClean="0"/>
                        <a:t> 입력하여 </a:t>
                      </a:r>
                      <a:r>
                        <a:rPr lang="ko-KR" altLang="en-US" sz="1400" dirty="0" err="1" smtClean="0"/>
                        <a:t>비밀번호를</a:t>
                      </a:r>
                      <a:r>
                        <a:rPr lang="ko-KR" altLang="en-US" sz="1400" dirty="0" smtClean="0"/>
                        <a:t> 변경한다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회원탈퇴을</a:t>
                      </a:r>
                      <a:r>
                        <a:rPr lang="ko-KR" altLang="en-US" sz="1400" baseline="0" dirty="0" smtClean="0"/>
                        <a:t> 하는 버튼이다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227376"/>
            <a:ext cx="5790440" cy="303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339752" y="270892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93444" y="4063851"/>
            <a:ext cx="170408" cy="1674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43808" y="3429000"/>
            <a:ext cx="170408" cy="1674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32908" y="3709581"/>
            <a:ext cx="154916" cy="1522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43996" y="3912463"/>
            <a:ext cx="170408" cy="1674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84257" y="382639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131840" y="3429000"/>
            <a:ext cx="432048" cy="242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131840" y="3785717"/>
            <a:ext cx="432048" cy="79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889245" y="4833972"/>
            <a:ext cx="523695" cy="35044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35696" y="4725144"/>
            <a:ext cx="170408" cy="1674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회원탈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085772"/>
              </p:ext>
            </p:extLst>
          </p:nvPr>
        </p:nvGraphicFramePr>
        <p:xfrm>
          <a:off x="5940154" y="661340"/>
          <a:ext cx="3203847" cy="4232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회원탈퇴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하기전</a:t>
                      </a:r>
                      <a:r>
                        <a:rPr lang="ko-KR" altLang="en-US" sz="1800" baseline="0" dirty="0" smtClean="0"/>
                        <a:t> 다시 한 번 </a:t>
                      </a:r>
                      <a:r>
                        <a:rPr lang="ko-KR" altLang="en-US" sz="1800" baseline="0" dirty="0" err="1" smtClean="0"/>
                        <a:t>비밀번호를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입력받는다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비밀번호가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일치하지않은경우</a:t>
                      </a:r>
                      <a:r>
                        <a:rPr lang="ko-KR" altLang="en-US" sz="1800" dirty="0" smtClean="0"/>
                        <a:t> 메시지입니다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012797"/>
            <a:ext cx="5824660" cy="290571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907704" y="342908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232" y="5262537"/>
            <a:ext cx="2389909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982960" y="5091293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6781" y="334397"/>
            <a:ext cx="446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프로필수정에서</a:t>
            </a:r>
            <a:r>
              <a:rPr lang="ko-KR" altLang="en-US" dirty="0"/>
              <a:t> </a:t>
            </a:r>
            <a:r>
              <a:rPr lang="ko-KR" altLang="en-US" dirty="0" err="1"/>
              <a:t>회원탈퇴하는</a:t>
            </a:r>
            <a:r>
              <a:rPr lang="ko-KR" altLang="en-US" dirty="0"/>
              <a:t> 화면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3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회원탈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프로필수정에서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회원탈퇴하는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64621"/>
              </p:ext>
            </p:extLst>
          </p:nvPr>
        </p:nvGraphicFramePr>
        <p:xfrm>
          <a:off x="5940154" y="661340"/>
          <a:ext cx="3203847" cy="6085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회원탈퇴가</a:t>
                      </a:r>
                      <a:r>
                        <a:rPr lang="ko-KR" altLang="en-US" sz="1800" dirty="0" smtClean="0"/>
                        <a:t> 정상적으로 되었음을 알리는 </a:t>
                      </a:r>
                      <a:r>
                        <a:rPr lang="ko-KR" altLang="en-US" sz="1800" dirty="0" err="1" smtClean="0"/>
                        <a:t>팝업창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1" y="2009574"/>
            <a:ext cx="5677705" cy="283885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339752" y="3588425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133</Words>
  <Application>Microsoft Office PowerPoint</Application>
  <PresentationFormat>화면 슬라이드 쇼(4:3)</PresentationFormat>
  <Paragraphs>59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전상우</cp:lastModifiedBy>
  <cp:revision>5</cp:revision>
  <dcterms:created xsi:type="dcterms:W3CDTF">2006-10-05T04:04:58Z</dcterms:created>
  <dcterms:modified xsi:type="dcterms:W3CDTF">2015-07-19T13:13:02Z</dcterms:modified>
</cp:coreProperties>
</file>