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1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프로필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프로필버튼을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 한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프로필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3001"/>
              </p:ext>
            </p:extLst>
          </p:nvPr>
        </p:nvGraphicFramePr>
        <p:xfrm>
          <a:off x="5940154" y="661341"/>
          <a:ext cx="3203847" cy="58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모든 소식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이벤트를 제공하다 </a:t>
                      </a:r>
                      <a:r>
                        <a:rPr lang="ko-KR" altLang="en-US" sz="1200" dirty="0" err="1" smtClean="0"/>
                        <a:t>유즈케이스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ko-KR" altLang="en-US" sz="1200" dirty="0" err="1" smtClean="0"/>
                        <a:t>활동내역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활동내역을</a:t>
                      </a:r>
                      <a:r>
                        <a:rPr lang="ko-KR" altLang="en-US" sz="1200" dirty="0" smtClean="0"/>
                        <a:t> 조회하다</a:t>
                      </a:r>
                      <a:r>
                        <a:rPr lang="en-US" altLang="ko-KR" sz="1200" dirty="0" smtClean="0"/>
                        <a:t>.)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받은 </a:t>
                      </a:r>
                      <a:r>
                        <a:rPr lang="ko-KR" altLang="en-US" sz="1200" dirty="0" err="1" smtClean="0"/>
                        <a:t>좋아요개수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프로필사진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프로필 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등록한 </a:t>
                      </a:r>
                      <a:r>
                        <a:rPr lang="ko-KR" altLang="en-US" sz="1200" dirty="0" err="1" smtClean="0"/>
                        <a:t>레시피의</a:t>
                      </a:r>
                      <a:r>
                        <a:rPr lang="ko-KR" altLang="en-US" sz="1200" dirty="0" smtClean="0"/>
                        <a:t> 수를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프로필 수정하기 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ko-KR" altLang="en-US" sz="1200" dirty="0" err="1" smtClean="0"/>
                        <a:t>취향분석표를</a:t>
                      </a:r>
                      <a:r>
                        <a:rPr lang="ko-KR" altLang="en-US" sz="1200" dirty="0" smtClean="0"/>
                        <a:t> 제공하는 서비스이다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스크랩한 목록을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작성한 </a:t>
                      </a:r>
                      <a:r>
                        <a:rPr lang="ko-KR" altLang="en-US" sz="1200" dirty="0" err="1" smtClean="0"/>
                        <a:t>레시피목록을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나를 </a:t>
                      </a:r>
                      <a:r>
                        <a:rPr lang="ko-KR" altLang="en-US" sz="1200" dirty="0" err="1" smtClean="0"/>
                        <a:t>팔로우한</a:t>
                      </a:r>
                      <a:r>
                        <a:rPr lang="ko-KR" altLang="en-US" sz="1200" dirty="0" smtClean="0"/>
                        <a:t> 사용자의 목록을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상위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개를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smtClean="0"/>
                    </a:p>
                    <a:p>
                      <a:pPr latinLnBrk="1"/>
                      <a:r>
                        <a:rPr lang="en-US" altLang="ko-KR" sz="1200" smtClean="0"/>
                        <a:t>3</a:t>
                      </a:r>
                      <a:r>
                        <a:rPr lang="ko-KR" altLang="en-US" sz="1200" dirty="0" smtClean="0"/>
                        <a:t>개를 더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387" y="923122"/>
            <a:ext cx="3456857" cy="543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09764" y="1873628"/>
            <a:ext cx="216024" cy="2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3" idx="0"/>
          </p:cNvCxnSpPr>
          <p:nvPr/>
        </p:nvCxnSpPr>
        <p:spPr>
          <a:xfrm>
            <a:off x="3417776" y="1873627"/>
            <a:ext cx="506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22316" y="187273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1" y="2478494"/>
            <a:ext cx="558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황정민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24" y="2413433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2500" y="2182332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7353" y="2188774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570" y="2411427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1835697" y="19486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9512" y="278344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8175" y="28074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6873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26780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6873" y="36675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03470" y="362038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50815" y="2143546"/>
            <a:ext cx="1458949" cy="6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63689" y="428166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9421" y="515719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136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전상우</cp:lastModifiedBy>
  <cp:revision>4</cp:revision>
  <dcterms:created xsi:type="dcterms:W3CDTF">2006-10-05T04:04:58Z</dcterms:created>
  <dcterms:modified xsi:type="dcterms:W3CDTF">2015-07-19T23:01:59Z</dcterms:modified>
</cp:coreProperties>
</file>