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3" r:id="rId4"/>
    <p:sldId id="262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9" autoAdjust="0"/>
    <p:restoredTop sz="94660"/>
  </p:normalViewPr>
  <p:slideViewPr>
    <p:cSldViewPr>
      <p:cViewPr varScale="1">
        <p:scale>
          <a:sx n="80" d="100"/>
          <a:sy n="80" d="100"/>
        </p:scale>
        <p:origin x="108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6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9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C8E8-3468-49A7-9F25-22B20F6F532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3731-B4BE-4837-802C-FD7B713D5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88" y="177192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ko-KR" sz="2700" smtClean="0">
                <a:solidFill>
                  <a:schemeClr val="tx1"/>
                </a:solidFill>
              </a:rPr>
              <a:t>UC019 </a:t>
            </a:r>
            <a:r>
              <a:rPr lang="ko-KR" altLang="en-US" sz="2700">
                <a:solidFill>
                  <a:schemeClr val="tx1"/>
                </a:solidFill>
              </a:rPr>
              <a:t>프로필을 </a:t>
            </a:r>
            <a:r>
              <a:rPr lang="ko-KR" altLang="en-US" sz="2700" smtClean="0">
                <a:solidFill>
                  <a:schemeClr val="tx1"/>
                </a:solidFill>
              </a:rPr>
              <a:t>조회하다</a:t>
            </a:r>
            <a:r>
              <a:rPr lang="en-US" altLang="ko-KR" sz="2700">
                <a:solidFill>
                  <a:schemeClr val="tx1"/>
                </a:solidFill>
              </a:rPr>
              <a:t>.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pPr algn="r"/>
            <a:r>
              <a:rPr lang="ko-KR" altLang="en-US" sz="2100">
                <a:solidFill>
                  <a:schemeClr val="tx1"/>
                </a:solidFill>
              </a:rPr>
              <a:t>전상우</a:t>
            </a:r>
          </a:p>
        </p:txBody>
      </p:sp>
    </p:spTree>
    <p:extLst>
      <p:ext uri="{BB962C8B-B14F-4D97-AF65-F5344CB8AC3E}">
        <p14:creationId xmlns:p14="http://schemas.microsoft.com/office/powerpoint/2010/main" val="408431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</a:t>
            </a:r>
            <a:r>
              <a:rPr lang="ko-KR" altLang="en-US" sz="1400" dirty="0" err="1">
                <a:solidFill>
                  <a:schemeClr val="tx1"/>
                </a:solidFill>
              </a:rPr>
              <a:t>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프로필사진을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프로필내용을</a:t>
            </a:r>
            <a:r>
              <a:rPr lang="ko-KR" altLang="en-US" sz="1400" dirty="0" smtClean="0">
                <a:solidFill>
                  <a:schemeClr val="tx1"/>
                </a:solidFill>
              </a:rPr>
              <a:t> 조회하는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79492"/>
              </p:ext>
            </p:extLst>
          </p:nvPr>
        </p:nvGraphicFramePr>
        <p:xfrm>
          <a:off x="5940154" y="594006"/>
          <a:ext cx="3096343" cy="6147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51"/>
                <a:gridCol w="2631892"/>
              </a:tblGrid>
              <a:tr h="4115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</a:t>
                      </a:r>
                      <a:r>
                        <a:rPr lang="ko-KR" altLang="en-US" sz="1050" baseline="0" dirty="0" smtClean="0"/>
                        <a:t> 명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err="1" smtClean="0"/>
                        <a:t>취향등록한</a:t>
                      </a:r>
                      <a:r>
                        <a:rPr lang="ko-KR" altLang="en-US" sz="1050" baseline="0" dirty="0" smtClean="0"/>
                        <a:t> 음식의 개수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smtClean="0"/>
                        <a:t>받은 </a:t>
                      </a:r>
                      <a:r>
                        <a:rPr lang="ko-KR" altLang="en-US" sz="1050" baseline="0" dirty="0" err="1" smtClean="0"/>
                        <a:t>좋아요개수를</a:t>
                      </a:r>
                      <a:r>
                        <a:rPr lang="ko-KR" altLang="en-US" sz="1050" baseline="0" dirty="0" smtClean="0"/>
                        <a:t> 제공한다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프로필 수정하는 버튼이다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ko-KR" altLang="en-US" sz="1050" dirty="0" smtClean="0"/>
                        <a:t>클릭하면 프로필 수정하기로 화면이 이동한다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취향분석표가</a:t>
                      </a:r>
                      <a:r>
                        <a:rPr lang="ko-KR" altLang="en-US" sz="1050" dirty="0" smtClean="0"/>
                        <a:t> 기본값으로 설정된다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내가작성한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레시피</a:t>
                      </a:r>
                      <a:r>
                        <a:rPr lang="ko-KR" altLang="en-US" sz="1050" dirty="0" smtClean="0"/>
                        <a:t> 목록을 볼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My</a:t>
                      </a:r>
                      <a:r>
                        <a:rPr lang="ko-KR" altLang="en-US" sz="1050" dirty="0" err="1" smtClean="0"/>
                        <a:t>스크랩목록을</a:t>
                      </a:r>
                      <a:r>
                        <a:rPr lang="ko-KR" altLang="en-US" sz="1050" dirty="0" smtClean="0"/>
                        <a:t> 확인한다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더보기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클릭시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모든소식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dirty="0" err="1" smtClean="0"/>
                        <a:t>sns</a:t>
                      </a:r>
                      <a:r>
                        <a:rPr lang="ko-KR" altLang="en-US" sz="1050" dirty="0" err="1" smtClean="0"/>
                        <a:t>친구목록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err="1" smtClean="0"/>
                        <a:t>활동내역을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내가 </a:t>
                      </a:r>
                      <a:r>
                        <a:rPr lang="ko-KR" altLang="en-US" sz="1050" dirty="0" err="1" smtClean="0"/>
                        <a:t>팔로잉하는</a:t>
                      </a:r>
                      <a:r>
                        <a:rPr lang="ko-KR" altLang="en-US" sz="1050" dirty="0" smtClean="0"/>
                        <a:t> 사람들을 </a:t>
                      </a:r>
                      <a:r>
                        <a:rPr lang="ko-KR" altLang="en-US" sz="1050" dirty="0" err="1" smtClean="0"/>
                        <a:t>확인할수</a:t>
                      </a:r>
                      <a:r>
                        <a:rPr lang="ko-KR" altLang="en-US" sz="1050" dirty="0" smtClean="0"/>
                        <a:t>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나를 </a:t>
                      </a:r>
                      <a:r>
                        <a:rPr lang="ko-KR" altLang="en-US" sz="1050" dirty="0" err="1" smtClean="0"/>
                        <a:t>팔로워하는</a:t>
                      </a:r>
                      <a:r>
                        <a:rPr lang="ko-KR" altLang="en-US" sz="1050" dirty="0" smtClean="0"/>
                        <a:t> 사람들을 </a:t>
                      </a:r>
                      <a:r>
                        <a:rPr lang="ko-KR" altLang="en-US" sz="1050" dirty="0" err="1" smtClean="0"/>
                        <a:t>확인할수</a:t>
                      </a:r>
                      <a:r>
                        <a:rPr lang="ko-KR" altLang="en-US" sz="1050" dirty="0" smtClean="0"/>
                        <a:t>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등록한 평균 </a:t>
                      </a:r>
                      <a:r>
                        <a:rPr lang="ko-KR" altLang="en-US" sz="1050" dirty="0" err="1" smtClean="0"/>
                        <a:t>포크점수와</a:t>
                      </a:r>
                      <a:r>
                        <a:rPr lang="ko-KR" altLang="en-US" sz="1050" dirty="0" smtClean="0"/>
                        <a:t> 많이 준 </a:t>
                      </a:r>
                      <a:r>
                        <a:rPr lang="ko-KR" altLang="en-US" sz="1050" dirty="0" err="1" smtClean="0"/>
                        <a:t>포크점수를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  <a:p>
                      <a:pPr latinLnBrk="1"/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선호하는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싫어하는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오늘의 </a:t>
                      </a:r>
                      <a:r>
                        <a:rPr lang="ko-KR" altLang="en-US" sz="1050" dirty="0" err="1" smtClean="0"/>
                        <a:t>추천메뉴를</a:t>
                      </a:r>
                      <a:r>
                        <a:rPr lang="ko-KR" altLang="en-US" sz="1050" dirty="0" smtClean="0"/>
                        <a:t> 확인할 수 잇다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464426"/>
            <a:ext cx="5904656" cy="42688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736453"/>
            <a:ext cx="5840269" cy="13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24889" y="197465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8583" y="279475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31165" y="279831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31841" y="239208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72213" y="279475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80296" y="277083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76" y="33279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4993" y="3235823"/>
            <a:ext cx="346946" cy="285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7" y="2219266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2002573" y="1988165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806032" y="4955708"/>
            <a:ext cx="1293694" cy="4175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11761" y="5001428"/>
            <a:ext cx="1184987" cy="3717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33221" y="4976041"/>
            <a:ext cx="1144612" cy="3971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668" y="4725144"/>
            <a:ext cx="859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오늘의 </a:t>
            </a:r>
            <a:r>
              <a:rPr lang="ko-KR" altLang="en-US" sz="700" dirty="0" err="1" smtClean="0"/>
              <a:t>추천메뉴</a:t>
            </a:r>
            <a:endParaRPr lang="ko-KR" altLang="en-US" sz="7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32140" y="5013176"/>
            <a:ext cx="12481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32140" y="5030683"/>
            <a:ext cx="1248156" cy="342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11761" y="5021203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411761" y="5021204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23929" y="5021203"/>
            <a:ext cx="1153904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933221" y="4976041"/>
            <a:ext cx="1144612" cy="39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9673" y="2005757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24890" y="2228410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3983621" y="3211652"/>
            <a:ext cx="360039" cy="2853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27984" y="2910543"/>
            <a:ext cx="498521" cy="18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58328" y="2906535"/>
            <a:ext cx="498521" cy="18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팔로워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61669" y="2770832"/>
            <a:ext cx="338323" cy="194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7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08671" y="2767391"/>
            <a:ext cx="338323" cy="194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6461" y="4539868"/>
            <a:ext cx="360039" cy="2853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07607"/>
              </p:ext>
            </p:extLst>
          </p:nvPr>
        </p:nvGraphicFramePr>
        <p:xfrm>
          <a:off x="6730227" y="625774"/>
          <a:ext cx="2402886" cy="64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전상우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메인 화면으로 가는 버튼이다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클릭하면 메인화면으로 돌아간다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분류별 버튼이다</a:t>
                      </a:r>
                      <a:r>
                        <a:rPr lang="en-US" altLang="ko-KR" sz="1200" smtClean="0"/>
                        <a:t>.</a:t>
                      </a:r>
                      <a:r>
                        <a:rPr lang="ko-KR" altLang="en-US" sz="1200" smtClean="0"/>
                        <a:t> 클릭하면 분류별 레시피</a:t>
                      </a:r>
                      <a:r>
                        <a:rPr lang="ko-KR" altLang="en-US" sz="1200" baseline="0" smtClean="0"/>
                        <a:t> 조회하기 화면으로 넘어간다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나도 요리사</a:t>
                      </a:r>
                      <a:r>
                        <a:rPr lang="ko-KR" altLang="en-US" sz="1200" baseline="0" smtClean="0"/>
                        <a:t> 버튼이다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클릭하면 사용자정의 레시피 조회하기 화면으로 넘어간다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검색바 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검색어를 입력하고 버튼을 누르면 검색결과 화면으로 넘어간다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알림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생기고 이벤트를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장바구니 버튼이다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클릭하면 장바구니창이 생기고 재료별 장바구니 목록을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뉴스피드 버튼이다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팔로우 받은 레시피</a:t>
                      </a:r>
                      <a:r>
                        <a:rPr lang="ko-KR" altLang="en-US" sz="1200" baseline="0" smtClean="0"/>
                        <a:t> 목록을 확인할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음식파트너 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“</a:t>
                      </a:r>
                      <a:r>
                        <a:rPr lang="ko-KR" altLang="en-US" sz="1200" smtClean="0"/>
                        <a:t>사용자 이름</a:t>
                      </a:r>
                      <a:r>
                        <a:rPr lang="en-US" altLang="ko-KR" sz="1200" smtClean="0"/>
                        <a:t>”</a:t>
                      </a:r>
                      <a:r>
                        <a:rPr lang="ko-KR" altLang="en-US" sz="1200" baseline="0" smtClean="0"/>
                        <a:t> 버튼이다 클릭하면 창이생기고 내 프로필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활동로그 목록을 확인할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" y="960817"/>
            <a:ext cx="6648144" cy="51215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3" y="109594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9078" y="110234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1" y="109594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7" y="109594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06492" y="109594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26708" y="109593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38540" y="109593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9638" y="109593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12161" y="1095936"/>
            <a:ext cx="187449" cy="184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40152" y="1280185"/>
            <a:ext cx="750041" cy="34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8" y="2856232"/>
            <a:ext cx="5184576" cy="201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1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</a:t>
            </a:r>
            <a:r>
              <a:rPr lang="ko-KR" altLang="en-US" sz="1400" dirty="0" err="1">
                <a:solidFill>
                  <a:schemeClr val="tx1"/>
                </a:solidFill>
              </a:rPr>
              <a:t>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프로필사진을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프로필내용을</a:t>
            </a:r>
            <a:r>
              <a:rPr lang="ko-KR" altLang="en-US" sz="1400" dirty="0" smtClean="0">
                <a:solidFill>
                  <a:schemeClr val="tx1"/>
                </a:solidFill>
              </a:rPr>
              <a:t> 조회하는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79492"/>
              </p:ext>
            </p:extLst>
          </p:nvPr>
        </p:nvGraphicFramePr>
        <p:xfrm>
          <a:off x="5940154" y="594006"/>
          <a:ext cx="3096343" cy="6147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51"/>
                <a:gridCol w="2631892"/>
              </a:tblGrid>
              <a:tr h="4115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</a:t>
                      </a:r>
                      <a:r>
                        <a:rPr lang="ko-KR" altLang="en-US" sz="1050" baseline="0" dirty="0" smtClean="0"/>
                        <a:t> 명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err="1" smtClean="0"/>
                        <a:t>취향등록한</a:t>
                      </a:r>
                      <a:r>
                        <a:rPr lang="ko-KR" altLang="en-US" sz="1050" baseline="0" dirty="0" smtClean="0"/>
                        <a:t> 음식의 개수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smtClean="0"/>
                        <a:t>받은 </a:t>
                      </a:r>
                      <a:r>
                        <a:rPr lang="ko-KR" altLang="en-US" sz="1050" baseline="0" dirty="0" err="1" smtClean="0"/>
                        <a:t>좋아요개수를</a:t>
                      </a:r>
                      <a:r>
                        <a:rPr lang="ko-KR" altLang="en-US" sz="1050" baseline="0" dirty="0" smtClean="0"/>
                        <a:t> 제공한다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프로필 수정하는 버튼이다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ko-KR" altLang="en-US" sz="1050" dirty="0" smtClean="0"/>
                        <a:t>클릭하면 프로필 수정하기로 화면이 이동한다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취향분석표가</a:t>
                      </a:r>
                      <a:r>
                        <a:rPr lang="ko-KR" altLang="en-US" sz="1050" dirty="0" smtClean="0"/>
                        <a:t> 기본값으로 설정된다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내가작성한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레시피</a:t>
                      </a:r>
                      <a:r>
                        <a:rPr lang="ko-KR" altLang="en-US" sz="1050" dirty="0" smtClean="0"/>
                        <a:t> 목록을 볼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My</a:t>
                      </a:r>
                      <a:r>
                        <a:rPr lang="ko-KR" altLang="en-US" sz="1050" dirty="0" err="1" smtClean="0"/>
                        <a:t>스크랩목록을</a:t>
                      </a:r>
                      <a:r>
                        <a:rPr lang="ko-KR" altLang="en-US" sz="1050" dirty="0" smtClean="0"/>
                        <a:t> 확인한다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더보기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클릭시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모든소식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dirty="0" err="1" smtClean="0"/>
                        <a:t>sns</a:t>
                      </a:r>
                      <a:r>
                        <a:rPr lang="ko-KR" altLang="en-US" sz="1050" dirty="0" err="1" smtClean="0"/>
                        <a:t>친구목록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err="1" smtClean="0"/>
                        <a:t>활동내역을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내가 </a:t>
                      </a:r>
                      <a:r>
                        <a:rPr lang="ko-KR" altLang="en-US" sz="1050" dirty="0" err="1" smtClean="0"/>
                        <a:t>팔로잉하는</a:t>
                      </a:r>
                      <a:r>
                        <a:rPr lang="ko-KR" altLang="en-US" sz="1050" dirty="0" smtClean="0"/>
                        <a:t> 사람들을 </a:t>
                      </a:r>
                      <a:r>
                        <a:rPr lang="ko-KR" altLang="en-US" sz="1050" dirty="0" err="1" smtClean="0"/>
                        <a:t>확인할수</a:t>
                      </a:r>
                      <a:r>
                        <a:rPr lang="ko-KR" altLang="en-US" sz="1050" dirty="0" smtClean="0"/>
                        <a:t>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나를 </a:t>
                      </a:r>
                      <a:r>
                        <a:rPr lang="ko-KR" altLang="en-US" sz="1050" dirty="0" err="1" smtClean="0"/>
                        <a:t>팔로워하는</a:t>
                      </a:r>
                      <a:r>
                        <a:rPr lang="ko-KR" altLang="en-US" sz="1050" dirty="0" smtClean="0"/>
                        <a:t> 사람들을 </a:t>
                      </a:r>
                      <a:r>
                        <a:rPr lang="ko-KR" altLang="en-US" sz="1050" dirty="0" err="1" smtClean="0"/>
                        <a:t>확인할수</a:t>
                      </a:r>
                      <a:r>
                        <a:rPr lang="ko-KR" altLang="en-US" sz="1050" dirty="0" smtClean="0"/>
                        <a:t>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등록한 평균 </a:t>
                      </a:r>
                      <a:r>
                        <a:rPr lang="ko-KR" altLang="en-US" sz="1050" dirty="0" err="1" smtClean="0"/>
                        <a:t>포크점수와</a:t>
                      </a:r>
                      <a:r>
                        <a:rPr lang="ko-KR" altLang="en-US" sz="1050" dirty="0" smtClean="0"/>
                        <a:t> 많이 준 </a:t>
                      </a:r>
                      <a:r>
                        <a:rPr lang="ko-KR" altLang="en-US" sz="1050" dirty="0" err="1" smtClean="0"/>
                        <a:t>포크점수를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  <a:p>
                      <a:pPr latinLnBrk="1"/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선호하는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싫어하는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오늘의 </a:t>
                      </a:r>
                      <a:r>
                        <a:rPr lang="ko-KR" altLang="en-US" sz="1050" dirty="0" err="1" smtClean="0"/>
                        <a:t>추천메뉴를</a:t>
                      </a:r>
                      <a:r>
                        <a:rPr lang="ko-KR" altLang="en-US" sz="1050" dirty="0" smtClean="0"/>
                        <a:t> 확인할 수 잇다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464426"/>
            <a:ext cx="5904656" cy="42688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736453"/>
            <a:ext cx="5840269" cy="13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24889" y="197465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8583" y="279475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31165" y="279831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31841" y="239208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72213" y="279475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80296" y="277083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2776" y="33279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4993" y="3235823"/>
            <a:ext cx="346946" cy="285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7" y="2219266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2002573" y="1988165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806032" y="4955708"/>
            <a:ext cx="1293694" cy="4175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11761" y="5001428"/>
            <a:ext cx="1184987" cy="3717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33221" y="4976041"/>
            <a:ext cx="1144612" cy="3971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668" y="4725144"/>
            <a:ext cx="859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오늘의 </a:t>
            </a:r>
            <a:r>
              <a:rPr lang="ko-KR" altLang="en-US" sz="700" dirty="0" err="1" smtClean="0"/>
              <a:t>추천메뉴</a:t>
            </a:r>
            <a:endParaRPr lang="ko-KR" altLang="en-US" sz="7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32140" y="5013176"/>
            <a:ext cx="12481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32140" y="5030683"/>
            <a:ext cx="1248156" cy="342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11761" y="5021203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411761" y="5021204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23929" y="5021203"/>
            <a:ext cx="1153904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933221" y="4976041"/>
            <a:ext cx="1144612" cy="39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9673" y="2005757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24890" y="2228410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3983621" y="3211652"/>
            <a:ext cx="360039" cy="2853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27984" y="2910543"/>
            <a:ext cx="498521" cy="18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58328" y="2906535"/>
            <a:ext cx="498521" cy="18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팔로워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61669" y="2770832"/>
            <a:ext cx="338323" cy="194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7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08671" y="2767391"/>
            <a:ext cx="338323" cy="194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6461" y="4539868"/>
            <a:ext cx="360039" cy="2853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프로필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프로필버튼을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 한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프로필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1"/>
          <a:ext cx="3203847" cy="58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모든 소식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이벤트를 제공하다 </a:t>
                      </a:r>
                      <a:r>
                        <a:rPr lang="ko-KR" altLang="en-US" sz="1200" dirty="0" err="1" smtClean="0"/>
                        <a:t>유즈케이스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ko-KR" altLang="en-US" sz="1200" dirty="0" err="1" smtClean="0"/>
                        <a:t>활동내역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활동내역을</a:t>
                      </a:r>
                      <a:r>
                        <a:rPr lang="ko-KR" altLang="en-US" sz="1200" dirty="0" smtClean="0"/>
                        <a:t> 조회하다</a:t>
                      </a:r>
                      <a:r>
                        <a:rPr lang="en-US" altLang="ko-KR" sz="1200" dirty="0" smtClean="0"/>
                        <a:t>.)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받은 </a:t>
                      </a:r>
                      <a:r>
                        <a:rPr lang="ko-KR" altLang="en-US" sz="1200" dirty="0" err="1" smtClean="0"/>
                        <a:t>좋아요개수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프로필사진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프로필 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등록한 </a:t>
                      </a:r>
                      <a:r>
                        <a:rPr lang="ko-KR" altLang="en-US" sz="1200" dirty="0" err="1" smtClean="0"/>
                        <a:t>레시피의</a:t>
                      </a:r>
                      <a:r>
                        <a:rPr lang="ko-KR" altLang="en-US" sz="1200" dirty="0" smtClean="0"/>
                        <a:t> 수를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프로필 수정하기 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ko-KR" altLang="en-US" sz="1200" dirty="0" err="1" smtClean="0"/>
                        <a:t>취향분석표를</a:t>
                      </a:r>
                      <a:r>
                        <a:rPr lang="ko-KR" altLang="en-US" sz="1200" dirty="0" smtClean="0"/>
                        <a:t> 제공하는 서비스이다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스크랩한 목록을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작성한 </a:t>
                      </a:r>
                      <a:r>
                        <a:rPr lang="ko-KR" altLang="en-US" sz="1200" dirty="0" err="1" smtClean="0"/>
                        <a:t>레시피목록을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나를 </a:t>
                      </a:r>
                      <a:r>
                        <a:rPr lang="ko-KR" altLang="en-US" sz="1200" dirty="0" err="1" smtClean="0"/>
                        <a:t>팔로우한</a:t>
                      </a:r>
                      <a:r>
                        <a:rPr lang="ko-KR" altLang="en-US" sz="1200" dirty="0" smtClean="0"/>
                        <a:t> 사용자의 목록을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상위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개를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smtClean="0"/>
                    </a:p>
                    <a:p>
                      <a:pPr latinLnBrk="1"/>
                      <a:r>
                        <a:rPr lang="en-US" altLang="ko-KR" sz="1200" smtClean="0"/>
                        <a:t>3</a:t>
                      </a:r>
                      <a:r>
                        <a:rPr lang="ko-KR" altLang="en-US" sz="1200" dirty="0" smtClean="0"/>
                        <a:t>개를 더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387" y="923122"/>
            <a:ext cx="3456857" cy="543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09764" y="1873628"/>
            <a:ext cx="216024" cy="2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3" idx="0"/>
          </p:cNvCxnSpPr>
          <p:nvPr/>
        </p:nvCxnSpPr>
        <p:spPr>
          <a:xfrm>
            <a:off x="3417776" y="1873627"/>
            <a:ext cx="506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22316" y="187273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1" y="2478494"/>
            <a:ext cx="558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황정민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24" y="2413433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2500" y="2182332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7353" y="2188774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570" y="2411427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1835697" y="19486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9512" y="278344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8175" y="28074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6873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26780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6873" y="36675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03470" y="362038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50815" y="2143546"/>
            <a:ext cx="1458949" cy="6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63689" y="428166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9421" y="515719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8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597</Words>
  <Application>Microsoft Office PowerPoint</Application>
  <PresentationFormat>화면 슬라이드 쇼(4:3)</PresentationFormat>
  <Paragraphs>183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전상우</dc:creator>
  <cp:lastModifiedBy>Huni</cp:lastModifiedBy>
  <cp:revision>12</cp:revision>
  <dcterms:created xsi:type="dcterms:W3CDTF">2015-07-19T05:18:28Z</dcterms:created>
  <dcterms:modified xsi:type="dcterms:W3CDTF">2015-07-23T14:07:13Z</dcterms:modified>
</cp:coreProperties>
</file>