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프로필수정화면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메인화면에서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프로필버튼을</a:t>
            </a:r>
            <a:r>
              <a:rPr lang="ko-KR" altLang="en-US" sz="1400" dirty="0" smtClean="0">
                <a:solidFill>
                  <a:schemeClr val="tx1"/>
                </a:solidFill>
              </a:rPr>
              <a:t> 클릭 한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프로필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81111"/>
              </p:ext>
            </p:extLst>
          </p:nvPr>
        </p:nvGraphicFramePr>
        <p:xfrm>
          <a:off x="5940154" y="661341"/>
          <a:ext cx="3203847" cy="588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모든 소식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이벤트를 제공하다 </a:t>
                      </a:r>
                      <a:r>
                        <a:rPr lang="ko-KR" altLang="en-US" sz="1200" dirty="0" err="1" smtClean="0"/>
                        <a:t>유즈케이스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ko-KR" altLang="en-US" sz="1200" dirty="0" err="1" smtClean="0"/>
                        <a:t>활동내역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활동내역을</a:t>
                      </a:r>
                      <a:r>
                        <a:rPr lang="ko-KR" altLang="en-US" sz="1200" dirty="0" smtClean="0"/>
                        <a:t> 조회하다</a:t>
                      </a:r>
                      <a:r>
                        <a:rPr lang="en-US" altLang="ko-KR" sz="1200" dirty="0" smtClean="0"/>
                        <a:t>.)</a:t>
                      </a:r>
                      <a:r>
                        <a:rPr lang="ko-KR" altLang="en-US" sz="1200" dirty="0" err="1" smtClean="0"/>
                        <a:t>유즈케이스로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받은 </a:t>
                      </a:r>
                      <a:r>
                        <a:rPr lang="ko-KR" altLang="en-US" sz="1200" dirty="0" err="1" smtClean="0"/>
                        <a:t>좋아요개수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프로필사진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프로필 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등록한 </a:t>
                      </a:r>
                      <a:r>
                        <a:rPr lang="ko-KR" altLang="en-US" sz="1200" dirty="0" err="1" smtClean="0"/>
                        <a:t>레시피의</a:t>
                      </a:r>
                      <a:r>
                        <a:rPr lang="ko-KR" altLang="en-US" sz="1200" dirty="0" smtClean="0"/>
                        <a:t> 수를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프로필 수정하기 </a:t>
                      </a:r>
                      <a:r>
                        <a:rPr lang="ko-KR" altLang="en-US" sz="1200" dirty="0" err="1" smtClean="0"/>
                        <a:t>유즈케이스로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 </a:t>
                      </a:r>
                      <a:r>
                        <a:rPr lang="ko-KR" altLang="en-US" sz="1200" dirty="0" err="1" smtClean="0"/>
                        <a:t>취향분석표를</a:t>
                      </a:r>
                      <a:r>
                        <a:rPr lang="ko-KR" altLang="en-US" sz="1200" dirty="0" smtClean="0"/>
                        <a:t> 제공하는 서비스이다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내가 작성한 </a:t>
                      </a:r>
                      <a:r>
                        <a:rPr lang="ko-KR" altLang="en-US" sz="1200" dirty="0" err="1" smtClean="0"/>
                        <a:t>스크랩수를</a:t>
                      </a:r>
                      <a:r>
                        <a:rPr lang="ko-KR" altLang="en-US" sz="1200" dirty="0" smtClean="0"/>
                        <a:t> 제공하고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버튼을 클릭하면 내가 스크랩한 목록을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내가 작성한 </a:t>
                      </a:r>
                      <a:r>
                        <a:rPr lang="ko-KR" altLang="en-US" sz="1200" dirty="0" err="1" smtClean="0"/>
                        <a:t>스크랩수를</a:t>
                      </a:r>
                      <a:r>
                        <a:rPr lang="ko-KR" altLang="en-US" sz="1200" dirty="0" smtClean="0"/>
                        <a:t> 제공하고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버튼을 클릭하면 내가 작성한 </a:t>
                      </a:r>
                      <a:r>
                        <a:rPr lang="ko-KR" altLang="en-US" sz="1200" dirty="0" err="1" smtClean="0"/>
                        <a:t>레시피목록을</a:t>
                      </a:r>
                      <a:r>
                        <a:rPr lang="ko-KR" altLang="en-US" sz="1200" dirty="0" smtClean="0"/>
                        <a:t>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나를 </a:t>
                      </a:r>
                      <a:r>
                        <a:rPr lang="ko-KR" altLang="en-US" sz="1200" dirty="0" err="1" smtClean="0"/>
                        <a:t>팔로우한</a:t>
                      </a:r>
                      <a:r>
                        <a:rPr lang="ko-KR" altLang="en-US" sz="1200" dirty="0" smtClean="0"/>
                        <a:t> 사용자의 목록을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오늘의 </a:t>
                      </a:r>
                      <a:r>
                        <a:rPr lang="ko-KR" altLang="en-US" sz="1200" dirty="0" err="1" smtClean="0"/>
                        <a:t>추천메뉴</a:t>
                      </a:r>
                      <a:r>
                        <a:rPr lang="ko-KR" altLang="en-US" sz="1200" dirty="0" smtClean="0"/>
                        <a:t> 상위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개를 제공한다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버튼을 클릭하면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오늘의 </a:t>
                      </a:r>
                      <a:r>
                        <a:rPr lang="ko-KR" altLang="en-US" sz="1200" dirty="0" err="1" smtClean="0"/>
                        <a:t>추천메뉴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개를 더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687626"/>
            <a:ext cx="3802543" cy="598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01210" y="1747203"/>
            <a:ext cx="216024" cy="2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525788" y="1834479"/>
            <a:ext cx="506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60415" y="170080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1761" y="2478494"/>
            <a:ext cx="558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황정민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725624" y="2413433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2892500" y="2182332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147353" y="2188774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1984322" y="2783444"/>
            <a:ext cx="553853" cy="2999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52570" y="2411427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1835697" y="194860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9512" y="2783444"/>
            <a:ext cx="187449" cy="184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8175" y="280744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6873" y="30833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26780" y="308336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96873" y="366754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03470" y="362038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50815" y="2143546"/>
            <a:ext cx="1458949" cy="648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63689" y="4281667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29421" y="515719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프로필조회화면에서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프로필수정하기버튼을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클릭한 경우의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061"/>
              </p:ext>
            </p:extLst>
          </p:nvPr>
        </p:nvGraphicFramePr>
        <p:xfrm>
          <a:off x="5940154" y="661340"/>
          <a:ext cx="3203847" cy="4953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페이스북으로</a:t>
                      </a:r>
                      <a:r>
                        <a:rPr lang="ko-KR" altLang="en-US" sz="1600" dirty="0" smtClean="0"/>
                        <a:t> 연동하는 버튼이다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기본값으로 회색의 스위치</a:t>
                      </a:r>
                      <a:r>
                        <a:rPr lang="en-US" altLang="ko-KR" sz="1600" dirty="0" smtClean="0"/>
                        <a:t>OFF</a:t>
                      </a:r>
                      <a:r>
                        <a:rPr lang="ko-KR" altLang="en-US" sz="1600" dirty="0" smtClean="0"/>
                        <a:t>상태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페이스북이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연동되있는</a:t>
                      </a:r>
                      <a:r>
                        <a:rPr lang="ko-KR" altLang="en-US" sz="1600" dirty="0" smtClean="0"/>
                        <a:t> 상태이다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스위치 </a:t>
                      </a:r>
                      <a:r>
                        <a:rPr lang="en-US" altLang="ko-KR" sz="1600" dirty="0" smtClean="0"/>
                        <a:t>ON</a:t>
                      </a:r>
                      <a:r>
                        <a:rPr lang="ko-KR" altLang="en-US" sz="1600" dirty="0" smtClean="0"/>
                        <a:t>상태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인스타그램으로</a:t>
                      </a:r>
                      <a:r>
                        <a:rPr lang="ko-KR" altLang="en-US" sz="1600" dirty="0" smtClean="0"/>
                        <a:t> 연동하는 버튼이다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기본값으로 회색의 스위치</a:t>
                      </a:r>
                      <a:r>
                        <a:rPr lang="en-US" altLang="ko-KR" sz="1600" dirty="0" smtClean="0"/>
                        <a:t>OFF</a:t>
                      </a:r>
                      <a:r>
                        <a:rPr lang="ko-KR" altLang="en-US" sz="1600" dirty="0" smtClean="0"/>
                        <a:t>상태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인스타그램이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연동되있는</a:t>
                      </a:r>
                      <a:r>
                        <a:rPr lang="ko-KR" altLang="en-US" sz="1600" dirty="0" smtClean="0"/>
                        <a:t> 상태이다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스위치 </a:t>
                      </a:r>
                      <a:r>
                        <a:rPr lang="en-US" altLang="ko-KR" sz="1600" dirty="0" smtClean="0"/>
                        <a:t>ON</a:t>
                      </a:r>
                      <a:r>
                        <a:rPr lang="ko-KR" altLang="en-US" sz="1600" dirty="0" smtClean="0"/>
                        <a:t>상태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공개범위를</a:t>
                      </a:r>
                      <a:r>
                        <a:rPr lang="ko-KR" altLang="en-US" sz="1600" dirty="0" smtClean="0"/>
                        <a:t> 설정하는 버튼이다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비밀번호변경하는</a:t>
                      </a:r>
                      <a:r>
                        <a:rPr lang="ko-KR" altLang="en-US" sz="1600" dirty="0" smtClean="0"/>
                        <a:t> 버튼이다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회원탈퇴하는</a:t>
                      </a:r>
                      <a:r>
                        <a:rPr lang="ko-KR" altLang="en-US" sz="1600" dirty="0" smtClean="0"/>
                        <a:t> 버튼이다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9" y="836712"/>
            <a:ext cx="3935182" cy="581149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27784" y="3486632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47864" y="3349899"/>
            <a:ext cx="226946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64934" y="3648390"/>
            <a:ext cx="226946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72617" y="3861048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6389" y="4152446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49478" y="4437112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7784" y="4797152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45267" y="4797152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18" y="4722506"/>
            <a:ext cx="1202432" cy="28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05803" y="4725144"/>
            <a:ext cx="1138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굴림체" pitchFamily="49" charset="-127"/>
                <a:ea typeface="굴림체" pitchFamily="49" charset="-127"/>
              </a:rPr>
              <a:t>회원탈퇴</a:t>
            </a:r>
            <a:endParaRPr lang="ko-KR" altLang="en-US" sz="11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75656" y="4725144"/>
            <a:ext cx="27460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비밀번호변경화면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프로필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수정화면에서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비밀번호변경하기를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클릭한 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8015"/>
              </p:ext>
            </p:extLst>
          </p:nvPr>
        </p:nvGraphicFramePr>
        <p:xfrm>
          <a:off x="5940154" y="661340"/>
          <a:ext cx="3203847" cy="5136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기존비밀번호와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새로운비밀번호재입력을입력란입니다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새로운비밀번호와</a:t>
                      </a:r>
                      <a:r>
                        <a:rPr lang="ko-KR" altLang="en-US" sz="1200" dirty="0" smtClean="0"/>
                        <a:t> 재입력이 </a:t>
                      </a:r>
                      <a:r>
                        <a:rPr lang="ko-KR" altLang="en-US" sz="1200" dirty="0" err="1" smtClean="0"/>
                        <a:t>일치하지않을</a:t>
                      </a:r>
                      <a:r>
                        <a:rPr lang="ko-KR" altLang="en-US" sz="1200" dirty="0" smtClean="0"/>
                        <a:t> 경우 메시지를 통해 </a:t>
                      </a:r>
                      <a:r>
                        <a:rPr lang="ko-KR" altLang="en-US" sz="1200" dirty="0" err="1" smtClean="0"/>
                        <a:t>일치되지않음을</a:t>
                      </a:r>
                      <a:r>
                        <a:rPr lang="ko-KR" altLang="en-US" sz="1200" dirty="0" smtClean="0"/>
                        <a:t> 알린다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2"/>
                          </a:solidFill>
                        </a:rPr>
                        <a:t>디바이스에서처리</a:t>
                      </a: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완료버튼을</a:t>
                      </a:r>
                      <a:r>
                        <a:rPr lang="ko-KR" altLang="en-US" sz="1200" dirty="0" smtClean="0"/>
                        <a:t> 클릭 후 입력한 </a:t>
                      </a:r>
                      <a:r>
                        <a:rPr lang="ko-KR" altLang="en-US" sz="1200" dirty="0" err="1" smtClean="0"/>
                        <a:t>기존비밀번호와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일치하지않은경우</a:t>
                      </a:r>
                      <a:r>
                        <a:rPr lang="ko-KR" altLang="en-US" sz="1200" dirty="0" smtClean="0"/>
                        <a:t> 제공되는 메시지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</a:rPr>
                        <a:t>서버에서 처리</a:t>
                      </a: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비밀번호가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자리 이상 입력하지 않는 경우 메시지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2"/>
                          </a:solidFill>
                        </a:rPr>
                        <a:t>디바이스에서처리</a:t>
                      </a: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정상적으로 </a:t>
                      </a:r>
                      <a:r>
                        <a:rPr lang="ko-KR" altLang="en-US" sz="1200" dirty="0" err="1" smtClean="0"/>
                        <a:t>비밀번호가</a:t>
                      </a:r>
                      <a:r>
                        <a:rPr lang="ko-KR" altLang="en-US" sz="1200" dirty="0" smtClean="0"/>
                        <a:t> 변경되는 경우 제공되는 토스트 메시지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</a:rPr>
                        <a:t>서버에서 처리된 결과를 제공</a:t>
                      </a: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C:\Users\전상우\Desktop\비밀번호변경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298575"/>
            <a:ext cx="51435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02516" y="3417181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9848" y="4365104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027487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43608" y="5517232"/>
            <a:ext cx="1728192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정상적으로 변경되었습니다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3270208" y="4654523"/>
            <a:ext cx="337920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1992" y="4941168"/>
            <a:ext cx="2138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rgbClr val="FF0000"/>
                </a:solidFill>
              </a:rPr>
              <a:t>비밀번호는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6</a:t>
            </a:r>
            <a:r>
              <a:rPr lang="ko-KR" altLang="en-US" sz="900" dirty="0" smtClean="0">
                <a:solidFill>
                  <a:srgbClr val="FF0000"/>
                </a:solidFill>
              </a:rPr>
              <a:t>자 이상이어야 합니다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flipH="1">
            <a:off x="874648" y="5145849"/>
            <a:ext cx="337920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공개여부설정화면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프로필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수정화면에서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공개범위설정화면을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클릭한 화면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81342"/>
              </p:ext>
            </p:extLst>
          </p:nvPr>
        </p:nvGraphicFramePr>
        <p:xfrm>
          <a:off x="5940154" y="661340"/>
          <a:ext cx="3203847" cy="6893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공개범위를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전체공개로</a:t>
                      </a:r>
                      <a:r>
                        <a:rPr lang="ko-KR" altLang="en-US" sz="1800" dirty="0" smtClean="0"/>
                        <a:t> 설정하는 </a:t>
                      </a:r>
                      <a:r>
                        <a:rPr lang="ko-KR" altLang="en-US" sz="1800" dirty="0" err="1" smtClean="0"/>
                        <a:t>체크버튼이다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기본값으로 </a:t>
                      </a:r>
                      <a:r>
                        <a:rPr lang="ko-KR" altLang="en-US" sz="1800" dirty="0" err="1" smtClean="0"/>
                        <a:t>전체공개로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설정되있다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친구공개로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ko-KR" altLang="en-US" sz="1800" dirty="0" err="1" smtClean="0"/>
                        <a:t>공개범위를</a:t>
                      </a:r>
                      <a:r>
                        <a:rPr lang="ko-KR" altLang="en-US" sz="1800" dirty="0" smtClean="0"/>
                        <a:t> 설정할 수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비공개로 </a:t>
                      </a:r>
                      <a:r>
                        <a:rPr lang="ko-KR" altLang="en-US" sz="1800" dirty="0" err="1" smtClean="0"/>
                        <a:t>공개범위를</a:t>
                      </a:r>
                      <a:r>
                        <a:rPr lang="ko-KR" altLang="en-US" sz="1800" dirty="0" smtClean="0"/>
                        <a:t> 설정할 수 있다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완료버튼을</a:t>
                      </a:r>
                      <a:r>
                        <a:rPr lang="ko-KR" altLang="en-US" sz="1800" dirty="0" smtClean="0"/>
                        <a:t> 클릭하여 설정된 내용으로 변경한다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84" y="990714"/>
            <a:ext cx="3672408" cy="54234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75856" y="2853513"/>
            <a:ext cx="226946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07509" y="3414918"/>
            <a:ext cx="226946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69124" y="4015523"/>
            <a:ext cx="206315" cy="212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83768" y="4869160"/>
            <a:ext cx="332272" cy="3424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348</Words>
  <Application>Microsoft Office PowerPoint</Application>
  <PresentationFormat>화면 슬라이드 쇼(4:3)</PresentationFormat>
  <Paragraphs>119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전상우</cp:lastModifiedBy>
  <cp:revision>7</cp:revision>
  <cp:lastPrinted>2015-07-19T23:26:23Z</cp:lastPrinted>
  <dcterms:created xsi:type="dcterms:W3CDTF">2006-10-05T04:04:58Z</dcterms:created>
  <dcterms:modified xsi:type="dcterms:W3CDTF">2015-07-19T23:26:28Z</dcterms:modified>
</cp:coreProperties>
</file>