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  <p:sldId id="261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>
                <a:solidFill>
                  <a:schemeClr val="tx1"/>
                </a:solidFill>
              </a:rPr>
              <a:t>UC020 </a:t>
            </a:r>
            <a:r>
              <a:rPr lang="ko-KR" altLang="en-US" sz="2700">
                <a:solidFill>
                  <a:schemeClr val="tx1"/>
                </a:solidFill>
              </a:rPr>
              <a:t>프로필을 수정하다</a:t>
            </a:r>
            <a:r>
              <a:rPr lang="en-US" altLang="ko-KR" sz="2700">
                <a:solidFill>
                  <a:schemeClr val="tx1"/>
                </a:solidFill>
              </a:rPr>
              <a:t>.</a:t>
            </a:r>
          </a:p>
          <a:p>
            <a:endParaRPr lang="en-US" altLang="ko-KR" sz="2400">
              <a:solidFill>
                <a:schemeClr val="tx1"/>
              </a:solidFill>
            </a:endParaRPr>
          </a:p>
          <a:p>
            <a:pPr algn="r"/>
            <a:r>
              <a:rPr lang="ko-KR" altLang="en-US" sz="2100">
                <a:solidFill>
                  <a:schemeClr val="tx1"/>
                </a:solidFill>
              </a:rPr>
              <a:t>전상우</a:t>
            </a:r>
          </a:p>
        </p:txBody>
      </p:sp>
    </p:spTree>
    <p:extLst>
      <p:ext uri="{BB962C8B-B14F-4D97-AF65-F5344CB8AC3E}">
        <p14:creationId xmlns:p14="http://schemas.microsoft.com/office/powerpoint/2010/main" val="35332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프로필사진을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프로필내용을</a:t>
            </a:r>
            <a:r>
              <a:rPr lang="ko-KR" altLang="en-US" sz="1400" dirty="0" smtClean="0">
                <a:solidFill>
                  <a:schemeClr val="tx1"/>
                </a:solidFill>
              </a:rPr>
              <a:t> 조회하는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59656"/>
              </p:ext>
            </p:extLst>
          </p:nvPr>
        </p:nvGraphicFramePr>
        <p:xfrm>
          <a:off x="5940154" y="661341"/>
          <a:ext cx="3096343" cy="6248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51"/>
                <a:gridCol w="2631892"/>
              </a:tblGrid>
              <a:tr h="4233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</a:t>
                      </a:r>
                      <a:r>
                        <a:rPr lang="ko-KR" altLang="en-US" sz="1050" baseline="0" dirty="0" smtClean="0"/>
                        <a:t> 명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err="1" smtClean="0"/>
                        <a:t>취향등록한</a:t>
                      </a:r>
                      <a:r>
                        <a:rPr lang="ko-KR" altLang="en-US" sz="1050" baseline="0" dirty="0" smtClean="0"/>
                        <a:t> 음식의 개수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smtClean="0"/>
                        <a:t>받은 </a:t>
                      </a:r>
                      <a:r>
                        <a:rPr lang="ko-KR" altLang="en-US" sz="1050" baseline="0" dirty="0" err="1" smtClean="0"/>
                        <a:t>좋아요개수를</a:t>
                      </a:r>
                      <a:r>
                        <a:rPr lang="ko-KR" altLang="en-US" sz="1050" baseline="0" dirty="0" smtClean="0"/>
                        <a:t> 제공한다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프로필 수정하는 버튼이다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ko-KR" altLang="en-US" sz="1050" dirty="0" smtClean="0"/>
                        <a:t>클릭하면 프로필 수정하기로 화면이 넘어간다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취향분석표가</a:t>
                      </a:r>
                      <a:r>
                        <a:rPr lang="ko-KR" altLang="en-US" sz="1050" dirty="0" smtClean="0"/>
                        <a:t> 기본값으로 설정된다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내가작성한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레시피</a:t>
                      </a:r>
                      <a:r>
                        <a:rPr lang="ko-KR" altLang="en-US" sz="1050" dirty="0" smtClean="0"/>
                        <a:t> 목록을 볼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My</a:t>
                      </a:r>
                      <a:r>
                        <a:rPr lang="ko-KR" altLang="en-US" sz="1050" dirty="0" err="1" smtClean="0"/>
                        <a:t>스크랩목록을</a:t>
                      </a:r>
                      <a:r>
                        <a:rPr lang="ko-KR" altLang="en-US" sz="1050" dirty="0" smtClean="0"/>
                        <a:t> 확인한다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더보기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클릭시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모든소식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dirty="0" err="1" smtClean="0"/>
                        <a:t>sns</a:t>
                      </a:r>
                      <a:r>
                        <a:rPr lang="ko-KR" altLang="en-US" sz="1050" dirty="0" err="1" smtClean="0"/>
                        <a:t>친구목록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err="1" smtClean="0"/>
                        <a:t>활동내역을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등록한 평균 </a:t>
                      </a:r>
                      <a:r>
                        <a:rPr lang="ko-KR" altLang="en-US" sz="1050" dirty="0" err="1" smtClean="0"/>
                        <a:t>포크점수와</a:t>
                      </a:r>
                      <a:r>
                        <a:rPr lang="ko-KR" altLang="en-US" sz="1050" dirty="0" smtClean="0"/>
                        <a:t> 많이 준 </a:t>
                      </a:r>
                      <a:r>
                        <a:rPr lang="ko-KR" altLang="en-US" sz="1050" dirty="0" err="1" smtClean="0"/>
                        <a:t>포크점수를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선호하는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싫어하는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오늘의 </a:t>
                      </a:r>
                      <a:r>
                        <a:rPr lang="ko-KR" altLang="en-US" sz="1050" dirty="0" err="1" smtClean="0"/>
                        <a:t>추천메뉴를</a:t>
                      </a:r>
                      <a:r>
                        <a:rPr lang="ko-KR" altLang="en-US" sz="1050" dirty="0" smtClean="0"/>
                        <a:t> 확인할 수 잇다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464426"/>
            <a:ext cx="5904656" cy="42688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736453"/>
            <a:ext cx="5840269" cy="13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56634" y="18152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077" y="257832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69185" y="256202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9832" y="2204864"/>
            <a:ext cx="187449" cy="184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94771" y="248619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80296" y="24865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2141" y="314369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53347" y="295944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7" y="2219266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2002573" y="1988165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806032" y="4955708"/>
            <a:ext cx="1293694" cy="4175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11761" y="5001428"/>
            <a:ext cx="1184987" cy="3717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33221" y="4976041"/>
            <a:ext cx="1144612" cy="3971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668" y="4725144"/>
            <a:ext cx="859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오늘의 </a:t>
            </a:r>
            <a:r>
              <a:rPr lang="ko-KR" altLang="en-US" sz="700" dirty="0" err="1" smtClean="0"/>
              <a:t>추천메뉴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32140" y="5013176"/>
            <a:ext cx="12481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32140" y="5030683"/>
            <a:ext cx="1248156" cy="342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11761" y="5021203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411761" y="5021204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9" y="5021203"/>
            <a:ext cx="1153904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933221" y="4976041"/>
            <a:ext cx="1144612" cy="39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3" y="2005757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24890" y="2228410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4067945" y="29105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7071" y="2403932"/>
            <a:ext cx="588825" cy="26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 프로필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수정버튼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00548"/>
              </p:ext>
            </p:extLst>
          </p:nvPr>
        </p:nvGraphicFramePr>
        <p:xfrm>
          <a:off x="5940154" y="661340"/>
          <a:ext cx="3203847" cy="6390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사용자의 </a:t>
                      </a:r>
                      <a:r>
                        <a:rPr lang="ko-KR" altLang="en-US" sz="1400" dirty="0" err="1" smtClean="0"/>
                        <a:t>프로필화면과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프로필화면을</a:t>
                      </a:r>
                      <a:r>
                        <a:rPr lang="ko-KR" altLang="en-US" sz="1400" dirty="0" smtClean="0"/>
                        <a:t> 확인한다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페이스북을</a:t>
                      </a:r>
                      <a:r>
                        <a:rPr lang="ko-KR" altLang="en-US" sz="1400" dirty="0" smtClean="0"/>
                        <a:t> 연동하는 버튼이다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인스타그램을</a:t>
                      </a:r>
                      <a:r>
                        <a:rPr lang="ko-KR" altLang="en-US" sz="1400" dirty="0" smtClean="0"/>
                        <a:t> 연동하는 버튼이다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공개범위를</a:t>
                      </a:r>
                      <a:r>
                        <a:rPr lang="ko-KR" altLang="en-US" sz="1400" dirty="0" smtClean="0"/>
                        <a:t> 설정하는 버튼이다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기본값은 </a:t>
                      </a:r>
                      <a:r>
                        <a:rPr lang="ko-KR" altLang="en-US" sz="1400" dirty="0" err="1" smtClean="0"/>
                        <a:t>전체공개이다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버튼클릭시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전체공개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팔로우공개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비공개로 설정할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비밀번호변경할</a:t>
                      </a:r>
                      <a:r>
                        <a:rPr lang="ko-KR" altLang="en-US" sz="1400" dirty="0" smtClean="0"/>
                        <a:t> 수 있는 버튼이다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err="1" smtClean="0"/>
                        <a:t>기존비밀번호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새비밀번호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새비밀번호를</a:t>
                      </a:r>
                      <a:r>
                        <a:rPr lang="ko-KR" altLang="en-US" sz="1400" dirty="0" smtClean="0"/>
                        <a:t> 입력하여 </a:t>
                      </a:r>
                      <a:r>
                        <a:rPr lang="ko-KR" altLang="en-US" sz="1400" dirty="0" err="1" smtClean="0"/>
                        <a:t>비밀번호를</a:t>
                      </a:r>
                      <a:r>
                        <a:rPr lang="ko-KR" altLang="en-US" sz="1400" dirty="0" smtClean="0"/>
                        <a:t> 변경한다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회원탈퇴을</a:t>
                      </a:r>
                      <a:r>
                        <a:rPr lang="ko-KR" altLang="en-US" sz="1400" baseline="0" dirty="0" smtClean="0"/>
                        <a:t> 하는 버튼이다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227376"/>
            <a:ext cx="5790440" cy="30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339752" y="270892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3444" y="4063851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3429000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2908" y="3709581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43996" y="3912463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84257" y="382639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5696" y="4725144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131840" y="3429000"/>
            <a:ext cx="432048" cy="242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131840" y="3785717"/>
            <a:ext cx="432048" cy="79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변경화면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프로필수정하기에서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변경후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입력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33946"/>
              </p:ext>
            </p:extLst>
          </p:nvPr>
        </p:nvGraphicFramePr>
        <p:xfrm>
          <a:off x="5940154" y="661340"/>
          <a:ext cx="3203847" cy="59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28800"/>
            <a:ext cx="5677705" cy="29701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20" y="2784729"/>
            <a:ext cx="380584" cy="1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4769"/>
            <a:ext cx="380584" cy="1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 t="15566" r="42417" b="6260"/>
          <a:stretch/>
        </p:blipFill>
        <p:spPr>
          <a:xfrm>
            <a:off x="3275856" y="2924944"/>
            <a:ext cx="1476050" cy="232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6" y="4857518"/>
            <a:ext cx="1797940" cy="166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0594" y="3525798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4117346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7076" y="4837426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5413490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5068" y="6021288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프로필버튼을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 한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프로필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1"/>
          <a:ext cx="3203847" cy="58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모든 소식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이벤트를 제공하다 </a:t>
                      </a:r>
                      <a:r>
                        <a:rPr lang="ko-KR" altLang="en-US" sz="1200" dirty="0" err="1" smtClean="0"/>
                        <a:t>유즈케이스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ko-KR" altLang="en-US" sz="1200" dirty="0" err="1" smtClean="0"/>
                        <a:t>활동내역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활동내역을</a:t>
                      </a:r>
                      <a:r>
                        <a:rPr lang="ko-KR" altLang="en-US" sz="1200" dirty="0" smtClean="0"/>
                        <a:t> 조회하다</a:t>
                      </a:r>
                      <a:r>
                        <a:rPr lang="en-US" altLang="ko-KR" sz="1200" dirty="0" smtClean="0"/>
                        <a:t>.)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받은 </a:t>
                      </a:r>
                      <a:r>
                        <a:rPr lang="ko-KR" altLang="en-US" sz="1200" dirty="0" err="1" smtClean="0"/>
                        <a:t>좋아요개수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프로필사진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프로필 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등록한 </a:t>
                      </a:r>
                      <a:r>
                        <a:rPr lang="ko-KR" altLang="en-US" sz="1200" dirty="0" err="1" smtClean="0"/>
                        <a:t>레시피의</a:t>
                      </a:r>
                      <a:r>
                        <a:rPr lang="ko-KR" altLang="en-US" sz="1200" dirty="0" smtClean="0"/>
                        <a:t> 수를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프로필 수정하기 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ko-KR" altLang="en-US" sz="1200" dirty="0" err="1" smtClean="0"/>
                        <a:t>취향분석표를</a:t>
                      </a:r>
                      <a:r>
                        <a:rPr lang="ko-KR" altLang="en-US" sz="1200" dirty="0" smtClean="0"/>
                        <a:t> 제공하는 서비스이다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스크랩한 목록을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작성한 </a:t>
                      </a:r>
                      <a:r>
                        <a:rPr lang="ko-KR" altLang="en-US" sz="1200" dirty="0" err="1" smtClean="0"/>
                        <a:t>레시피목록을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나를 </a:t>
                      </a:r>
                      <a:r>
                        <a:rPr lang="ko-KR" altLang="en-US" sz="1200" dirty="0" err="1" smtClean="0"/>
                        <a:t>팔로우한</a:t>
                      </a:r>
                      <a:r>
                        <a:rPr lang="ko-KR" altLang="en-US" sz="1200" dirty="0" smtClean="0"/>
                        <a:t> 사용자의 목록을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상위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개를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개를 더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687626"/>
            <a:ext cx="3802543" cy="598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01210" y="1747203"/>
            <a:ext cx="216024" cy="2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25788" y="1834479"/>
            <a:ext cx="506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60415" y="17008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984322" y="2783444"/>
            <a:ext cx="553853" cy="29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835697" y="19486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9512" y="2783444"/>
            <a:ext cx="187449" cy="184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8175" y="28074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6873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26780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6873" y="36675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3470" y="362038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50815" y="2143546"/>
            <a:ext cx="1458949" cy="6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63689" y="428166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9421" y="515719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프로필수정하기버튼을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클릭한 경우의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0"/>
          <a:ext cx="3203847" cy="495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페이스북으로</a:t>
                      </a:r>
                      <a:r>
                        <a:rPr lang="ko-KR" altLang="en-US" sz="1600" dirty="0" smtClean="0"/>
                        <a:t> 연동하는 버튼이다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기본값으로 회색의 스위치</a:t>
                      </a:r>
                      <a:r>
                        <a:rPr lang="en-US" altLang="ko-KR" sz="1600" dirty="0" smtClean="0"/>
                        <a:t>OFF</a:t>
                      </a:r>
                      <a:r>
                        <a:rPr lang="ko-KR" altLang="en-US" sz="1600" dirty="0" smtClean="0"/>
                        <a:t>상태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페이스북이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연동되있는</a:t>
                      </a:r>
                      <a:r>
                        <a:rPr lang="ko-KR" altLang="en-US" sz="1600" dirty="0" smtClean="0"/>
                        <a:t> 상태이다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스위치 </a:t>
                      </a:r>
                      <a:r>
                        <a:rPr lang="en-US" altLang="ko-KR" sz="1600" dirty="0" smtClean="0"/>
                        <a:t>ON</a:t>
                      </a:r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인스타그램으로</a:t>
                      </a:r>
                      <a:r>
                        <a:rPr lang="ko-KR" altLang="en-US" sz="1600" dirty="0" smtClean="0"/>
                        <a:t> 연동하는 버튼이다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기본값으로 회색의 스위치</a:t>
                      </a:r>
                      <a:r>
                        <a:rPr lang="en-US" altLang="ko-KR" sz="1600" dirty="0" smtClean="0"/>
                        <a:t>OFF</a:t>
                      </a:r>
                      <a:r>
                        <a:rPr lang="ko-KR" altLang="en-US" sz="1600" dirty="0" smtClean="0"/>
                        <a:t>상태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인스타그램이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연동되있는</a:t>
                      </a:r>
                      <a:r>
                        <a:rPr lang="ko-KR" altLang="en-US" sz="1600" dirty="0" smtClean="0"/>
                        <a:t> 상태이다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스위치 </a:t>
                      </a:r>
                      <a:r>
                        <a:rPr lang="en-US" altLang="ko-KR" sz="1600" dirty="0" smtClean="0"/>
                        <a:t>ON</a:t>
                      </a:r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공개범위를</a:t>
                      </a:r>
                      <a:r>
                        <a:rPr lang="ko-KR" altLang="en-US" sz="1600" dirty="0" smtClean="0"/>
                        <a:t> 설정하는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비밀번호변경하는</a:t>
                      </a:r>
                      <a:r>
                        <a:rPr lang="ko-KR" altLang="en-US" sz="1600" dirty="0" smtClean="0"/>
                        <a:t>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회원탈퇴하는</a:t>
                      </a:r>
                      <a:r>
                        <a:rPr lang="ko-KR" altLang="en-US" sz="1600" dirty="0" smtClean="0"/>
                        <a:t>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9" y="836712"/>
            <a:ext cx="3935182" cy="58114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348663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47864" y="3349899"/>
            <a:ext cx="226946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64934" y="3648390"/>
            <a:ext cx="226946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2617" y="3861048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6389" y="4152446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9478" y="443711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7784" y="479715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45267" y="479715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18" y="4722506"/>
            <a:ext cx="1202432" cy="28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05803" y="4725144"/>
            <a:ext cx="1138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굴림체" pitchFamily="49" charset="-127"/>
                <a:ea typeface="굴림체" pitchFamily="49" charset="-127"/>
              </a:rPr>
              <a:t>회원탈퇴</a:t>
            </a:r>
            <a:endParaRPr lang="ko-KR" altLang="en-US" sz="11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75656" y="4725144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비밀번호변경화면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프로필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수정화면에서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비밀번호변경하기를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0"/>
          <a:ext cx="3203847" cy="513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기존비밀번호와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새로운비밀번호재입력을입력란입니다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새로운비밀번호와</a:t>
                      </a:r>
                      <a:r>
                        <a:rPr lang="ko-KR" altLang="en-US" sz="1200" dirty="0" smtClean="0"/>
                        <a:t> 재입력이 </a:t>
                      </a:r>
                      <a:r>
                        <a:rPr lang="ko-KR" altLang="en-US" sz="1200" dirty="0" err="1" smtClean="0"/>
                        <a:t>일치하지않을</a:t>
                      </a:r>
                      <a:r>
                        <a:rPr lang="ko-KR" altLang="en-US" sz="1200" dirty="0" smtClean="0"/>
                        <a:t> 경우 메시지를 통해 </a:t>
                      </a:r>
                      <a:r>
                        <a:rPr lang="ko-KR" altLang="en-US" sz="1200" dirty="0" err="1" smtClean="0"/>
                        <a:t>일치되지않음을</a:t>
                      </a:r>
                      <a:r>
                        <a:rPr lang="ko-KR" altLang="en-US" sz="1200" dirty="0" smtClean="0"/>
                        <a:t> 알린다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2"/>
                          </a:solidFill>
                        </a:rPr>
                        <a:t>디바이스에서처리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완료버튼을</a:t>
                      </a:r>
                      <a:r>
                        <a:rPr lang="ko-KR" altLang="en-US" sz="1200" dirty="0" smtClean="0"/>
                        <a:t> 클릭 후 입력한 </a:t>
                      </a:r>
                      <a:r>
                        <a:rPr lang="ko-KR" altLang="en-US" sz="1200" dirty="0" err="1" smtClean="0"/>
                        <a:t>기존비밀번호와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일치하지않은경우</a:t>
                      </a:r>
                      <a:r>
                        <a:rPr lang="ko-KR" altLang="en-US" sz="1200" dirty="0" smtClean="0"/>
                        <a:t> 제공되는 메시지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비밀번호가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자리 이상 입력하지 않는 경우 메시지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2"/>
                          </a:solidFill>
                        </a:rPr>
                        <a:t>디바이스에서처리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정상적으로 </a:t>
                      </a:r>
                      <a:r>
                        <a:rPr lang="ko-KR" altLang="en-US" sz="1200" dirty="0" err="1" smtClean="0"/>
                        <a:t>비밀번호가</a:t>
                      </a:r>
                      <a:r>
                        <a:rPr lang="ko-KR" altLang="en-US" sz="1200" dirty="0" smtClean="0"/>
                        <a:t> 변경되는 경우 제공되는 토스트 메시지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</a:rPr>
                        <a:t>서버에서 처리된 결과를 제공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전상우\Desktop\비밀번호변경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298575"/>
            <a:ext cx="51435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02516" y="341718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9848" y="436510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027487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5517232"/>
            <a:ext cx="1728192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정상적으로 변경되었습니다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3270208" y="4654523"/>
            <a:ext cx="337920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1992" y="4941168"/>
            <a:ext cx="2138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</a:rPr>
              <a:t>비밀번호는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6</a:t>
            </a:r>
            <a:r>
              <a:rPr lang="ko-KR" altLang="en-US" sz="900" dirty="0" smtClean="0">
                <a:solidFill>
                  <a:srgbClr val="FF0000"/>
                </a:solidFill>
              </a:rPr>
              <a:t>자 이상이어야 합니다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874648" y="5145849"/>
            <a:ext cx="337920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공개여부설정화면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프로필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수정화면에서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공개범위설정화면을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클릭한 화면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4" y="661340"/>
          <a:ext cx="3203847" cy="689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공개범위를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전체공개로</a:t>
                      </a:r>
                      <a:r>
                        <a:rPr lang="ko-KR" altLang="en-US" sz="1800" dirty="0" smtClean="0"/>
                        <a:t> 설정하는 </a:t>
                      </a:r>
                      <a:r>
                        <a:rPr lang="ko-KR" altLang="en-US" sz="1800" dirty="0" err="1" smtClean="0"/>
                        <a:t>체크버튼이다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기본값으로 </a:t>
                      </a:r>
                      <a:r>
                        <a:rPr lang="ko-KR" altLang="en-US" sz="1800" dirty="0" err="1" smtClean="0"/>
                        <a:t>전체공개로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설정되있다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친구공개로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공개범위를</a:t>
                      </a:r>
                      <a:r>
                        <a:rPr lang="ko-KR" altLang="en-US" sz="1800" dirty="0" smtClean="0"/>
                        <a:t> 설정할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비공개로 </a:t>
                      </a:r>
                      <a:r>
                        <a:rPr lang="ko-KR" altLang="en-US" sz="1800" dirty="0" err="1" smtClean="0"/>
                        <a:t>공개범위를</a:t>
                      </a:r>
                      <a:r>
                        <a:rPr lang="ko-KR" altLang="en-US" sz="1800" dirty="0" smtClean="0"/>
                        <a:t> 설정할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완료버튼을</a:t>
                      </a:r>
                      <a:r>
                        <a:rPr lang="ko-KR" altLang="en-US" sz="1800" dirty="0" smtClean="0"/>
                        <a:t> 클릭하여 설정된 내용으로 변경한다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84" y="990714"/>
            <a:ext cx="3672408" cy="54234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75856" y="2853513"/>
            <a:ext cx="226946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07509" y="3414918"/>
            <a:ext cx="226946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69124" y="4015523"/>
            <a:ext cx="20631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3768" y="486916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603</Words>
  <Application>Microsoft Office PowerPoint</Application>
  <PresentationFormat>화면 슬라이드 쇼(4:3)</PresentationFormat>
  <Paragraphs>212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Huni</cp:lastModifiedBy>
  <cp:revision>14</cp:revision>
  <dcterms:created xsi:type="dcterms:W3CDTF">2006-10-05T04:04:58Z</dcterms:created>
  <dcterms:modified xsi:type="dcterms:W3CDTF">2015-07-23T14:06:07Z</dcterms:modified>
</cp:coreProperties>
</file>