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C82E7-128D-43F5-836E-C79017131AA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4C65E-CC67-4BFF-92DA-8E7EF2E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0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4975" y="1249363"/>
            <a:ext cx="59944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4975" y="1249363"/>
            <a:ext cx="59944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0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0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4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1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5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8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1288" y="1771924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altLang="ko-KR" sz="2700"/>
              <a:t>UC027 </a:t>
            </a:r>
            <a:r>
              <a:rPr lang="ko-KR" altLang="en-US" sz="2700"/>
              <a:t>팔로우를 취소하다</a:t>
            </a:r>
            <a:r>
              <a:rPr lang="en-US" altLang="ko-KR" sz="2700"/>
              <a:t>.</a:t>
            </a:r>
          </a:p>
          <a:p>
            <a:endParaRPr lang="en-US" altLang="ko-KR"/>
          </a:p>
          <a:p>
            <a:pPr algn="r"/>
            <a:r>
              <a:rPr lang="ko-KR" altLang="en-US" sz="2100"/>
              <a:t>김정윤</a:t>
            </a: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424111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3" y="982099"/>
            <a:ext cx="6829717" cy="47251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9600" y="11743"/>
            <a:ext cx="1097915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9601" y="7625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9599" y="334262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7407" y="12136"/>
            <a:ext cx="9281352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SNS</a:t>
            </a:r>
            <a:r>
              <a:rPr lang="ko-KR" altLang="en-US" sz="1400" dirty="0">
                <a:solidFill>
                  <a:schemeClr val="tx1"/>
                </a:solidFill>
              </a:rPr>
              <a:t>의 친구 목록 화면이다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7406" y="338395"/>
            <a:ext cx="9281353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프로필에서 더 보기 버튼을 클릭하고 친구 목록 버튼을 선택한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34940" y="662615"/>
          <a:ext cx="3764566" cy="6195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685"/>
                <a:gridCol w="3199880"/>
              </a:tblGrid>
              <a:tr h="52171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친구 목록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선택한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계정과 연동된 회원의 목록을 기본값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err="1" smtClean="0"/>
                        <a:t>개제공한다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해당 회원의 프로필 사진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팔로우</a:t>
                      </a:r>
                      <a:r>
                        <a:rPr lang="ko-KR" altLang="en-US" sz="1200" dirty="0" smtClean="0"/>
                        <a:t> 버튼을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스크롤 바를 내려서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번째 회원에 닿으면 서버는 목록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개를 추가로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비회원일 경우 </a:t>
                      </a:r>
                      <a:r>
                        <a:rPr lang="ko-KR" altLang="en-US" sz="1200" dirty="0" err="1" smtClean="0"/>
                        <a:t>알람창이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0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개이면 선택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개이면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의 이름의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없으면 </a:t>
                      </a:r>
                      <a:r>
                        <a:rPr lang="ko-KR" altLang="en-US" sz="1200" dirty="0" err="1" smtClean="0"/>
                        <a:t>알림창을</a:t>
                      </a:r>
                      <a:r>
                        <a:rPr lang="ko-KR" altLang="en-US" sz="1200" dirty="0" smtClean="0"/>
                        <a:t>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프로필 사진이다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회원의 이름이다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0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</a:t>
                      </a:r>
                      <a:r>
                        <a:rPr lang="ko-KR" altLang="en-US" sz="1200" dirty="0" err="1" smtClean="0"/>
                        <a:t>팔로우하기</a:t>
                      </a:r>
                      <a:r>
                        <a:rPr lang="ko-KR" altLang="en-US" sz="1200" dirty="0" smtClean="0"/>
                        <a:t> 버튼이다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활성화 되고 색이 초록색으로 바뀐다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비활성화 되고 원래의 색으로 바뀐다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17769" y="1614399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2439" y="266689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775521" y="266335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7303" y="2663352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17534" y="-60719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88720" y="-60719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18314" y="-611934"/>
            <a:ext cx="331483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59906" y="-62094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71619" y="-63061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80388" y="217762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1"/>
          </p:cNvCxnSpPr>
          <p:nvPr/>
        </p:nvCxnSpPr>
        <p:spPr>
          <a:xfrm flipH="1" flipV="1">
            <a:off x="2076601" y="2421704"/>
            <a:ext cx="3752918" cy="2610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20" y="4583688"/>
            <a:ext cx="1970645" cy="8972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t="50762" r="82050" b="42938"/>
          <a:stretch/>
        </p:blipFill>
        <p:spPr>
          <a:xfrm>
            <a:off x="5645987" y="2478355"/>
            <a:ext cx="1555373" cy="4320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19" b="35038"/>
          <a:stretch/>
        </p:blipFill>
        <p:spPr>
          <a:xfrm>
            <a:off x="5723217" y="3344672"/>
            <a:ext cx="1493014" cy="512586"/>
          </a:xfrm>
          <a:prstGeom prst="rect">
            <a:avLst/>
          </a:prstGeom>
        </p:spPr>
      </p:pic>
      <p:cxnSp>
        <p:nvCxnSpPr>
          <p:cNvPr id="26" name="직선 연결선 25"/>
          <p:cNvCxnSpPr>
            <a:stCxn id="3" idx="1"/>
          </p:cNvCxnSpPr>
          <p:nvPr/>
        </p:nvCxnSpPr>
        <p:spPr>
          <a:xfrm flipH="1" flipV="1">
            <a:off x="2186120" y="2391919"/>
            <a:ext cx="3459868" cy="302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1"/>
          </p:cNvCxnSpPr>
          <p:nvPr/>
        </p:nvCxnSpPr>
        <p:spPr>
          <a:xfrm flipH="1" flipV="1">
            <a:off x="2161931" y="2428543"/>
            <a:ext cx="3561287" cy="1172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0"/>
            <a:endCxn id="2" idx="3"/>
          </p:cNvCxnSpPr>
          <p:nvPr/>
        </p:nvCxnSpPr>
        <p:spPr>
          <a:xfrm flipH="1" flipV="1">
            <a:off x="1054355" y="1764766"/>
            <a:ext cx="1847126" cy="2909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2" b="59215"/>
          <a:stretch/>
        </p:blipFill>
        <p:spPr>
          <a:xfrm>
            <a:off x="1963701" y="4674207"/>
            <a:ext cx="1875560" cy="2139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68" y="749984"/>
            <a:ext cx="1948104" cy="1090938"/>
          </a:xfrm>
          <a:prstGeom prst="rect">
            <a:avLst/>
          </a:prstGeom>
        </p:spPr>
      </p:pic>
      <p:cxnSp>
        <p:nvCxnSpPr>
          <p:cNvPr id="30" name="직선 연결선 29"/>
          <p:cNvCxnSpPr>
            <a:stCxn id="5" idx="1"/>
            <a:endCxn id="2" idx="3"/>
          </p:cNvCxnSpPr>
          <p:nvPr/>
        </p:nvCxnSpPr>
        <p:spPr>
          <a:xfrm flipH="1">
            <a:off x="1054356" y="1295453"/>
            <a:ext cx="2183713" cy="469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r="58538" b="13460"/>
          <a:stretch/>
        </p:blipFill>
        <p:spPr>
          <a:xfrm>
            <a:off x="1769199" y="675861"/>
            <a:ext cx="2969291" cy="61301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3242" y="334263"/>
            <a:ext cx="10979158" cy="6523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9601" y="7625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9599" y="334262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7408" y="12136"/>
            <a:ext cx="9274993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SNS</a:t>
            </a:r>
            <a:r>
              <a:rPr lang="ko-KR" altLang="en-US" sz="1400" dirty="0">
                <a:solidFill>
                  <a:schemeClr val="tx1"/>
                </a:solidFill>
              </a:rPr>
              <a:t>계정의 친구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7407" y="338395"/>
            <a:ext cx="9274994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프로필 화면에서 </a:t>
            </a:r>
            <a:r>
              <a:rPr lang="ko-KR" altLang="en-US" sz="1400" dirty="0" err="1">
                <a:solidFill>
                  <a:schemeClr val="tx1"/>
                </a:solidFill>
              </a:rPr>
              <a:t>더보기를</a:t>
            </a:r>
            <a:r>
              <a:rPr lang="ko-KR" altLang="en-US" sz="1400" dirty="0">
                <a:solidFill>
                  <a:schemeClr val="tx1"/>
                </a:solidFill>
              </a:rPr>
              <a:t> 클릭한 후 친구 목록 버튼을 선택한 경우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34941" y="662619"/>
          <a:ext cx="3756604" cy="6393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491"/>
                <a:gridCol w="3193112"/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친구 목록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선택한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계정과 연동된 회원의 목록을 기본값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err="1" smtClean="0"/>
                        <a:t>개제공한다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해당 회원의 프로필 사진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팔로우</a:t>
                      </a:r>
                      <a:r>
                        <a:rPr lang="ko-KR" altLang="en-US" sz="1200" dirty="0" smtClean="0"/>
                        <a:t> 버튼을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스크롤 바를 내려서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번째 회원에 닿으면 서버는 목록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개를 추가로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비회원일 경우 </a:t>
                      </a:r>
                      <a:r>
                        <a:rPr lang="ko-KR" altLang="en-US" sz="1200" dirty="0" err="1" smtClean="0"/>
                        <a:t>알람창이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개이면 선택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개이면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의 이름의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없으면 </a:t>
                      </a:r>
                      <a:r>
                        <a:rPr lang="ko-KR" altLang="en-US" sz="1200" dirty="0" err="1" smtClean="0"/>
                        <a:t>알림창을</a:t>
                      </a:r>
                      <a:r>
                        <a:rPr lang="ko-KR" altLang="en-US" sz="1200" dirty="0" smtClean="0"/>
                        <a:t>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프로필 사진이다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회원의 이름이다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</a:t>
                      </a:r>
                      <a:r>
                        <a:rPr lang="ko-KR" altLang="en-US" sz="1200" dirty="0" err="1" smtClean="0"/>
                        <a:t>팔로우하기</a:t>
                      </a:r>
                      <a:r>
                        <a:rPr lang="ko-KR" altLang="en-US" sz="1200" dirty="0" smtClean="0"/>
                        <a:t> 버튼이다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활성화 되고 색이 초록색으로 바뀐다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비활성화 되고 원래의 색으로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035153" y="65011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00855" y="198172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09614" y="2426446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86998" y="245211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4383" y="2452116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404723" y="-536829"/>
            <a:ext cx="328404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58028" y="-555512"/>
            <a:ext cx="333460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1" r="49583" b="52969"/>
          <a:stretch/>
        </p:blipFill>
        <p:spPr>
          <a:xfrm>
            <a:off x="4817327" y="695872"/>
            <a:ext cx="2081402" cy="2419469"/>
          </a:xfrm>
          <a:prstGeom prst="rect">
            <a:avLst/>
          </a:prstGeom>
        </p:spPr>
      </p:pic>
      <p:cxnSp>
        <p:nvCxnSpPr>
          <p:cNvPr id="24" name="직선 연결선 23"/>
          <p:cNvCxnSpPr>
            <a:stCxn id="14" idx="1"/>
            <a:endCxn id="45" idx="3"/>
          </p:cNvCxnSpPr>
          <p:nvPr/>
        </p:nvCxnSpPr>
        <p:spPr>
          <a:xfrm flipH="1">
            <a:off x="4037441" y="1905606"/>
            <a:ext cx="779886" cy="226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1" b="22281"/>
          <a:stretch/>
        </p:blipFill>
        <p:spPr>
          <a:xfrm>
            <a:off x="4779567" y="3236458"/>
            <a:ext cx="2271518" cy="3544904"/>
          </a:xfrm>
          <a:prstGeom prst="rect">
            <a:avLst/>
          </a:prstGeom>
        </p:spPr>
      </p:pic>
      <p:cxnSp>
        <p:nvCxnSpPr>
          <p:cNvPr id="29" name="직선 연결선 28"/>
          <p:cNvCxnSpPr>
            <a:stCxn id="3" idx="0"/>
            <a:endCxn id="2" idx="1"/>
          </p:cNvCxnSpPr>
          <p:nvPr/>
        </p:nvCxnSpPr>
        <p:spPr>
          <a:xfrm flipV="1">
            <a:off x="1250265" y="800480"/>
            <a:ext cx="784888" cy="8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4" idx="0"/>
            <a:endCxn id="45" idx="1"/>
          </p:cNvCxnSpPr>
          <p:nvPr/>
        </p:nvCxnSpPr>
        <p:spPr>
          <a:xfrm flipV="1">
            <a:off x="1342074" y="2132092"/>
            <a:ext cx="2358781" cy="946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0" y="3078308"/>
            <a:ext cx="1339645" cy="60992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0" t="11751" b="52969"/>
          <a:stretch/>
        </p:blipFill>
        <p:spPr>
          <a:xfrm>
            <a:off x="6216826" y="943047"/>
            <a:ext cx="1521482" cy="1798495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51" name="직사각형 50"/>
          <p:cNvSpPr/>
          <p:nvPr/>
        </p:nvSpPr>
        <p:spPr>
          <a:xfrm>
            <a:off x="667760" y="275578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87037"/>
            <a:ext cx="1281329" cy="7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347</Words>
  <Application>Microsoft Office PowerPoint</Application>
  <PresentationFormat>와이드스크린</PresentationFormat>
  <Paragraphs>58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5</cp:revision>
  <dcterms:created xsi:type="dcterms:W3CDTF">2015-07-23T14:32:52Z</dcterms:created>
  <dcterms:modified xsi:type="dcterms:W3CDTF">2015-07-23T14:36:49Z</dcterms:modified>
</cp:coreProperties>
</file>