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8466" y="2186193"/>
            <a:ext cx="5143500" cy="931367"/>
          </a:xfrm>
        </p:spPr>
        <p:txBody>
          <a:bodyPr>
            <a:noAutofit/>
          </a:bodyPr>
          <a:lstStyle/>
          <a:p>
            <a:r>
              <a:rPr lang="en-US" altLang="ko-KR" sz="2800" smtClean="0">
                <a:solidFill>
                  <a:schemeClr val="tx1"/>
                </a:solidFill>
              </a:rPr>
              <a:t>UC039 </a:t>
            </a:r>
            <a:r>
              <a:rPr lang="ko-KR" altLang="en-US" sz="2800" smtClean="0">
                <a:solidFill>
                  <a:schemeClr val="tx1"/>
                </a:solidFill>
              </a:rPr>
              <a:t>음식취향을 </a:t>
            </a:r>
            <a:r>
              <a:rPr lang="ko-KR" altLang="en-US" sz="2800" smtClean="0">
                <a:solidFill>
                  <a:schemeClr val="tx1"/>
                </a:solidFill>
              </a:rPr>
              <a:t>삭제</a:t>
            </a:r>
            <a:r>
              <a:rPr lang="ko-KR" altLang="en-US" sz="2800" smtClean="0">
                <a:solidFill>
                  <a:schemeClr val="tx1"/>
                </a:solidFill>
              </a:rPr>
              <a:t>하다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4000">
              <a:solidFill>
                <a:schemeClr val="tx1"/>
              </a:solidFill>
            </a:endParaRPr>
          </a:p>
          <a:p>
            <a:pPr algn="r"/>
            <a:r>
              <a:rPr lang="ko-KR" altLang="en-US" sz="2000" smtClean="0">
                <a:solidFill>
                  <a:schemeClr val="tx1"/>
                </a:solidFill>
              </a:rPr>
              <a:t>전상우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작성하기이다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		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페이지에서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레시피를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 한 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댓글작성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04476"/>
              </p:ext>
            </p:extLst>
          </p:nvPr>
        </p:nvGraphicFramePr>
        <p:xfrm>
          <a:off x="5940154" y="661340"/>
          <a:ext cx="3203847" cy="5188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삭제하기 버튼을 </a:t>
                      </a:r>
                      <a:r>
                        <a:rPr lang="ko-KR" altLang="en-US" sz="1600" dirty="0" err="1" smtClean="0"/>
                        <a:t>클릭하게되면</a:t>
                      </a:r>
                      <a:r>
                        <a:rPr lang="ko-KR" altLang="en-US" sz="1600" dirty="0" smtClean="0"/>
                        <a:t> 정말 삭제하시겠습니까</a:t>
                      </a:r>
                      <a:r>
                        <a:rPr lang="en-US" altLang="ko-KR" sz="1600" dirty="0" smtClean="0"/>
                        <a:t>? </a:t>
                      </a:r>
                      <a:r>
                        <a:rPr lang="ko-KR" altLang="en-US" sz="1600" dirty="0" smtClean="0"/>
                        <a:t>라는 </a:t>
                      </a:r>
                      <a:r>
                        <a:rPr lang="ko-KR" altLang="en-US" sz="1600" dirty="0" err="1" smtClean="0"/>
                        <a:t>팝업창이</a:t>
                      </a:r>
                      <a:r>
                        <a:rPr lang="ko-KR" altLang="en-US" sz="1600" baseline="0" dirty="0" smtClean="0"/>
                        <a:t> 제공된다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사용자가 </a:t>
                      </a:r>
                      <a:r>
                        <a:rPr lang="en-US" altLang="ko-KR" sz="1600" dirty="0" smtClean="0"/>
                        <a:t>Yes</a:t>
                      </a:r>
                      <a:r>
                        <a:rPr lang="ko-KR" altLang="en-US" sz="1600" dirty="0" smtClean="0"/>
                        <a:t>버튼을 </a:t>
                      </a:r>
                      <a:r>
                        <a:rPr lang="ko-KR" altLang="en-US" sz="1600" dirty="0" err="1" smtClean="0"/>
                        <a:t>클릭하게되면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게시글에서</a:t>
                      </a:r>
                      <a:r>
                        <a:rPr lang="ko-KR" altLang="en-US" sz="1600" dirty="0" smtClean="0"/>
                        <a:t> 해당하는 </a:t>
                      </a:r>
                      <a:r>
                        <a:rPr lang="ko-KR" altLang="en-US" sz="1600" dirty="0" err="1" smtClean="0"/>
                        <a:t>댓글이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변화를 보기 위하여 수정된 </a:t>
                      </a:r>
                      <a:r>
                        <a:rPr lang="ko-KR" altLang="en-US" sz="1600" dirty="0" err="1" smtClean="0"/>
                        <a:t>댓글</a:t>
                      </a:r>
                      <a:r>
                        <a:rPr lang="ko-KR" altLang="en-US" sz="1600" dirty="0" smtClean="0"/>
                        <a:t> 내용을 입력한 뒤</a:t>
                      </a:r>
                      <a:r>
                        <a:rPr lang="en-US" altLang="ko-KR" sz="1600" dirty="0" smtClean="0"/>
                        <a:t>, comment</a:t>
                      </a:r>
                      <a:r>
                        <a:rPr lang="ko-KR" altLang="en-US" sz="1600" dirty="0" smtClean="0"/>
                        <a:t>버튼을 클릭하면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사용자가 입력한 </a:t>
                      </a:r>
                      <a:r>
                        <a:rPr lang="ko-KR" altLang="en-US" sz="1600" dirty="0" err="1" smtClean="0"/>
                        <a:t>댓글</a:t>
                      </a:r>
                      <a:r>
                        <a:rPr lang="ko-KR" altLang="en-US" sz="1600" dirty="0" smtClean="0"/>
                        <a:t> 내용이 반영된 글을 확인할 수 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수정한 </a:t>
                      </a:r>
                      <a:r>
                        <a:rPr lang="ko-KR" altLang="en-US" sz="1600" dirty="0" err="1" smtClean="0"/>
                        <a:t>댓글에</a:t>
                      </a:r>
                      <a:r>
                        <a:rPr lang="ko-KR" altLang="en-US" sz="1600" dirty="0" smtClean="0"/>
                        <a:t> 수정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삭제 버튼이 활성화 되어 제공된다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5864"/>
            <a:ext cx="4914764" cy="199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4914764" cy="199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53933"/>
            <a:ext cx="1740068" cy="10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" y="5013176"/>
            <a:ext cx="5412745" cy="1750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4465911" y="2132856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2"/>
          </p:cNvCxnSpPr>
          <p:nvPr/>
        </p:nvCxnSpPr>
        <p:spPr>
          <a:xfrm flipH="1">
            <a:off x="3851920" y="2338974"/>
            <a:ext cx="712092" cy="109011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42440" y="4005064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9" idx="2"/>
          </p:cNvCxnSpPr>
          <p:nvPr/>
        </p:nvCxnSpPr>
        <p:spPr>
          <a:xfrm flipH="1">
            <a:off x="3995937" y="4211182"/>
            <a:ext cx="244604" cy="202613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4449" y="6237312"/>
            <a:ext cx="4849639" cy="10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61" y="4293096"/>
            <a:ext cx="552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26503"/>
            <a:ext cx="106458" cy="4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97</Words>
  <Application>Microsoft Office PowerPoint</Application>
  <PresentationFormat>화면 슬라이드 쇼(4:3)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Huni</cp:lastModifiedBy>
  <cp:revision>10</cp:revision>
  <dcterms:created xsi:type="dcterms:W3CDTF">2015-07-19T05:26:22Z</dcterms:created>
  <dcterms:modified xsi:type="dcterms:W3CDTF">2015-07-23T14:55:40Z</dcterms:modified>
</cp:coreProperties>
</file>