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73" r:id="rId15"/>
    <p:sldId id="274" r:id="rId16"/>
    <p:sldId id="272" r:id="rId17"/>
    <p:sldId id="278" r:id="rId18"/>
    <p:sldId id="275" r:id="rId19"/>
    <p:sldId id="277" r:id="rId20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34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72C1-2B4F-41CC-95DB-DF3D5E5CBFA7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2938-1D0B-4133-9588-ECF07C0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2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2938-1D0B-4133-9588-ECF07C0167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07745"/>
              </p:ext>
            </p:extLst>
          </p:nvPr>
        </p:nvGraphicFramePr>
        <p:xfrm>
          <a:off x="6730227" y="521478"/>
          <a:ext cx="2402886" cy="487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메인 화면으로 가는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메인화면으로 돌아간다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분류별 버튼이다</a:t>
                      </a:r>
                      <a:r>
                        <a:rPr lang="en-US" altLang="ko-KR" sz="1000" smtClean="0"/>
                        <a:t>.</a:t>
                      </a:r>
                      <a:r>
                        <a:rPr lang="ko-KR" altLang="en-US" sz="1000" smtClean="0"/>
                        <a:t> 클릭하면 분류별 레시피</a:t>
                      </a:r>
                      <a:r>
                        <a:rPr lang="ko-KR" altLang="en-US" sz="1000" baseline="0" smtClean="0"/>
                        <a:t> 조회하기 화면으로 넘어간다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나도 요리사</a:t>
                      </a:r>
                      <a:r>
                        <a:rPr lang="ko-KR" altLang="en-US" sz="1000" baseline="0" smtClean="0"/>
                        <a:t> 버튼이다</a:t>
                      </a:r>
                      <a:r>
                        <a:rPr lang="en-US" altLang="ko-KR" sz="1000" baseline="0" smtClean="0"/>
                        <a:t>. </a:t>
                      </a:r>
                      <a:r>
                        <a:rPr lang="ko-KR" altLang="en-US" sz="1000" baseline="0" smtClean="0"/>
                        <a:t>클릭하면 사용자정의 레시피 조회하기 화면으로 넘어간다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검색바 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검색어를 입력하고 버튼을 누르면 검색결과 화면으로 넘어간다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알림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알람창이 생기고 이벤트를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장바구니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클릭하면 장바구니창이 생기고 재료별 장바구니 목록을 확인할 수 있다</a:t>
                      </a:r>
                      <a:r>
                        <a:rPr lang="en-US" altLang="ko-KR" sz="100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뉴스피드 버튼이다</a:t>
                      </a:r>
                      <a:r>
                        <a:rPr lang="en-US" altLang="ko-KR" sz="1000" smtClean="0"/>
                        <a:t>. </a:t>
                      </a:r>
                      <a:r>
                        <a:rPr lang="ko-KR" altLang="en-US" sz="1000" smtClean="0"/>
                        <a:t>팔로우 받은 레시피</a:t>
                      </a:r>
                      <a:r>
                        <a:rPr lang="ko-KR" altLang="en-US" sz="1000" baseline="0" smtClean="0"/>
                        <a:t> 목록을 확인할 수 있다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/>
                        <a:t>음식파트너를 설정하는 버튼이다</a:t>
                      </a:r>
                      <a:r>
                        <a:rPr lang="en-US" altLang="ko-KR" sz="1000" b="0" smtClean="0"/>
                        <a:t>.</a:t>
                      </a:r>
                      <a:endParaRPr lang="ko-KR" altLang="en-US" sz="1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smtClean="0"/>
                        <a:t>프로필 수정 버튼이다 클릭하면 프로필 수정할 수 있는 창이 생성된다</a:t>
                      </a:r>
                      <a:r>
                        <a:rPr lang="en-US" altLang="ko-KR" sz="1000" baseline="0" smtClean="0"/>
                        <a:t>.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79512" y="9747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9077" y="98009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1600" y="97475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75856" y="97475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6491" y="9747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26707" y="9747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8539" y="97475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89637" y="97475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12160" y="97475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276"/>
            <a:ext cx="6735444" cy="41438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메인화면에서 분류별 레시피의 전체 보기를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02783"/>
              </p:ext>
            </p:extLst>
          </p:nvPr>
        </p:nvGraphicFramePr>
        <p:xfrm>
          <a:off x="6730227" y="521479"/>
          <a:ext cx="2402886" cy="4795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분류별</a:t>
                      </a:r>
                      <a:r>
                        <a:rPr lang="ko-KR" altLang="en-US" sz="800" baseline="0" smtClean="0"/>
                        <a:t> 레시피의 카테고리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분류별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분류별 카테고리중 하나를 선택하면 해당하는 분류의 레시피 목록을 출력</a:t>
                      </a:r>
                      <a:r>
                        <a:rPr lang="ko-KR" altLang="en-US" sz="800" baseline="0" smtClean="0"/>
                        <a:t>해준다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smtClean="0"/>
                        <a:t>마우스를 오버하면 평가할 수 있는 포크와 좋아요가 나온다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71600" y="15613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4520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208371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87879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smtClean="0"/>
                        <a:t>“</a:t>
                      </a:r>
                      <a:r>
                        <a:rPr lang="ko-KR" altLang="en-US" sz="800" smtClean="0"/>
                        <a:t>나도 요리사</a:t>
                      </a:r>
                      <a:r>
                        <a:rPr lang="en-US" altLang="ko-KR" sz="800" smtClean="0"/>
                        <a:t>” </a:t>
                      </a:r>
                      <a:r>
                        <a:rPr lang="ko-KR" altLang="en-US" sz="800" smtClean="0"/>
                        <a:t>버튼을 클릭하면 새로운 화면이 생성되고 사용자정의 레시피 목록을 확인할 수 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" y="1368192"/>
            <a:ext cx="6588224" cy="2938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51228" y="1762140"/>
            <a:ext cx="792088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72700" y="1793381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" y="868288"/>
            <a:ext cx="6673440" cy="40054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나도요리하기를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8893"/>
              </p:ext>
            </p:extLst>
          </p:nvPr>
        </p:nvGraphicFramePr>
        <p:xfrm>
          <a:off x="6730227" y="521479"/>
          <a:ext cx="2402886" cy="467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사용자정의</a:t>
                      </a:r>
                      <a:r>
                        <a:rPr lang="ko-KR" altLang="en-US" sz="800" baseline="0" smtClean="0"/>
                        <a:t> 레시피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상용자정의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사용자 정의 카테고리중 하나를 선택하면 해당하는 카테고리의 레시피 목록을 출력</a:t>
                      </a:r>
                      <a:r>
                        <a:rPr lang="ko-KR" altLang="en-US" sz="800" baseline="0" smtClean="0"/>
                        <a:t>해준다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71600" y="15613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4520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208371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9512" y="538268"/>
            <a:ext cx="6201378" cy="5165644"/>
            <a:chOff x="179512" y="538268"/>
            <a:chExt cx="6201378" cy="516564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538268"/>
              <a:ext cx="6201378" cy="516564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9" y="1827078"/>
              <a:ext cx="1893879" cy="2671366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23635"/>
              </p:ext>
            </p:extLst>
          </p:nvPr>
        </p:nvGraphicFramePr>
        <p:xfrm>
          <a:off x="6730227" y="521478"/>
          <a:ext cx="2402886" cy="4944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메뉴바 버튼을 클릭하면 창이생기고 홈으로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뉴스피드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장바구니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음식파트너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설정 목록을 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메인 화면으로 가는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메인화면으로 돌아간다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뉴스피드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팔로우 받은 레시피</a:t>
                      </a:r>
                      <a:r>
                        <a:rPr lang="ko-KR" altLang="en-US" sz="900" baseline="0" smtClean="0"/>
                        <a:t> 목록을 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장바구니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장바구니창이 생기고 재료별 장바구니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음식파트너를 설정하는 버튼이다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프로필 수정 버튼이다 클릭하면 프로필 설정을 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알림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알람창이 생기고 이벤트를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검색버튼 이다</a:t>
                      </a:r>
                      <a:r>
                        <a:rPr lang="en-US" altLang="ko-KR" sz="900" smtClean="0"/>
                        <a:t>.</a:t>
                      </a:r>
                      <a:r>
                        <a:rPr lang="ko-KR" altLang="en-US" sz="900" smtClean="0"/>
                        <a:t>클릭하면 검색창이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1639" y="299458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31642" y="3309069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31642" y="361720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1" y="390733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31640" y="41898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9411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6425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54524"/>
              </p:ext>
            </p:extLst>
          </p:nvPr>
        </p:nvGraphicFramePr>
        <p:xfrm>
          <a:off x="6730227" y="521478"/>
          <a:ext cx="2402886" cy="5062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보류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레시피 조회하기 버튼이다</a:t>
                      </a:r>
                      <a:r>
                        <a:rPr lang="en-US" altLang="ko-KR" sz="900" smtClean="0"/>
                        <a:t>.</a:t>
                      </a:r>
                      <a:br>
                        <a:rPr lang="en-US" altLang="ko-KR" sz="900" smtClean="0"/>
                      </a:br>
                      <a:r>
                        <a:rPr lang="ko-KR" altLang="en-US" sz="900" smtClean="0"/>
                        <a:t>클릭하면 기분별 레시피</a:t>
                      </a:r>
                      <a:r>
                        <a:rPr lang="ko-KR" altLang="en-US" sz="900" baseline="0" smtClean="0"/>
                        <a:t> 목록 화</a:t>
                      </a:r>
                      <a:r>
                        <a:rPr lang="ko-KR" altLang="en-US" sz="900" smtClean="0"/>
                        <a:t>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상황별 레시피 조회하기 버튼이다</a:t>
                      </a:r>
                      <a:r>
                        <a:rPr lang="en-US" altLang="ko-KR" sz="900" smtClean="0"/>
                        <a:t>.</a:t>
                      </a:r>
                      <a:br>
                        <a:rPr lang="en-US" altLang="ko-KR" sz="900" smtClean="0"/>
                      </a:br>
                      <a:r>
                        <a:rPr lang="ko-KR" altLang="en-US" sz="900" smtClean="0"/>
                        <a:t>클릭하면 상황별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제철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날씨별 레시피 조회하기 버튼이다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클릭하면 </a:t>
                      </a:r>
                      <a:r>
                        <a:rPr lang="ko-KR" altLang="en-US" sz="900" smtClean="0"/>
                        <a:t>제철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날씨별 레시피 목록 화면으로 이동한다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사용자정의 레시피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오늘의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평가하기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평가할 수 있는 팝업창이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좋아요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좋아요를 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추천 레시피를 추가로 </a:t>
                      </a:r>
                      <a:r>
                        <a:rPr lang="en-US" altLang="ko-KR" sz="900" smtClean="0"/>
                        <a:t>15</a:t>
                      </a:r>
                      <a:r>
                        <a:rPr lang="ko-KR" altLang="en-US" sz="900" smtClean="0"/>
                        <a:t>개를 더 제공한다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추천 레시피의 모곡을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추천 레시피를 추가로 </a:t>
                      </a:r>
                      <a:r>
                        <a:rPr lang="en-US" altLang="ko-KR" sz="900" smtClean="0"/>
                        <a:t>15</a:t>
                      </a:r>
                      <a:r>
                        <a:rPr lang="ko-KR" altLang="en-US" sz="900" smtClean="0"/>
                        <a:t>개를 더 제공한다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2986"/>
            <a:ext cx="2727980" cy="518818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771800" y="17773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54208" y="199705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8075" y="1998584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28313" y="19970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1997" y="19894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7521" y="253181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78074" y="33397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178672" y="333974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584349" y="408163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84349" y="4315064"/>
            <a:ext cx="374900" cy="164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21873" y="5456466"/>
            <a:ext cx="374900" cy="164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6394"/>
              </p:ext>
            </p:extLst>
          </p:nvPr>
        </p:nvGraphicFramePr>
        <p:xfrm>
          <a:off x="6730227" y="521478"/>
          <a:ext cx="2402886" cy="4719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기분별 추천 레시피의</a:t>
                      </a:r>
                      <a:r>
                        <a:rPr lang="ko-KR" altLang="en-US" sz="900" baseline="0" smtClean="0"/>
                        <a:t> 목록</a:t>
                      </a:r>
                      <a:r>
                        <a:rPr lang="ko-KR" altLang="en-US" sz="900" smtClean="0"/>
                        <a:t>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추천 </a:t>
                      </a:r>
                      <a:r>
                        <a:rPr lang="ko-KR" altLang="en-US" sz="900" baseline="0" smtClean="0"/>
                        <a:t>레시피를 조회하기 화면으로 이동한다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날짜별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날시별 레시피 조회하기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/>
                        <a:t>TV</a:t>
                      </a:r>
                      <a:r>
                        <a:rPr lang="ko-KR" altLang="en-US" sz="900" smtClean="0"/>
                        <a:t>동영상을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동영상 조회하기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분류별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분류별 레시피 조회하기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94361"/>
            <a:ext cx="2633440" cy="521015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911679" y="54686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69780" y="16768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81269" y="1870254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98354" y="426300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80488" y="448224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01223" y="31651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98355" y="55738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50952" y="29521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기분별 레시피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 앱 메인화면에서 </a:t>
            </a:r>
            <a:r>
              <a:rPr lang="ko-KR" altLang="en-US" sz="1050" smtClean="0">
                <a:solidFill>
                  <a:schemeClr val="tx1"/>
                </a:solidFill>
              </a:rPr>
              <a:t>기분별의 </a:t>
            </a:r>
            <a:r>
              <a:rPr lang="ko-KR" altLang="en-US" sz="1050">
                <a:solidFill>
                  <a:schemeClr val="tx1"/>
                </a:solidFill>
              </a:rPr>
              <a:t>더보기를 클릭한 화면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15662"/>
              </p:ext>
            </p:extLst>
          </p:nvPr>
        </p:nvGraphicFramePr>
        <p:xfrm>
          <a:off x="6730227" y="521478"/>
          <a:ext cx="2402886" cy="487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기분별 카테고리를 클릭할 수 있다</a:t>
                      </a:r>
                      <a:r>
                        <a:rPr lang="en-US" altLang="ko-KR" sz="900" baseline="0" smtClean="0"/>
                        <a:t>.</a:t>
                      </a:r>
                      <a:br>
                        <a:rPr lang="en-US" altLang="ko-KR" sz="900" baseline="0" smtClean="0"/>
                      </a:br>
                      <a:r>
                        <a:rPr lang="ko-KR" altLang="en-US" sz="900" baseline="0" smtClean="0"/>
                        <a:t>클릭하면 해당하는 카테고리의 추천 </a:t>
                      </a:r>
                      <a:r>
                        <a:rPr lang="ko-KR" altLang="en-US" sz="900" baseline="0" smtClean="0"/>
                        <a:t>레시피를 서버에서 불러와 제공한다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레시피 간략 </a:t>
                      </a:r>
                      <a:r>
                        <a:rPr lang="ko-KR" altLang="en-US" sz="900" smtClean="0"/>
                        <a:t>정보이다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레시피 상세정보 </a:t>
                      </a:r>
                      <a:r>
                        <a:rPr lang="ko-KR" altLang="en-US" sz="900" smtClean="0"/>
                        <a:t>를 서버에서불러와  </a:t>
                      </a:r>
                      <a:r>
                        <a:rPr lang="ko-KR" altLang="en-US" sz="900" smtClean="0"/>
                        <a:t>팝업 형태로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1494"/>
            <a:ext cx="4830502" cy="51737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59632" y="17586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27000" y="24406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</a:t>
            </a:r>
            <a:r>
              <a:rPr lang="ko-KR" altLang="en-US" sz="1050" smtClean="0">
                <a:solidFill>
                  <a:schemeClr val="tx1"/>
                </a:solidFill>
              </a:rPr>
              <a:t> 상황별 레시피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 앱 메인화면에서 </a:t>
            </a:r>
            <a:r>
              <a:rPr lang="ko-KR" altLang="en-US" sz="1050" smtClean="0">
                <a:solidFill>
                  <a:schemeClr val="tx1"/>
                </a:solidFill>
              </a:rPr>
              <a:t>상황별의 </a:t>
            </a:r>
            <a:r>
              <a:rPr lang="ko-KR" altLang="en-US" sz="1050">
                <a:solidFill>
                  <a:schemeClr val="tx1"/>
                </a:solidFill>
              </a:rPr>
              <a:t>더보기를 클릭한 화면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57091"/>
              </p:ext>
            </p:extLst>
          </p:nvPr>
        </p:nvGraphicFramePr>
        <p:xfrm>
          <a:off x="6730227" y="521478"/>
          <a:ext cx="2402886" cy="487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상황별 카테고리를 클릭할 수 있다</a:t>
                      </a:r>
                      <a:r>
                        <a:rPr lang="en-US" altLang="ko-KR" sz="900" baseline="0" smtClean="0"/>
                        <a:t>.</a:t>
                      </a:r>
                      <a:br>
                        <a:rPr lang="en-US" altLang="ko-KR" sz="900" baseline="0" smtClean="0"/>
                      </a:br>
                      <a:r>
                        <a:rPr lang="ko-KR" altLang="en-US" sz="900" baseline="0" smtClean="0"/>
                        <a:t>클릭하면 해당하는 카테고리의 추천 </a:t>
                      </a:r>
                      <a:r>
                        <a:rPr lang="ko-KR" altLang="en-US" sz="900" baseline="0" smtClean="0"/>
                        <a:t>레시피를 서버에서 불러와 제공한다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레시피 간략 </a:t>
                      </a:r>
                      <a:r>
                        <a:rPr lang="ko-KR" altLang="en-US" sz="900" smtClean="0"/>
                        <a:t>정보를 제공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레시피 상세정보 화면이 팝업 형태로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7" y="576636"/>
            <a:ext cx="5238800" cy="505585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5576" y="1849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27000" y="24406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9236" y="3978418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</a:t>
            </a:r>
            <a:r>
              <a:rPr lang="ko-KR" altLang="en-US" sz="1050" smtClean="0">
                <a:solidFill>
                  <a:schemeClr val="tx1"/>
                </a:solidFill>
              </a:rPr>
              <a:t> 분류별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앱 메인화면에서 </a:t>
            </a:r>
            <a:r>
              <a:rPr lang="ko-KR" altLang="en-US" sz="1050" smtClean="0">
                <a:solidFill>
                  <a:schemeClr val="tx1"/>
                </a:solidFill>
              </a:rPr>
              <a:t>분류별의 </a:t>
            </a:r>
            <a:r>
              <a:rPr lang="ko-KR" altLang="en-US" sz="1050">
                <a:solidFill>
                  <a:schemeClr val="tx1"/>
                </a:solidFill>
              </a:rPr>
              <a:t>더보기를 클릭한 화면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89867"/>
              </p:ext>
            </p:extLst>
          </p:nvPr>
        </p:nvGraphicFramePr>
        <p:xfrm>
          <a:off x="6730227" y="521478"/>
          <a:ext cx="2402886" cy="4875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분류별 카테고리를 클릭할 수 있다</a:t>
                      </a:r>
                      <a:r>
                        <a:rPr lang="en-US" altLang="ko-KR" sz="900" baseline="0" smtClean="0"/>
                        <a:t>.</a:t>
                      </a:r>
                      <a:br>
                        <a:rPr lang="en-US" altLang="ko-KR" sz="900" baseline="0" smtClean="0"/>
                      </a:br>
                      <a:r>
                        <a:rPr lang="ko-KR" altLang="en-US" sz="900" baseline="0" smtClean="0"/>
                        <a:t>클릭하면 해당하는 카테고리의 추천 레시피를 </a:t>
                      </a:r>
                      <a:r>
                        <a:rPr lang="ko-KR" altLang="en-US" sz="900" baseline="0" smtClean="0"/>
                        <a:t>서버에서 불러와 제공한다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레시피 간략 정보이다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레시피 상세정보 화면이 팝업 형태로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9" y="562027"/>
            <a:ext cx="5947504" cy="50850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59632" y="175868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27000" y="244069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39236" y="3978418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앱 제철</a:t>
            </a:r>
            <a:r>
              <a:rPr lang="en-US" altLang="ko-KR" sz="1800" smtClean="0">
                <a:solidFill>
                  <a:schemeClr val="tx1"/>
                </a:solidFill>
              </a:rPr>
              <a:t>·</a:t>
            </a:r>
            <a:r>
              <a:rPr lang="ko-KR" altLang="en-US" sz="1050" smtClean="0">
                <a:solidFill>
                  <a:schemeClr val="tx1"/>
                </a:solidFill>
              </a:rPr>
              <a:t>날씨별 레시피 조회</a:t>
            </a:r>
            <a:r>
              <a:rPr lang="ko-KR" altLang="en-US" sz="1050" smtClean="0"/>
              <a:t>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앱 메인화면에서 제철</a:t>
            </a:r>
            <a:r>
              <a:rPr lang="en-US" altLang="ko-KR" sz="1800">
                <a:solidFill>
                  <a:schemeClr val="tx1"/>
                </a:solidFill>
              </a:rPr>
              <a:t>·</a:t>
            </a:r>
            <a:r>
              <a:rPr lang="ko-KR" altLang="en-US" sz="1050" smtClean="0">
                <a:solidFill>
                  <a:schemeClr val="tx1"/>
                </a:solidFill>
              </a:rPr>
              <a:t>날씨별의 더보기를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36590"/>
              </p:ext>
            </p:extLst>
          </p:nvPr>
        </p:nvGraphicFramePr>
        <p:xfrm>
          <a:off x="6730227" y="521478"/>
          <a:ext cx="2402886" cy="508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/>
                        <a:t>제철</a:t>
                      </a:r>
                      <a:r>
                        <a:rPr lang="en-US" altLang="ko-KR" sz="135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날씨</a:t>
                      </a:r>
                      <a:r>
                        <a:rPr lang="ko-KR" altLang="en-US" sz="900" baseline="0" smtClean="0"/>
                        <a:t>별 카테고리를 클릭할 수 있다</a:t>
                      </a:r>
                      <a:r>
                        <a:rPr lang="en-US" altLang="ko-KR" sz="900" baseline="0" smtClean="0"/>
                        <a:t>.</a:t>
                      </a:r>
                      <a:br>
                        <a:rPr lang="en-US" altLang="ko-KR" sz="900" baseline="0" smtClean="0"/>
                      </a:br>
                      <a:r>
                        <a:rPr lang="ko-KR" altLang="en-US" sz="900" baseline="0" smtClean="0"/>
                        <a:t>클릭하면 해당하는 카테고리의 추천 레시피를 </a:t>
                      </a:r>
                      <a:r>
                        <a:rPr lang="ko-KR" altLang="en-US" sz="900" baseline="0" smtClean="0"/>
                        <a:t>서버에서 불러와 제공한다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레시피 간략 정보이다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레시피 상세정보 화면이 팝업 형태로 생성된다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9" y="502924"/>
            <a:ext cx="3376003" cy="512308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953943" y="262133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63688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추천 레시피를 조회하다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67781"/>
              </p:ext>
            </p:extLst>
          </p:nvPr>
        </p:nvGraphicFramePr>
        <p:xfrm>
          <a:off x="6730227" y="521479"/>
          <a:ext cx="2402886" cy="467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보류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추천레시피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사용자에게 추천할 레시피 목록을 서버에서 불러와 제공한다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추천 레시피를 클릭하면 팝업창이 생성되고 해당하는</a:t>
                      </a:r>
                      <a:r>
                        <a:rPr lang="ko-KR" altLang="en-US" sz="800" baseline="0" smtClean="0"/>
                        <a:t> 레시피를 조회할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38044"/>
            <a:ext cx="6645374" cy="427984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-2604" y="787936"/>
            <a:ext cx="6683474" cy="464131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061" y="1993404"/>
            <a:ext cx="3722642" cy="304477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71800" y="163336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92861" y="271613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02445" y="2353444"/>
            <a:ext cx="187449" cy="154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396169" y="2507709"/>
            <a:ext cx="563080" cy="285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06380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전체보기 버튼을 클릭하면 기분별 레시피목록을 확인할 수 있는 창이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기분별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기분별 카데고리 </a:t>
                      </a:r>
                      <a:r>
                        <a:rPr lang="ko-KR" altLang="en-US" sz="800" smtClean="0"/>
                        <a:t>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기분을 클릭하면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기분별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3324"/>
            <a:ext cx="6552728" cy="322689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1623" y="506453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21" y="1273324"/>
            <a:ext cx="3722642" cy="304477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12261" y="220541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35166" y="225891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5196691" y="2306734"/>
            <a:ext cx="432664" cy="424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28184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8183" y="27313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메인화면에서 기분별 레시피의 전체 보기를 클릭한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3265"/>
              </p:ext>
            </p:extLst>
          </p:nvPr>
        </p:nvGraphicFramePr>
        <p:xfrm>
          <a:off x="6730227" y="521479"/>
          <a:ext cx="2402886" cy="481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기분별</a:t>
                      </a:r>
                      <a:r>
                        <a:rPr lang="ko-KR" altLang="en-US" sz="800" baseline="0" smtClean="0"/>
                        <a:t> 레시피의 카테고리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기분별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기분별 카테고리중 하나를 선택하면 해당하는 기분을 분석하여 레시피 목록을 출력</a:t>
                      </a:r>
                      <a:r>
                        <a:rPr lang="ko-KR" altLang="en-US" sz="800" baseline="0" smtClean="0"/>
                        <a:t>해준다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smtClean="0"/>
                        <a:t>마우스를 오버하면 평가할 수 있는 포크와 좋아요가 나온다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" y="1123772"/>
            <a:ext cx="6719914" cy="36059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52390" y="184359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037" y="26433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5736" y="220942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55" y="1201316"/>
            <a:ext cx="6705377" cy="3846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상황별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96773"/>
              </p:ext>
            </p:extLst>
          </p:nvPr>
        </p:nvGraphicFramePr>
        <p:xfrm>
          <a:off x="6730227" y="521479"/>
          <a:ext cx="2402886" cy="4658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전체보기 버튼을 클릭하면 상황별 레시피목록을 확인할 수 있는 창이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상황별 카데고리 </a:t>
                      </a:r>
                      <a:r>
                        <a:rPr lang="ko-KR" altLang="en-US" sz="800" smtClean="0"/>
                        <a:t>목록을 서버에서 불러와 제공한다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상황을 클릭하면 상황별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상황별 레시피 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17180" y="510273"/>
            <a:ext cx="6705377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79" y="1704966"/>
            <a:ext cx="3722642" cy="30447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87951" y="24880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97482" y="216671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76056" y="2254574"/>
            <a:ext cx="636675" cy="23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28184" y="17773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1908" y="262196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상황별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상황별 레시피의 전체 보기를 클릭한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21556"/>
              </p:ext>
            </p:extLst>
          </p:nvPr>
        </p:nvGraphicFramePr>
        <p:xfrm>
          <a:off x="6730227" y="521479"/>
          <a:ext cx="2402886" cy="481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기분별</a:t>
                      </a:r>
                      <a:r>
                        <a:rPr lang="ko-KR" altLang="en-US" sz="800" baseline="0" smtClean="0"/>
                        <a:t> 레시피의 카테고리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기분별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기분별 카테고리중 하나를 선택하면 해당하는 기분을 분석하여 레시피 목록을 출력</a:t>
                      </a:r>
                      <a:r>
                        <a:rPr lang="ko-KR" altLang="en-US" sz="800" baseline="0" smtClean="0"/>
                        <a:t>해준다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smtClean="0"/>
                        <a:t>마우스를 오버하면 평가할 수 있는 포크와 좋아요가 나온다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873"/>
            <a:ext cx="6744251" cy="31229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3608" y="157600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4520" y="215471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573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92" y="1489350"/>
            <a:ext cx="6648066" cy="29446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제철</a:t>
            </a:r>
            <a:r>
              <a:rPr lang="en-US" altLang="ko-KR" sz="1050"/>
              <a:t>·</a:t>
            </a:r>
            <a:r>
              <a:rPr lang="ko-KR" altLang="en-US" sz="1050" smtClean="0">
                <a:solidFill>
                  <a:schemeClr val="tx1"/>
                </a:solidFill>
              </a:rPr>
              <a:t>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04939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전체보기 버튼을 클릭하면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레시피목록을 확인할 수 있는 창이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상황별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카데고리 </a:t>
                      </a:r>
                      <a:r>
                        <a:rPr lang="ko-KR" altLang="en-US" sz="800" smtClean="0"/>
                        <a:t>목록을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날씨을 클릭하면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</a:t>
                      </a:r>
                      <a:r>
                        <a:rPr lang="ko-KR" altLang="en-US" sz="800" baseline="0" smtClean="0"/>
                        <a:t>별 레시피의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-4924" y="504386"/>
            <a:ext cx="6732240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876" y="1618124"/>
            <a:ext cx="3722642" cy="304477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99592" y="271462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64411" y="25714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209460" y="2389388"/>
            <a:ext cx="436418" cy="18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56176" y="20606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79016" y="28438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기분별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웹 메인화면에서 제철</a:t>
            </a:r>
            <a:r>
              <a:rPr lang="en-US" altLang="ko-KR" sz="1050"/>
              <a:t>·</a:t>
            </a:r>
            <a:r>
              <a:rPr lang="ko-KR" altLang="en-US" sz="1050" smtClean="0">
                <a:solidFill>
                  <a:schemeClr val="tx1"/>
                </a:solidFill>
              </a:rPr>
              <a:t>날시별의 전체 보기를 클릭한 화면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4124"/>
              </p:ext>
            </p:extLst>
          </p:nvPr>
        </p:nvGraphicFramePr>
        <p:xfrm>
          <a:off x="6730227" y="521479"/>
          <a:ext cx="2402886" cy="491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</a:t>
                      </a:r>
                      <a:r>
                        <a:rPr lang="ko-KR" altLang="en-US" sz="800" baseline="0" smtClean="0"/>
                        <a:t> 레시피의 카테고리</a:t>
                      </a:r>
                      <a:r>
                        <a:rPr lang="ko-KR" altLang="en-US" sz="800" smtClean="0"/>
                        <a:t>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 카데고리 목록을 확인할</a:t>
                      </a:r>
                      <a:r>
                        <a:rPr lang="ko-KR" altLang="en-US" sz="800" baseline="0" smtClean="0"/>
                        <a:t>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카테고리중 하나를 선택하면 해당하는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날씨를 분석하여 레시피 목록을 출력</a:t>
                      </a:r>
                      <a:r>
                        <a:rPr lang="ko-KR" altLang="en-US" sz="800" baseline="0" smtClean="0"/>
                        <a:t>해준다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레시피 간략 정보이다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smtClean="0"/>
                        <a:t>마우스를 오버하면 평가할 수 있는 포크와 좋아요가 나온다</a:t>
                      </a:r>
                      <a:r>
                        <a:rPr lang="en-US" altLang="ko-KR" sz="800" smtClean="0"/>
                        <a:t>.</a:t>
                      </a:r>
                      <a:br>
                        <a:rPr lang="en-US" altLang="ko-KR" sz="800" smtClean="0"/>
                      </a:br>
                      <a:r>
                        <a:rPr lang="ko-KR" altLang="en-US" sz="800" smtClean="0"/>
                        <a:t>클릭하면 레시피 상세정보 화면이 팝업 형태로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923"/>
            <a:ext cx="6732240" cy="264574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043608" y="24132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280814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5736" y="288491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" y="1833933"/>
            <a:ext cx="6552727" cy="23274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분류별 레시피 조회하기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74756"/>
              </p:ext>
            </p:extLst>
          </p:nvPr>
        </p:nvGraphicFramePr>
        <p:xfrm>
          <a:off x="6730227" y="521479"/>
          <a:ext cx="2402886" cy="4764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/>
                        <a:t>전체보기 버튼을 클릭하면 제철</a:t>
                      </a:r>
                      <a:r>
                        <a:rPr lang="en-US" altLang="ko-KR" sz="800" smtClean="0"/>
                        <a:t>·</a:t>
                      </a:r>
                      <a:r>
                        <a:rPr lang="ko-KR" altLang="en-US" sz="800" smtClean="0"/>
                        <a:t>날씨별 레시피목록을 확인할 수 있는 창이 생성된다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분류별 레시피 목록이다</a:t>
                      </a:r>
                      <a:r>
                        <a:rPr lang="en-US" altLang="ko-KR" sz="800" smtClean="0"/>
                        <a:t>. </a:t>
                      </a:r>
                      <a:r>
                        <a:rPr lang="ko-KR" altLang="en-US" sz="800" smtClean="0"/>
                        <a:t>분류별 카데고리 </a:t>
                      </a:r>
                      <a:r>
                        <a:rPr lang="ko-KR" altLang="en-US" sz="800" smtClean="0"/>
                        <a:t>목록을</a:t>
                      </a:r>
                      <a:r>
                        <a:rPr lang="ko-KR" altLang="en-US" sz="800" baseline="0" smtClean="0"/>
                        <a:t> 서버에서 불러와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분류를 클릭하면 레시피 조회하는</a:t>
                      </a:r>
                      <a:r>
                        <a:rPr lang="ko-KR" altLang="en-US" sz="800" baseline="0" smtClean="0"/>
                        <a:t> 팝업창이 생성된다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더보기 버튼이다</a:t>
                      </a:r>
                      <a:r>
                        <a:rPr lang="en-US" altLang="ko-KR" sz="800" smtClean="0"/>
                        <a:t>.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클릭하면 분류별 레시피의 카테고리를 추가로 제공한다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0" y="507981"/>
            <a:ext cx="6732240" cy="4930063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63" y="1633364"/>
            <a:ext cx="3722642" cy="304477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27584" y="270891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18601" y="229480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 flipV="1">
            <a:off x="5076056" y="2294808"/>
            <a:ext cx="742545" cy="76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19461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3916" y="273137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1336</Words>
  <Application>Microsoft Office PowerPoint</Application>
  <PresentationFormat>화면 슬라이드 쇼(16:10)</PresentationFormat>
  <Paragraphs>414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Huni</cp:lastModifiedBy>
  <cp:revision>157</cp:revision>
  <cp:lastPrinted>2015-07-18T05:15:35Z</cp:lastPrinted>
  <dcterms:created xsi:type="dcterms:W3CDTF">2015-05-01T07:39:51Z</dcterms:created>
  <dcterms:modified xsi:type="dcterms:W3CDTF">2015-07-20T02:04:44Z</dcterms:modified>
</cp:coreProperties>
</file>