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D8FF5-779B-401F-ABED-787024DA3F1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6C316-703B-4D7E-A5EA-CFDD2890C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709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DAA1E-E107-4412-841A-B5F5A3215F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059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DAA1E-E107-4412-841A-B5F5A3215F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059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DAA1E-E107-4412-841A-B5F5A3215F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059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34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4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3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9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32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77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16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2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50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3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68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3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2636912"/>
            <a:ext cx="5937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UC001 </a:t>
            </a:r>
            <a:r>
              <a:rPr lang="ko-KR" altLang="en-US" sz="4800" dirty="0" err="1" smtClean="0"/>
              <a:t>회원가입하다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4365104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mtClean="0"/>
              <a:t>권기</a:t>
            </a:r>
            <a:r>
              <a:rPr lang="ko-KR" altLang="en-US" sz="4800"/>
              <a:t>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617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웹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초기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메인화면이다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프로그램의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메인화면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186162"/>
              </p:ext>
            </p:extLst>
          </p:nvPr>
        </p:nvGraphicFramePr>
        <p:xfrm>
          <a:off x="5940154" y="661341"/>
          <a:ext cx="3203847" cy="1530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권기호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회원가입</a:t>
                      </a:r>
                      <a:r>
                        <a:rPr lang="ko-KR" altLang="en-US" sz="1600" baseline="0" dirty="0" smtClean="0"/>
                        <a:t> 링크이</a:t>
                      </a:r>
                      <a:r>
                        <a:rPr lang="ko-KR" altLang="en-US" sz="1600" dirty="0" smtClean="0"/>
                        <a:t>다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err="1" smtClean="0"/>
                        <a:t>클릭하게되면</a:t>
                      </a:r>
                      <a:r>
                        <a:rPr lang="ko-KR" altLang="en-US" sz="1600" dirty="0" smtClean="0"/>
                        <a:t> 회원가입 화면으로 </a:t>
                      </a:r>
                      <a:r>
                        <a:rPr lang="ko-KR" altLang="en-US" sz="1600" dirty="0" err="1" smtClean="0"/>
                        <a:t>이동하게된다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6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03690"/>
            <a:ext cx="5425005" cy="398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193339" y="3524538"/>
            <a:ext cx="226946" cy="2573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>
            <a:endCxn id="22" idx="1"/>
          </p:cNvCxnSpPr>
          <p:nvPr/>
        </p:nvCxnSpPr>
        <p:spPr>
          <a:xfrm>
            <a:off x="3353913" y="3737849"/>
            <a:ext cx="582113" cy="131752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3936026" y="3478399"/>
            <a:ext cx="1877956" cy="3153951"/>
            <a:chOff x="1389355" y="1179201"/>
            <a:chExt cx="3182646" cy="4755678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389355" y="1179201"/>
              <a:ext cx="3145466" cy="4755678"/>
            </a:xfrm>
            <a:prstGeom prst="roundRect">
              <a:avLst>
                <a:gd name="adj" fmla="val 4554"/>
              </a:avLst>
            </a:prstGeom>
            <a:solidFill>
              <a:schemeClr val="bg1">
                <a:lumMod val="50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01153" y="1268760"/>
              <a:ext cx="1115740" cy="301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>
                  <a:solidFill>
                    <a:schemeClr val="bg1"/>
                  </a:solidFill>
                </a:rPr>
                <a:t>회원가</a:t>
              </a:r>
              <a:r>
                <a:rPr lang="ko-KR" altLang="en-US" sz="700" dirty="0">
                  <a:solidFill>
                    <a:schemeClr val="bg1"/>
                  </a:solidFill>
                </a:rPr>
                <a:t>입</a:t>
              </a: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1683692" y="2046446"/>
              <a:ext cx="2528268" cy="4320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</a:rPr>
                <a:t>이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름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683692" y="2684011"/>
              <a:ext cx="2528268" cy="4320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>
                  <a:solidFill>
                    <a:schemeClr val="bg1">
                      <a:lumMod val="65000"/>
                    </a:schemeClr>
                  </a:solidFill>
                </a:rPr>
                <a:t>이메일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 주소 </a:t>
              </a:r>
              <a:r>
                <a:rPr lang="ko-KR" altLang="en-US" sz="700" dirty="0" err="1">
                  <a:solidFill>
                    <a:schemeClr val="bg1">
                      <a:lumMod val="65000"/>
                    </a:schemeClr>
                  </a:solidFill>
                </a:rPr>
                <a:t>입력창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683692" y="3360319"/>
              <a:ext cx="2528268" cy="4320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</a:rPr>
                <a:t>비밀번호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3112449" y="4077198"/>
              <a:ext cx="180020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8" name="타원 27"/>
            <p:cNvSpPr/>
            <p:nvPr/>
          </p:nvSpPr>
          <p:spPr>
            <a:xfrm>
              <a:off x="1945932" y="4077198"/>
              <a:ext cx="180020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1683692" y="5211979"/>
              <a:ext cx="2528268" cy="4320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</a:rPr>
                <a:t>회원가입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1670733" y="4457165"/>
              <a:ext cx="730421" cy="44079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2921175" y="4445200"/>
              <a:ext cx="365211" cy="44079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3555072" y="4445200"/>
              <a:ext cx="365211" cy="44079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341443" y="4447772"/>
              <a:ext cx="705205" cy="301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>
                  <a:solidFill>
                    <a:schemeClr val="bg1"/>
                  </a:solidFill>
                </a:rPr>
                <a:t>생년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02460" y="4447772"/>
              <a:ext cx="443417" cy="301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1"/>
                  </a:solidFill>
                </a:rPr>
                <a:t>월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78593" y="4447772"/>
              <a:ext cx="693408" cy="301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>
                  <a:solidFill>
                    <a:schemeClr val="bg1"/>
                  </a:solidFill>
                </a:rPr>
                <a:t>일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14607" y="3963611"/>
              <a:ext cx="649207" cy="301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>
                  <a:solidFill>
                    <a:schemeClr val="bg1"/>
                  </a:solidFill>
                </a:rPr>
                <a:t>여자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13072" y="3942787"/>
              <a:ext cx="649207" cy="301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>
                  <a:solidFill>
                    <a:schemeClr val="bg1"/>
                  </a:solidFill>
                </a:rPr>
                <a:t>남</a:t>
              </a:r>
              <a:r>
                <a:rPr lang="ko-KR" altLang="en-US" sz="700" dirty="0">
                  <a:solidFill>
                    <a:schemeClr val="bg1"/>
                  </a:solidFill>
                </a:rPr>
                <a:t>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041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웹 회원가입 화면이다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프로그램의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메인화면에서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회원가입하기 버튼 누른 후 화면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965683"/>
              </p:ext>
            </p:extLst>
          </p:nvPr>
        </p:nvGraphicFramePr>
        <p:xfrm>
          <a:off x="5940154" y="661341"/>
          <a:ext cx="3203847" cy="5131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권기호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회원가입 버튼 </a:t>
                      </a:r>
                      <a:r>
                        <a:rPr lang="ko-KR" altLang="en-US" sz="1800" dirty="0" err="1" smtClean="0"/>
                        <a:t>클릭시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ko-KR" altLang="en-US" sz="1800" dirty="0" err="1" smtClean="0"/>
                        <a:t>다음곽</a:t>
                      </a:r>
                      <a:r>
                        <a:rPr lang="ko-KR" altLang="en-US" sz="1800" dirty="0" smtClean="0"/>
                        <a:t> 같은 회원가입 화면이 출력된다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이름을 입력하는 텍스트 창이다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이메일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아이디</a:t>
                      </a:r>
                      <a:r>
                        <a:rPr lang="en-US" altLang="ko-KR" sz="1800" dirty="0" smtClean="0"/>
                        <a:t>)</a:t>
                      </a:r>
                      <a:r>
                        <a:rPr lang="ko-KR" altLang="en-US" sz="1800" dirty="0" smtClean="0"/>
                        <a:t>를 입력하는 창이다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비밀번호를 입력하는 </a:t>
                      </a:r>
                      <a:r>
                        <a:rPr lang="ko-KR" altLang="en-US" sz="1800" dirty="0" err="1" smtClean="0"/>
                        <a:t>텍스트창이다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성별을 입력하는 라디오 버튼이다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생년월일을 입력하는 넘버박스이다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회원가입 버튼이다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1389355" y="1179201"/>
            <a:ext cx="3145466" cy="4755678"/>
          </a:xfrm>
          <a:prstGeom prst="roundRect">
            <a:avLst>
              <a:gd name="adj" fmla="val 4554"/>
            </a:avLst>
          </a:prstGeom>
          <a:solidFill>
            <a:schemeClr val="bg1">
              <a:lumMod val="5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401153" y="1268760"/>
            <a:ext cx="111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회원가</a:t>
            </a:r>
            <a:r>
              <a:rPr lang="ko-KR" altLang="en-US" dirty="0">
                <a:solidFill>
                  <a:schemeClr val="bg1"/>
                </a:solidFill>
              </a:rPr>
              <a:t>입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83692" y="2046446"/>
            <a:ext cx="252826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이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름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683692" y="2684011"/>
            <a:ext cx="252826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주소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입력창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683692" y="3360319"/>
            <a:ext cx="252826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112449" y="4077198"/>
            <a:ext cx="180020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945932" y="4077198"/>
            <a:ext cx="180020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683692" y="5211979"/>
            <a:ext cx="252826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회원가입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23219" y="1097516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502288" y="1875202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508722" y="2557548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499197" y="3189075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555491" y="3842722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499197" y="5040734"/>
            <a:ext cx="332272" cy="3424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670733" y="4457165"/>
            <a:ext cx="730421" cy="4407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921175" y="4445200"/>
            <a:ext cx="365211" cy="4407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555072" y="4445200"/>
            <a:ext cx="365211" cy="4407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341443" y="4447771"/>
            <a:ext cx="70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생년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02460" y="4447771"/>
            <a:ext cx="443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월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878594" y="4447771"/>
            <a:ext cx="69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일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499197" y="4335075"/>
            <a:ext cx="332272" cy="3424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14607" y="3963611"/>
            <a:ext cx="64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여자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13072" y="3942787"/>
            <a:ext cx="64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남</a:t>
            </a:r>
            <a:r>
              <a:rPr lang="ko-KR" altLang="en-US" dirty="0">
                <a:solidFill>
                  <a:schemeClr val="bg1"/>
                </a:solidFill>
              </a:rPr>
              <a:t>자</a:t>
            </a:r>
          </a:p>
        </p:txBody>
      </p:sp>
    </p:spTree>
    <p:extLst>
      <p:ext uri="{BB962C8B-B14F-4D97-AF65-F5344CB8AC3E}">
        <p14:creationId xmlns:p14="http://schemas.microsoft.com/office/powerpoint/2010/main" val="19005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앱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회원가입 화면이다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프로그램의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메인화면에서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회원가입을 누른 화면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623038"/>
              </p:ext>
            </p:extLst>
          </p:nvPr>
        </p:nvGraphicFramePr>
        <p:xfrm>
          <a:off x="5940154" y="661340"/>
          <a:ext cx="3203847" cy="624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3657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권기호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회원가입 버튼 </a:t>
                      </a:r>
                      <a:r>
                        <a:rPr lang="ko-KR" altLang="en-US" sz="1400" dirty="0" err="1" smtClean="0"/>
                        <a:t>클릭시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다음곽</a:t>
                      </a:r>
                      <a:r>
                        <a:rPr lang="ko-KR" altLang="en-US" sz="1400" dirty="0" smtClean="0"/>
                        <a:t> 같은 회원가입 화면이 출력된다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중복된</a:t>
                      </a:r>
                      <a:r>
                        <a:rPr lang="ko-KR" altLang="en-US" sz="1400" baseline="0" dirty="0" smtClean="0"/>
                        <a:t>  아이디를 입력할 시 </a:t>
                      </a:r>
                      <a:r>
                        <a:rPr lang="en-US" altLang="ko-KR" sz="1400" baseline="0" dirty="0" smtClean="0"/>
                        <a:t>“</a:t>
                      </a:r>
                      <a:r>
                        <a:rPr lang="ko-KR" altLang="en-US" sz="1400" baseline="0" dirty="0" smtClean="0"/>
                        <a:t>중복되는 </a:t>
                      </a:r>
                      <a:r>
                        <a:rPr lang="en-US" altLang="ko-KR" sz="1400" baseline="0" dirty="0" smtClean="0"/>
                        <a:t>Email(id)</a:t>
                      </a:r>
                      <a:r>
                        <a:rPr lang="ko-KR" altLang="en-US" sz="1400" baseline="0" dirty="0" smtClean="0"/>
                        <a:t>입니다</a:t>
                      </a:r>
                      <a:r>
                        <a:rPr lang="en-US" altLang="ko-KR" sz="1400" baseline="0" dirty="0" smtClean="0"/>
                        <a:t>!!”</a:t>
                      </a:r>
                      <a:r>
                        <a:rPr lang="ko-KR" altLang="en-US" sz="1400" baseline="0" dirty="0" smtClean="0"/>
                        <a:t>라는 </a:t>
                      </a:r>
                      <a:r>
                        <a:rPr lang="ko-KR" altLang="en-US" sz="1400" baseline="0" dirty="0" err="1" smtClean="0"/>
                        <a:t>팝업창이</a:t>
                      </a:r>
                      <a:r>
                        <a:rPr lang="ko-KR" altLang="en-US" sz="1400" baseline="0" dirty="0" smtClean="0"/>
                        <a:t> 제공된다</a:t>
                      </a:r>
                      <a:r>
                        <a:rPr lang="en-US" altLang="ko-KR" sz="1400" baseline="0" dirty="0" smtClean="0"/>
                        <a:t>.</a:t>
                      </a:r>
                      <a:r>
                        <a:rPr lang="en-US" altLang="ko-KR" sz="14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400" dirty="0" err="1" smtClean="0">
                          <a:solidFill>
                            <a:srgbClr val="00B0F0"/>
                          </a:solidFill>
                        </a:rPr>
                        <a:t>서버에서처리</a:t>
                      </a:r>
                      <a:r>
                        <a:rPr lang="en-US" altLang="ko-KR" sz="14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비밀번호를 입력하지 않았을 경우 </a:t>
                      </a:r>
                      <a:r>
                        <a:rPr lang="en-US" altLang="ko-KR" sz="1400" dirty="0" smtClean="0"/>
                        <a:t>“</a:t>
                      </a:r>
                      <a:r>
                        <a:rPr lang="ko-KR" altLang="en-US" sz="1400" dirty="0" smtClean="0"/>
                        <a:t>비밀번호를 입력해 주세요</a:t>
                      </a:r>
                      <a:r>
                        <a:rPr lang="en-US" altLang="ko-KR" sz="1400" dirty="0" smtClean="0"/>
                        <a:t>!!!”</a:t>
                      </a:r>
                      <a:r>
                        <a:rPr lang="ko-KR" altLang="en-US" sz="1400" dirty="0" err="1" smtClean="0"/>
                        <a:t>팝업창이</a:t>
                      </a:r>
                      <a:r>
                        <a:rPr lang="ko-KR" altLang="en-US" sz="1400" dirty="0" smtClean="0"/>
                        <a:t> 발생한다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en-US" altLang="ko-KR" sz="14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400" dirty="0" smtClean="0">
                          <a:solidFill>
                            <a:srgbClr val="00B0F0"/>
                          </a:solidFill>
                        </a:rPr>
                        <a:t>클라이언트에서 처리</a:t>
                      </a:r>
                      <a:r>
                        <a:rPr lang="en-US" altLang="ko-KR" sz="14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비밀번호가 </a:t>
                      </a:r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자 이하일 경우</a:t>
                      </a:r>
                      <a:r>
                        <a:rPr lang="en-US" altLang="ko-KR" sz="1400" dirty="0" smtClean="0"/>
                        <a:t>, “</a:t>
                      </a:r>
                      <a:r>
                        <a:rPr lang="ko-KR" altLang="en-US" sz="1400" dirty="0" smtClean="0"/>
                        <a:t>비밀번호는 </a:t>
                      </a:r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err="1" smtClean="0"/>
                        <a:t>자이상</a:t>
                      </a:r>
                      <a:r>
                        <a:rPr lang="ko-KR" altLang="en-US" sz="1400" dirty="0" smtClean="0"/>
                        <a:t> 입력해 주세요</a:t>
                      </a:r>
                      <a:r>
                        <a:rPr lang="en-US" altLang="ko-KR" sz="1400" dirty="0" smtClean="0"/>
                        <a:t>!”</a:t>
                      </a:r>
                      <a:r>
                        <a:rPr lang="ko-KR" altLang="en-US" sz="1400" dirty="0" err="1" smtClean="0"/>
                        <a:t>팝업창이</a:t>
                      </a:r>
                      <a:r>
                        <a:rPr lang="ko-KR" altLang="en-US" sz="1400" dirty="0" smtClean="0"/>
                        <a:t> 발생한다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en-US" altLang="ko-KR" sz="14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400" dirty="0" smtClean="0">
                          <a:solidFill>
                            <a:srgbClr val="00B0F0"/>
                          </a:solidFill>
                        </a:rPr>
                        <a:t>클라이언트에서 처리</a:t>
                      </a:r>
                      <a:r>
                        <a:rPr lang="en-US" altLang="ko-KR" sz="14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성별을 입력하지 않았을 경우</a:t>
                      </a:r>
                      <a:r>
                        <a:rPr lang="en-US" altLang="ko-KR" sz="1400" dirty="0" smtClean="0"/>
                        <a:t>, “</a:t>
                      </a:r>
                      <a:r>
                        <a:rPr lang="ko-KR" altLang="en-US" sz="1400" dirty="0" smtClean="0"/>
                        <a:t>성별을 선택해 주세요</a:t>
                      </a:r>
                      <a:r>
                        <a:rPr lang="en-US" altLang="ko-KR" sz="1400" dirty="0" smtClean="0"/>
                        <a:t>!” </a:t>
                      </a:r>
                      <a:r>
                        <a:rPr lang="ko-KR" altLang="en-US" sz="1400" dirty="0" err="1" smtClean="0"/>
                        <a:t>팝업창이</a:t>
                      </a:r>
                      <a:r>
                        <a:rPr lang="ko-KR" altLang="en-US" sz="1400" dirty="0" smtClean="0"/>
                        <a:t> 제공된다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en-US" altLang="ko-KR" sz="14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400" dirty="0" smtClean="0">
                          <a:solidFill>
                            <a:srgbClr val="00B0F0"/>
                          </a:solidFill>
                        </a:rPr>
                        <a:t>클라이언트에서 처리</a:t>
                      </a:r>
                      <a:r>
                        <a:rPr lang="en-US" altLang="ko-KR" sz="14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생년 월 일을 입력하지 않았을 경우</a:t>
                      </a:r>
                      <a:r>
                        <a:rPr lang="en-US" altLang="ko-KR" sz="1400" dirty="0" smtClean="0"/>
                        <a:t>, “</a:t>
                      </a:r>
                      <a:r>
                        <a:rPr lang="ko-KR" altLang="en-US" sz="1400" dirty="0" smtClean="0"/>
                        <a:t>생년 월 일을 입력해 주세요</a:t>
                      </a:r>
                      <a:r>
                        <a:rPr lang="en-US" altLang="ko-KR" sz="1400" dirty="0" smtClean="0"/>
                        <a:t>!”</a:t>
                      </a:r>
                      <a:r>
                        <a:rPr lang="ko-KR" altLang="en-US" sz="1400" dirty="0" smtClean="0"/>
                        <a:t>라는 </a:t>
                      </a:r>
                      <a:r>
                        <a:rPr lang="ko-KR" altLang="en-US" sz="1400" dirty="0" err="1" smtClean="0"/>
                        <a:t>팝업창이</a:t>
                      </a:r>
                      <a:r>
                        <a:rPr lang="ko-KR" altLang="en-US" sz="1400" dirty="0" smtClean="0"/>
                        <a:t> 제공된다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en-US" altLang="ko-KR" sz="14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400" dirty="0" smtClean="0">
                          <a:solidFill>
                            <a:srgbClr val="00B0F0"/>
                          </a:solidFill>
                        </a:rPr>
                        <a:t>클라이언트에서 처리</a:t>
                      </a:r>
                      <a:r>
                        <a:rPr lang="en-US" altLang="ko-KR" sz="14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1389355" y="1179201"/>
            <a:ext cx="3145466" cy="4755678"/>
          </a:xfrm>
          <a:prstGeom prst="roundRect">
            <a:avLst>
              <a:gd name="adj" fmla="val 4554"/>
            </a:avLst>
          </a:prstGeom>
          <a:solidFill>
            <a:schemeClr val="bg1">
              <a:lumMod val="5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401153" y="1268760"/>
            <a:ext cx="111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회원가</a:t>
            </a:r>
            <a:r>
              <a:rPr lang="ko-KR" altLang="en-US" dirty="0">
                <a:solidFill>
                  <a:schemeClr val="bg1"/>
                </a:solidFill>
              </a:rPr>
              <a:t>입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83692" y="2046446"/>
            <a:ext cx="252826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권기호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683692" y="2684011"/>
            <a:ext cx="252826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bg1">
                    <a:lumMod val="65000"/>
                  </a:schemeClr>
                </a:solidFill>
              </a:rPr>
              <a:t>shng10503@naver.com</a:t>
            </a:r>
            <a:endParaRPr lang="ko-KR" altLang="en-US" sz="1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683692" y="3360319"/>
            <a:ext cx="252826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13072" y="3875961"/>
            <a:ext cx="64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남</a:t>
            </a:r>
            <a:r>
              <a:rPr lang="ko-KR" altLang="en-US" dirty="0">
                <a:solidFill>
                  <a:schemeClr val="bg1"/>
                </a:solidFill>
              </a:rPr>
              <a:t>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08200" y="3873875"/>
            <a:ext cx="64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여</a:t>
            </a:r>
            <a:r>
              <a:rPr lang="ko-KR" altLang="en-US" dirty="0">
                <a:solidFill>
                  <a:schemeClr val="bg1"/>
                </a:solidFill>
              </a:rPr>
              <a:t>자</a:t>
            </a:r>
          </a:p>
        </p:txBody>
      </p:sp>
      <p:sp>
        <p:nvSpPr>
          <p:cNvPr id="29" name="타원 28"/>
          <p:cNvSpPr/>
          <p:nvPr/>
        </p:nvSpPr>
        <p:spPr>
          <a:xfrm>
            <a:off x="1799075" y="3989548"/>
            <a:ext cx="180020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3046647" y="4018664"/>
            <a:ext cx="180020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683692" y="5211979"/>
            <a:ext cx="252826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회원가입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23219" y="1097516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670733" y="4457165"/>
            <a:ext cx="730421" cy="4407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921175" y="4445200"/>
            <a:ext cx="365211" cy="4407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555072" y="4445200"/>
            <a:ext cx="365211" cy="4407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41443" y="4447771"/>
            <a:ext cx="70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생년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02460" y="4447771"/>
            <a:ext cx="443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월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78594" y="4447771"/>
            <a:ext cx="69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일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919" y="673409"/>
            <a:ext cx="2692127" cy="1408985"/>
            <a:chOff x="1918" y="561174"/>
            <a:chExt cx="4270592" cy="1675502"/>
          </a:xfrm>
        </p:grpSpPr>
        <p:grpSp>
          <p:nvGrpSpPr>
            <p:cNvPr id="19" name="그룹 18"/>
            <p:cNvGrpSpPr/>
            <p:nvPr/>
          </p:nvGrpSpPr>
          <p:grpSpPr>
            <a:xfrm>
              <a:off x="168054" y="755401"/>
              <a:ext cx="4104456" cy="1481275"/>
              <a:chOff x="3437620" y="5881836"/>
              <a:chExt cx="4104456" cy="1481275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3437620" y="5881836"/>
                <a:ext cx="4104456" cy="148127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중복되는 </a:t>
                </a:r>
                <a:r>
                  <a:rPr lang="en-US" altLang="ko-KR" sz="1600" dirty="0" smtClean="0"/>
                  <a:t>Email(id)</a:t>
                </a:r>
                <a:r>
                  <a:rPr lang="ko-KR" altLang="en-US" sz="1600" dirty="0" smtClean="0"/>
                  <a:t>입니다</a:t>
                </a:r>
                <a:r>
                  <a:rPr lang="en-US" altLang="ko-KR" sz="1600" dirty="0" smtClean="0"/>
                  <a:t>!!</a:t>
                </a:r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5178542" y="6861763"/>
                <a:ext cx="648072" cy="3027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확인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직사각형 59"/>
            <p:cNvSpPr/>
            <p:nvPr/>
          </p:nvSpPr>
          <p:spPr>
            <a:xfrm>
              <a:off x="1918" y="561174"/>
              <a:ext cx="332272" cy="28540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975030" y="673409"/>
            <a:ext cx="2814412" cy="1408985"/>
            <a:chOff x="740659" y="1922708"/>
            <a:chExt cx="4298004" cy="1675502"/>
          </a:xfrm>
        </p:grpSpPr>
        <p:grpSp>
          <p:nvGrpSpPr>
            <p:cNvPr id="61" name="그룹 60"/>
            <p:cNvGrpSpPr/>
            <p:nvPr/>
          </p:nvGrpSpPr>
          <p:grpSpPr>
            <a:xfrm>
              <a:off x="934207" y="2116935"/>
              <a:ext cx="4104456" cy="1481275"/>
              <a:chOff x="3215912" y="3318485"/>
              <a:chExt cx="4104456" cy="1481275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215912" y="3318485"/>
                <a:ext cx="4104456" cy="148127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비밀번호를 입력해 주세요</a:t>
                </a:r>
                <a:r>
                  <a:rPr lang="en-US" altLang="ko-KR" sz="1600" dirty="0" smtClean="0"/>
                  <a:t>!!</a:t>
                </a:r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4919757" y="4243789"/>
                <a:ext cx="648072" cy="3027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</a:rPr>
                  <a:t>확인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직사각형 63"/>
            <p:cNvSpPr/>
            <p:nvPr/>
          </p:nvSpPr>
          <p:spPr>
            <a:xfrm>
              <a:off x="740659" y="1922708"/>
              <a:ext cx="332272" cy="28540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-31983" y="2216474"/>
            <a:ext cx="2713774" cy="1340564"/>
            <a:chOff x="740659" y="1922708"/>
            <a:chExt cx="4315913" cy="1713996"/>
          </a:xfrm>
        </p:grpSpPr>
        <p:grpSp>
          <p:nvGrpSpPr>
            <p:cNvPr id="65" name="그룹 64"/>
            <p:cNvGrpSpPr/>
            <p:nvPr/>
          </p:nvGrpSpPr>
          <p:grpSpPr>
            <a:xfrm>
              <a:off x="952116" y="2155429"/>
              <a:ext cx="4104456" cy="1481275"/>
              <a:chOff x="3233821" y="3356979"/>
              <a:chExt cx="4104456" cy="1481275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233821" y="3356979"/>
                <a:ext cx="4104456" cy="148127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비밀번호는 </a:t>
                </a:r>
                <a:r>
                  <a:rPr lang="en-US" altLang="ko-KR" sz="1200" dirty="0" smtClean="0"/>
                  <a:t>5</a:t>
                </a:r>
                <a:r>
                  <a:rPr lang="ko-KR" altLang="en-US" sz="1200" dirty="0" smtClean="0"/>
                  <a:t>자 이상 입력하세요</a:t>
                </a:r>
                <a:r>
                  <a:rPr lang="en-US" altLang="ko-KR" sz="1200" dirty="0" smtClean="0"/>
                  <a:t>!</a:t>
                </a:r>
              </a:p>
              <a:p>
                <a:pPr algn="ctr"/>
                <a:endParaRPr lang="en-US" altLang="ko-KR" dirty="0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4937666" y="4282283"/>
                <a:ext cx="648072" cy="3027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확인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직사각형 67"/>
            <p:cNvSpPr/>
            <p:nvPr/>
          </p:nvSpPr>
          <p:spPr>
            <a:xfrm>
              <a:off x="740659" y="1922708"/>
              <a:ext cx="332272" cy="28540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965548" y="2300535"/>
            <a:ext cx="2997017" cy="1269094"/>
            <a:chOff x="3931358" y="1913593"/>
            <a:chExt cx="4298004" cy="1722861"/>
          </a:xfrm>
        </p:grpSpPr>
        <p:grpSp>
          <p:nvGrpSpPr>
            <p:cNvPr id="69" name="그룹 68"/>
            <p:cNvGrpSpPr/>
            <p:nvPr/>
          </p:nvGrpSpPr>
          <p:grpSpPr>
            <a:xfrm>
              <a:off x="4124907" y="2155179"/>
              <a:ext cx="4104455" cy="1481275"/>
              <a:chOff x="6406612" y="2883274"/>
              <a:chExt cx="4104455" cy="1481275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6406612" y="2883274"/>
                <a:ext cx="4104455" cy="148127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성별을 선택해 주세요</a:t>
                </a:r>
                <a:r>
                  <a:rPr lang="en-US" altLang="ko-KR" dirty="0" smtClean="0"/>
                  <a:t>!</a:t>
                </a:r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134803" y="3766486"/>
                <a:ext cx="648071" cy="3027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확인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2" name="직사각형 71"/>
            <p:cNvSpPr/>
            <p:nvPr/>
          </p:nvSpPr>
          <p:spPr>
            <a:xfrm>
              <a:off x="3931358" y="1913593"/>
              <a:ext cx="332272" cy="28540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-6552" y="3805729"/>
            <a:ext cx="2765254" cy="1154341"/>
            <a:chOff x="1345" y="3199838"/>
            <a:chExt cx="4267988" cy="1623979"/>
          </a:xfrm>
        </p:grpSpPr>
        <p:grpSp>
          <p:nvGrpSpPr>
            <p:cNvPr id="73" name="그룹 72"/>
            <p:cNvGrpSpPr/>
            <p:nvPr/>
          </p:nvGrpSpPr>
          <p:grpSpPr>
            <a:xfrm>
              <a:off x="164877" y="3342543"/>
              <a:ext cx="4104456" cy="1481274"/>
              <a:chOff x="3256740" y="3047228"/>
              <a:chExt cx="4104456" cy="1481274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3256740" y="3047228"/>
                <a:ext cx="4104456" cy="148127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/>
                  <a:t>생년 월 일을 입력해 주세요</a:t>
                </a:r>
                <a:r>
                  <a:rPr lang="en-US" altLang="ko-KR" sz="1400" dirty="0" smtClean="0"/>
                  <a:t>!</a:t>
                </a:r>
              </a:p>
              <a:p>
                <a:pPr algn="ctr"/>
                <a:endParaRPr lang="en-US" altLang="ko-KR" dirty="0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4892535" y="3799868"/>
                <a:ext cx="648072" cy="3027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</a:rPr>
                  <a:t>확인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직사각형 75"/>
            <p:cNvSpPr/>
            <p:nvPr/>
          </p:nvSpPr>
          <p:spPr>
            <a:xfrm>
              <a:off x="1345" y="3199838"/>
              <a:ext cx="332272" cy="28540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L 도형 76"/>
          <p:cNvSpPr/>
          <p:nvPr/>
        </p:nvSpPr>
        <p:spPr>
          <a:xfrm rot="18921867">
            <a:off x="3050917" y="3871349"/>
            <a:ext cx="288032" cy="156470"/>
          </a:xfrm>
          <a:prstGeom prst="corner">
            <a:avLst>
              <a:gd name="adj1" fmla="val 36471"/>
              <a:gd name="adj2" fmla="val 3890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66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>
                  <a:solidFill>
                    <a:schemeClr val="tx1"/>
                  </a:solidFill>
                </a:rPr>
                <a:t>앱</a:t>
              </a:r>
              <a:r>
                <a:rPr lang="ko-KR" altLang="en-US" sz="1400" dirty="0">
                  <a:solidFill>
                    <a:schemeClr val="tx1"/>
                  </a:solidFill>
                </a:rPr>
                <a:t> 회원가입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화면이다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</a:rPr>
                <a:t>프로그램의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메인화면에서</a:t>
              </a:r>
              <a:r>
                <a:rPr lang="ko-KR" altLang="en-US" sz="1400" dirty="0">
                  <a:solidFill>
                    <a:schemeClr val="tx1"/>
                  </a:solidFill>
                </a:rPr>
                <a:t> 회원가입을 누른 화면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804152"/>
              </p:ext>
            </p:extLst>
          </p:nvPr>
        </p:nvGraphicFramePr>
        <p:xfrm>
          <a:off x="5940154" y="661340"/>
          <a:ext cx="3203847" cy="1926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권기호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모든 정보를 </a:t>
                      </a:r>
                      <a:r>
                        <a:rPr lang="ko-KR" altLang="en-US" sz="1800" smtClean="0"/>
                        <a:t>정상적으로 입력하고 </a:t>
                      </a:r>
                      <a:r>
                        <a:rPr lang="en-US" altLang="ko-KR" sz="1800" smtClean="0"/>
                        <a:t>, </a:t>
                      </a:r>
                      <a:r>
                        <a:rPr lang="ko-KR" altLang="en-US" sz="1800" dirty="0" smtClean="0"/>
                        <a:t>회원가입 버튼 클릭 시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회원가입이 완료된다</a:t>
                      </a:r>
                      <a:r>
                        <a:rPr lang="en-US" altLang="ko-KR" sz="1800" dirty="0" smtClean="0"/>
                        <a:t>.</a:t>
                      </a:r>
                      <a:r>
                        <a:rPr lang="en-US" altLang="ko-KR" sz="18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8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8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1389355" y="1179201"/>
            <a:ext cx="3145466" cy="4755678"/>
          </a:xfrm>
          <a:prstGeom prst="roundRect">
            <a:avLst>
              <a:gd name="adj" fmla="val 4554"/>
            </a:avLst>
          </a:prstGeom>
          <a:solidFill>
            <a:schemeClr val="bg1">
              <a:lumMod val="5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401153" y="1268760"/>
            <a:ext cx="111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회원가</a:t>
            </a:r>
            <a:r>
              <a:rPr lang="ko-KR" altLang="en-US" dirty="0">
                <a:solidFill>
                  <a:schemeClr val="bg1"/>
                </a:solidFill>
              </a:rPr>
              <a:t>입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83692" y="2046446"/>
            <a:ext cx="252826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권기호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683692" y="2684011"/>
            <a:ext cx="252826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rlgh9351@naver.com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683692" y="3360319"/>
            <a:ext cx="252826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************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683692" y="5211979"/>
            <a:ext cx="252826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회원가입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670733" y="4457165"/>
            <a:ext cx="730421" cy="4407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1994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921175" y="4445200"/>
            <a:ext cx="365211" cy="4407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520455" y="4445200"/>
            <a:ext cx="466248" cy="4407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41443" y="4447771"/>
            <a:ext cx="70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생년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02460" y="4447771"/>
            <a:ext cx="443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월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78594" y="4447771"/>
            <a:ext cx="69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일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504596" y="5040735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13072" y="3897478"/>
            <a:ext cx="64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남</a:t>
            </a:r>
            <a:r>
              <a:rPr lang="ko-KR" altLang="en-US" dirty="0">
                <a:solidFill>
                  <a:schemeClr val="bg1"/>
                </a:solidFill>
              </a:rPr>
              <a:t>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08200" y="3895392"/>
            <a:ext cx="64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여</a:t>
            </a:r>
            <a:r>
              <a:rPr lang="ko-KR" altLang="en-US" dirty="0">
                <a:solidFill>
                  <a:schemeClr val="bg1"/>
                </a:solidFill>
              </a:rPr>
              <a:t>자</a:t>
            </a:r>
          </a:p>
        </p:txBody>
      </p:sp>
      <p:sp>
        <p:nvSpPr>
          <p:cNvPr id="37" name="타원 36"/>
          <p:cNvSpPr/>
          <p:nvPr/>
        </p:nvSpPr>
        <p:spPr>
          <a:xfrm>
            <a:off x="1799075" y="4011065"/>
            <a:ext cx="180020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3046647" y="4040182"/>
            <a:ext cx="180020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L 도형 43"/>
          <p:cNvSpPr/>
          <p:nvPr/>
        </p:nvSpPr>
        <p:spPr>
          <a:xfrm rot="18921867">
            <a:off x="3050917" y="3892866"/>
            <a:ext cx="288032" cy="156470"/>
          </a:xfrm>
          <a:prstGeom prst="corner">
            <a:avLst>
              <a:gd name="adj1" fmla="val 36471"/>
              <a:gd name="adj2" fmla="val 3890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9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355</Words>
  <Application>Microsoft Office PowerPoint</Application>
  <PresentationFormat>화면 슬라이드 쇼(4:3)</PresentationFormat>
  <Paragraphs>131</Paragraphs>
  <Slides>5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GHKwon</dc:creator>
  <cp:lastModifiedBy>GHKwon</cp:lastModifiedBy>
  <cp:revision>8</cp:revision>
  <dcterms:created xsi:type="dcterms:W3CDTF">2015-07-19T05:26:22Z</dcterms:created>
  <dcterms:modified xsi:type="dcterms:W3CDTF">2015-07-23T13:17:02Z</dcterms:modified>
</cp:coreProperties>
</file>