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564904"/>
            <a:ext cx="5322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smtClean="0"/>
              <a:t>UC002 </a:t>
            </a:r>
            <a:r>
              <a:rPr lang="ko-KR" altLang="en-US" sz="4800" dirty="0" smtClean="0"/>
              <a:t>로그인하다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207" y="4221088"/>
            <a:ext cx="2669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 smtClean="0"/>
              <a:t>권기호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4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웹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초기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87280"/>
              </p:ext>
            </p:extLst>
          </p:nvPr>
        </p:nvGraphicFramePr>
        <p:xfrm>
          <a:off x="5940154" y="661341"/>
          <a:ext cx="3203847" cy="60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처음 시작화면이다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프로그램의 대표 이미지가 등록되어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 창 화면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Email</a:t>
                      </a:r>
                      <a:r>
                        <a:rPr lang="ko-KR" altLang="en-US" sz="1600" dirty="0" smtClean="0"/>
                        <a:t>로 로그인 버튼이다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회원정보가 일치하지 않으면 </a:t>
                      </a:r>
                      <a:r>
                        <a:rPr lang="ko-KR" altLang="en-US" sz="1600" dirty="0" err="1" smtClean="0"/>
                        <a:t>팝업창이</a:t>
                      </a:r>
                      <a:r>
                        <a:rPr lang="ko-KR" altLang="en-US" sz="1600" dirty="0" smtClean="0"/>
                        <a:t> 제공된다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비회원 입장하기 버튼이다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클릭하면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메인 홈페이지로 </a:t>
                      </a:r>
                      <a:r>
                        <a:rPr lang="ko-KR" altLang="en-US" sz="1600" dirty="0" err="1" smtClean="0"/>
                        <a:t>화면이동한다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Facebook</a:t>
                      </a:r>
                      <a:r>
                        <a:rPr lang="ko-KR" altLang="en-US" sz="1600" dirty="0" smtClean="0"/>
                        <a:t>으로 로그인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비밀번호찾기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7504" y="75881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3690"/>
            <a:ext cx="5425005" cy="39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55679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42691" y="2202717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5445" y="2996952"/>
            <a:ext cx="206315" cy="193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21051" y="3221289"/>
            <a:ext cx="155007" cy="1452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1880" y="3536661"/>
            <a:ext cx="226946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2726" y="3577260"/>
            <a:ext cx="187559" cy="193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41252" y="3397266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77747"/>
            <a:ext cx="1686082" cy="118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3059832" y="3126049"/>
            <a:ext cx="1131073" cy="105169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이메일로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로그</a:t>
              </a:r>
              <a:r>
                <a:rPr lang="ko-KR" altLang="en-US" sz="1400" dirty="0">
                  <a:solidFill>
                    <a:schemeClr val="tx1"/>
                  </a:solidFill>
                </a:rPr>
                <a:t>인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페이스북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으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로그인클릭한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후 이동한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10359"/>
              </p:ext>
            </p:extLst>
          </p:nvPr>
        </p:nvGraphicFramePr>
        <p:xfrm>
          <a:off x="5940154" y="661341"/>
          <a:ext cx="3203847" cy="192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페이스북으로</a:t>
                      </a:r>
                      <a:r>
                        <a:rPr lang="ko-KR" altLang="en-US" sz="1800" dirty="0" smtClean="0"/>
                        <a:t> 로그인 버튼이다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err="1" smtClean="0"/>
                        <a:t>클릭하게되면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페이스북</a:t>
                      </a:r>
                      <a:r>
                        <a:rPr lang="ko-KR" altLang="en-US" sz="1800" dirty="0" smtClean="0"/>
                        <a:t> 로그인 창이 제공된다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-1160872" y="205613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75723" y="286142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975723" y="340707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972634" y="3893541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441559" y="445465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" y="672521"/>
            <a:ext cx="5383885" cy="395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18" y="3759669"/>
            <a:ext cx="3995095" cy="2936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2771800" y="3032668"/>
            <a:ext cx="0" cy="133243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36285" y="2853135"/>
            <a:ext cx="147483" cy="142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프로그램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42248"/>
              </p:ext>
            </p:extLst>
          </p:nvPr>
        </p:nvGraphicFramePr>
        <p:xfrm>
          <a:off x="5940154" y="661341"/>
          <a:ext cx="3203847" cy="3638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모바일</a:t>
                      </a:r>
                      <a:r>
                        <a:rPr lang="ko-KR" altLang="en-US" sz="1600" dirty="0" smtClean="0"/>
                        <a:t> 첫 시작 화면이다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첫 화면에서 로그인 방법을 선택하는 </a:t>
                      </a:r>
                      <a:r>
                        <a:rPr lang="ko-KR" altLang="en-US" sz="1600" dirty="0" err="1" smtClean="0"/>
                        <a:t>입력창이</a:t>
                      </a:r>
                      <a:r>
                        <a:rPr lang="ko-KR" altLang="en-US" sz="1600" dirty="0" smtClean="0"/>
                        <a:t> 출력된다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 버튼을 클릭하게 되면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이메일로</a:t>
                      </a:r>
                      <a:r>
                        <a:rPr lang="ko-KR" altLang="en-US" sz="1600" baseline="0" dirty="0" smtClean="0"/>
                        <a:t> 로그인 으로 연동되며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계정정보가 일치하지 않으면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로그인 정보가 일치하지 않습니다 메시지가 제공된다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>
            <a:off x="3984104" y="3025098"/>
            <a:ext cx="936104" cy="8740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02026" y="1092727"/>
            <a:ext cx="1725894" cy="3505552"/>
            <a:chOff x="686507" y="2856588"/>
            <a:chExt cx="1725894" cy="350555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507" y="2856588"/>
              <a:ext cx="1725894" cy="350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943010" y="3987984"/>
              <a:ext cx="196202" cy="20611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0215" y="2861476"/>
              <a:ext cx="196202" cy="20611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2" y="1340768"/>
            <a:ext cx="2519008" cy="511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>
            <a:endCxn id="30" idx="0"/>
          </p:cNvCxnSpPr>
          <p:nvPr/>
        </p:nvCxnSpPr>
        <p:spPr>
          <a:xfrm>
            <a:off x="1783005" y="2915462"/>
            <a:ext cx="1913067" cy="98367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97971" y="3899135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185</Words>
  <Application>Microsoft Office PowerPoint</Application>
  <PresentationFormat>화면 슬라이드 쇼(4:3)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10</cp:revision>
  <dcterms:created xsi:type="dcterms:W3CDTF">2015-07-19T05:26:22Z</dcterms:created>
  <dcterms:modified xsi:type="dcterms:W3CDTF">2015-07-23T13:23:56Z</dcterms:modified>
</cp:coreProperties>
</file>