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CD99-79CB-4E0C-A026-381C4F8F18F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8D64A-974F-40B2-B1B1-D2856399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9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6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7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7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6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6BED-907A-4A42-9B4F-0FDA9F8222C1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031B-0506-47B9-8317-92F1919B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1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-15805" y="1988840"/>
            <a:ext cx="9180512" cy="122413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UC008 </a:t>
            </a:r>
            <a:r>
              <a:rPr lang="ko-KR" altLang="en-US" sz="3200" dirty="0" smtClean="0"/>
              <a:t>제철</a:t>
            </a:r>
            <a:r>
              <a:rPr lang="en-US" altLang="ko-KR" sz="3200" dirty="0" smtClean="0"/>
              <a:t>/</a:t>
            </a:r>
            <a:r>
              <a:rPr lang="ko-KR" altLang="en-US" sz="3200" dirty="0" err="1" smtClean="0"/>
              <a:t>날씨별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추천레시피</a:t>
            </a:r>
            <a:r>
              <a:rPr lang="ko-KR" altLang="en-US" sz="3200" dirty="0" smtClean="0"/>
              <a:t> 목록을 조회하다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박세</a:t>
            </a:r>
            <a:r>
              <a:rPr lang="ko-KR" altLang="en-US" sz="3600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1553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809"/>
            <a:ext cx="6696744" cy="31456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제철</a:t>
            </a:r>
            <a:r>
              <a:rPr lang="en-US" altLang="ko-KR" sz="1050"/>
              <a:t>·</a:t>
            </a:r>
            <a:r>
              <a:rPr lang="ko-KR" altLang="en-US" sz="1050">
                <a:solidFill>
                  <a:schemeClr val="tx1"/>
                </a:solidFill>
              </a:rPr>
              <a:t>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21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상황별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카데고리 목록을 서버에서 불러와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날씨을 클릭하면 레시피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</a:t>
                      </a:r>
                      <a:r>
                        <a:rPr lang="ko-KR" altLang="en-US" sz="800" baseline="0" smtClean="0"/>
                        <a:t>별 레시피의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992" y="1065082"/>
            <a:ext cx="6732240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22" y="2204864"/>
            <a:ext cx="3722642" cy="304477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229778" y="306882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3320" y="376782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5209460" y="2960888"/>
            <a:ext cx="436418" cy="18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74636" y="343868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05672" y="3227376"/>
            <a:ext cx="9361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84289" y="3990664"/>
            <a:ext cx="243163" cy="227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8" y="1165680"/>
            <a:ext cx="3067037" cy="50564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483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상황별 추천 레시피의</a:t>
                      </a:r>
                      <a:r>
                        <a:rPr lang="ko-KR" altLang="en-US" sz="900" baseline="0" smtClean="0"/>
                        <a:t> 목록</a:t>
                      </a:r>
                      <a:r>
                        <a:rPr lang="ko-KR" altLang="en-US" sz="900" smtClean="0"/>
                        <a:t>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날짜별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/>
                        <a:t>TV</a:t>
                      </a:r>
                      <a:r>
                        <a:rPr lang="ko-KR" altLang="en-US" sz="900" smtClean="0"/>
                        <a:t>동영상 목록을 제공해준다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동영상을 추가로 제공받을</a:t>
                      </a:r>
                      <a:r>
                        <a:rPr lang="ko-KR" altLang="en-US" sz="900" baseline="0" smtClean="0"/>
                        <a:t> 수 있는 화면으로 이동한다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576546" y="179935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29195" y="21020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6051" y="2924945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88283" y="43651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03959" y="479715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5780" y="367606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94558" y="517597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76240" y="326960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88283" y="58013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179</Words>
  <Application>Microsoft Office PowerPoint</Application>
  <PresentationFormat>화면 슬라이드 쇼(4:3)</PresentationFormat>
  <Paragraphs>52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UC008 제철/날씨별 추천레시피 목록을 조회하다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UC008 기분별 추천 레시피목록을 조회하다</dc:title>
  <dc:creator>GHKwon</dc:creator>
  <cp:lastModifiedBy>Huni</cp:lastModifiedBy>
  <cp:revision>4</cp:revision>
  <dcterms:created xsi:type="dcterms:W3CDTF">2015-07-23T13:35:10Z</dcterms:created>
  <dcterms:modified xsi:type="dcterms:W3CDTF">2015-07-25T01:47:17Z</dcterms:modified>
</cp:coreProperties>
</file>